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9" r:id="rId3"/>
    <p:sldId id="270" r:id="rId5"/>
    <p:sldId id="297" r:id="rId6"/>
    <p:sldId id="273" r:id="rId7"/>
    <p:sldId id="274" r:id="rId8"/>
    <p:sldId id="334" r:id="rId9"/>
    <p:sldId id="335" r:id="rId10"/>
    <p:sldId id="336" r:id="rId11"/>
    <p:sldId id="275" r:id="rId12"/>
    <p:sldId id="339" r:id="rId13"/>
    <p:sldId id="340" r:id="rId14"/>
    <p:sldId id="341" r:id="rId15"/>
    <p:sldId id="342" r:id="rId16"/>
    <p:sldId id="264" r:id="rId17"/>
    <p:sldId id="268" r:id="rId18"/>
    <p:sldId id="343" r:id="rId19"/>
    <p:sldId id="258" r:id="rId20"/>
  </p:sldIdLst>
  <p:sldSz cx="12190095" cy="685927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3B"/>
    <a:srgbClr val="002434"/>
    <a:srgbClr val="861F21"/>
    <a:srgbClr val="00AD7C"/>
    <a:srgbClr val="61B390"/>
    <a:srgbClr val="242428"/>
    <a:srgbClr val="01352C"/>
    <a:srgbClr val="00B0F0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5317" autoAdjust="0"/>
  </p:normalViewPr>
  <p:slideViewPr>
    <p:cSldViewPr>
      <p:cViewPr varScale="1">
        <p:scale>
          <a:sx n="82" d="100"/>
          <a:sy n="82" d="100"/>
        </p:scale>
        <p:origin x="706" y="139"/>
      </p:cViewPr>
      <p:guideLst>
        <p:guide orient="horz" pos="2144"/>
        <p:guide orient="horz" pos="1632"/>
        <p:guide orient="horz" pos="3588"/>
        <p:guide pos="3810"/>
        <p:guide pos="4747"/>
        <p:guide pos="29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D738-BC58-422D-9CB5-230D98E1A7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B85C5-1ADC-43AA-9DF2-BA30A26153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71225" y="925904"/>
            <a:ext cx="5147064" cy="5007781"/>
          </a:xfrm>
          <a:custGeom>
            <a:avLst/>
            <a:gdLst>
              <a:gd name="connsiteX0" fmla="*/ 0 w 5147734"/>
              <a:gd name="connsiteY0" fmla="*/ 0 h 5006622"/>
              <a:gd name="connsiteX1" fmla="*/ 5147734 w 5147734"/>
              <a:gd name="connsiteY1" fmla="*/ 0 h 5006622"/>
              <a:gd name="connsiteX2" fmla="*/ 5147734 w 5147734"/>
              <a:gd name="connsiteY2" fmla="*/ 5006622 h 5006622"/>
              <a:gd name="connsiteX3" fmla="*/ 0 w 5147734"/>
              <a:gd name="connsiteY3" fmla="*/ 5006622 h 500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7734" h="5006622">
                <a:moveTo>
                  <a:pt x="0" y="0"/>
                </a:moveTo>
                <a:lnTo>
                  <a:pt x="5147734" y="0"/>
                </a:lnTo>
                <a:lnTo>
                  <a:pt x="5147734" y="5006622"/>
                </a:lnTo>
                <a:lnTo>
                  <a:pt x="0" y="500662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25709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792221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58733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5244" y="2105958"/>
            <a:ext cx="2147755" cy="2183103"/>
          </a:xfrm>
          <a:custGeom>
            <a:avLst/>
            <a:gdLst>
              <a:gd name="connsiteX0" fmla="*/ 0 w 2148035"/>
              <a:gd name="connsiteY0" fmla="*/ 0 h 2182598"/>
              <a:gd name="connsiteX1" fmla="*/ 2148035 w 2148035"/>
              <a:gd name="connsiteY1" fmla="*/ 0 h 2182598"/>
              <a:gd name="connsiteX2" fmla="*/ 2148035 w 2148035"/>
              <a:gd name="connsiteY2" fmla="*/ 2182598 h 2182598"/>
              <a:gd name="connsiteX3" fmla="*/ 0 w 2148035"/>
              <a:gd name="connsiteY3" fmla="*/ 2182598 h 2182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035" h="2182598">
                <a:moveTo>
                  <a:pt x="0" y="0"/>
                </a:moveTo>
                <a:lnTo>
                  <a:pt x="2148035" y="0"/>
                </a:lnTo>
                <a:lnTo>
                  <a:pt x="2148035" y="2182598"/>
                </a:lnTo>
                <a:lnTo>
                  <a:pt x="0" y="2182598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61299" y="713844"/>
            <a:ext cx="3493594" cy="6145744"/>
          </a:xfrm>
          <a:custGeom>
            <a:avLst/>
            <a:gdLst>
              <a:gd name="connsiteX0" fmla="*/ 0 w 3494049"/>
              <a:gd name="connsiteY0" fmla="*/ 0 h 6144321"/>
              <a:gd name="connsiteX1" fmla="*/ 3494049 w 3494049"/>
              <a:gd name="connsiteY1" fmla="*/ 0 h 6144321"/>
              <a:gd name="connsiteX2" fmla="*/ 3494049 w 3494049"/>
              <a:gd name="connsiteY2" fmla="*/ 6144321 h 6144321"/>
              <a:gd name="connsiteX3" fmla="*/ 0 w 3494049"/>
              <a:gd name="connsiteY3" fmla="*/ 6144321 h 614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049" h="6144321">
                <a:moveTo>
                  <a:pt x="0" y="0"/>
                </a:moveTo>
                <a:lnTo>
                  <a:pt x="3494049" y="0"/>
                </a:lnTo>
                <a:lnTo>
                  <a:pt x="3494049" y="6144321"/>
                </a:lnTo>
                <a:lnTo>
                  <a:pt x="0" y="6144321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696819" y="713844"/>
            <a:ext cx="3493594" cy="6145744"/>
          </a:xfrm>
          <a:custGeom>
            <a:avLst/>
            <a:gdLst>
              <a:gd name="connsiteX0" fmla="*/ 0 w 3494049"/>
              <a:gd name="connsiteY0" fmla="*/ 0 h 6144321"/>
              <a:gd name="connsiteX1" fmla="*/ 3494049 w 3494049"/>
              <a:gd name="connsiteY1" fmla="*/ 0 h 6144321"/>
              <a:gd name="connsiteX2" fmla="*/ 3494049 w 3494049"/>
              <a:gd name="connsiteY2" fmla="*/ 6144321 h 6144321"/>
              <a:gd name="connsiteX3" fmla="*/ 0 w 3494049"/>
              <a:gd name="connsiteY3" fmla="*/ 6144321 h 614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049" h="6144321">
                <a:moveTo>
                  <a:pt x="0" y="0"/>
                </a:moveTo>
                <a:lnTo>
                  <a:pt x="3494049" y="0"/>
                </a:lnTo>
                <a:lnTo>
                  <a:pt x="3494049" y="6144321"/>
                </a:lnTo>
                <a:lnTo>
                  <a:pt x="0" y="6144321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5205" y="-1"/>
            <a:ext cx="6095207" cy="342979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794"/>
            <a:ext cx="6095207" cy="3429794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/>
            </a:lvl1pPr>
          </a:lstStyle>
          <a:p>
            <a:pPr marL="0" lvl="0" indent="0">
              <a:buNone/>
            </a:pPr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7142938" y="-5728"/>
            <a:ext cx="5044331" cy="6859588"/>
          </a:xfrm>
          <a:custGeom>
            <a:avLst/>
            <a:gdLst>
              <a:gd name="connsiteX0" fmla="*/ 1581150 w 4514850"/>
              <a:gd name="connsiteY0" fmla="*/ 0 h 6858000"/>
              <a:gd name="connsiteX1" fmla="*/ 4514850 w 4514850"/>
              <a:gd name="connsiteY1" fmla="*/ 0 h 6858000"/>
              <a:gd name="connsiteX2" fmla="*/ 4514850 w 4514850"/>
              <a:gd name="connsiteY2" fmla="*/ 6858000 h 6858000"/>
              <a:gd name="connsiteX3" fmla="*/ 1581150 w 4514850"/>
              <a:gd name="connsiteY3" fmla="*/ 6858000 h 6858000"/>
              <a:gd name="connsiteX4" fmla="*/ 0 w 45148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4850" h="6858000">
                <a:moveTo>
                  <a:pt x="1581150" y="0"/>
                </a:moveTo>
                <a:lnTo>
                  <a:pt x="4514850" y="0"/>
                </a:lnTo>
                <a:lnTo>
                  <a:pt x="4514850" y="6858000"/>
                </a:lnTo>
                <a:lnTo>
                  <a:pt x="15811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Oval 3"/>
          <p:cNvSpPr/>
          <p:nvPr userDrawn="1"/>
        </p:nvSpPr>
        <p:spPr>
          <a:xfrm>
            <a:off x="6411797" y="1059084"/>
            <a:ext cx="4206374" cy="4207896"/>
          </a:xfrm>
          <a:prstGeom prst="ellipse">
            <a:avLst/>
          </a:prstGeom>
          <a:solidFill>
            <a:srgbClr val="F8F8F8"/>
          </a:solidFill>
          <a:ln>
            <a:noFill/>
          </a:ln>
          <a:effectLst>
            <a:outerShdw blurRad="1270000" dist="444500" dir="8100000" sx="95000" sy="95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534043" y="1181373"/>
            <a:ext cx="3961884" cy="3963318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  <a:gd name="connsiteX4" fmla="*/ 1981200 w 3962400"/>
              <a:gd name="connsiteY4" fmla="*/ 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cubicBezTo>
                  <a:pt x="3075387" y="0"/>
                  <a:pt x="3962400" y="887013"/>
                  <a:pt x="3962400" y="1981200"/>
                </a:cubicBezTo>
                <a:cubicBezTo>
                  <a:pt x="3962400" y="3075387"/>
                  <a:pt x="3075387" y="3962400"/>
                  <a:pt x="1981200" y="3962400"/>
                </a:cubicBezTo>
                <a:cubicBezTo>
                  <a:pt x="887013" y="3962400"/>
                  <a:pt x="0" y="3075387"/>
                  <a:pt x="0" y="1981200"/>
                </a:cubicBezTo>
                <a:cubicBezTo>
                  <a:pt x="0" y="887013"/>
                  <a:pt x="887013" y="0"/>
                  <a:pt x="1981200" y="0"/>
                </a:cubicBez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90546"/>
            <a:ext cx="12190413" cy="5582941"/>
          </a:xfrm>
          <a:custGeom>
            <a:avLst/>
            <a:gdLst>
              <a:gd name="connsiteX0" fmla="*/ 161193 w 12192000"/>
              <a:gd name="connsiteY0" fmla="*/ 0 h 5581649"/>
              <a:gd name="connsiteX1" fmla="*/ 12030807 w 12192000"/>
              <a:gd name="connsiteY1" fmla="*/ 1169127 h 5581649"/>
              <a:gd name="connsiteX2" fmla="*/ 12192000 w 12192000"/>
              <a:gd name="connsiteY2" fmla="*/ 1167765 h 5581649"/>
              <a:gd name="connsiteX3" fmla="*/ 12192000 w 12192000"/>
              <a:gd name="connsiteY3" fmla="*/ 3459842 h 5581649"/>
              <a:gd name="connsiteX4" fmla="*/ 12192000 w 12192000"/>
              <a:gd name="connsiteY4" fmla="*/ 4816329 h 5581649"/>
              <a:gd name="connsiteX5" fmla="*/ 12192000 w 12192000"/>
              <a:gd name="connsiteY5" fmla="*/ 5288395 h 5581649"/>
              <a:gd name="connsiteX6" fmla="*/ 0 w 12192000"/>
              <a:gd name="connsiteY6" fmla="*/ 5288395 h 5581649"/>
              <a:gd name="connsiteX7" fmla="*/ 0 w 12192000"/>
              <a:gd name="connsiteY7" fmla="*/ 3649925 h 5581649"/>
              <a:gd name="connsiteX8" fmla="*/ 0 w 12192000"/>
              <a:gd name="connsiteY8" fmla="*/ 3459842 h 5581649"/>
              <a:gd name="connsiteX9" fmla="*/ 0 w 12192000"/>
              <a:gd name="connsiteY9" fmla="*/ 1361 h 558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581649">
                <a:moveTo>
                  <a:pt x="161193" y="0"/>
                </a:moveTo>
                <a:cubicBezTo>
                  <a:pt x="4117731" y="28951"/>
                  <a:pt x="8074270" y="1140176"/>
                  <a:pt x="12030807" y="1169127"/>
                </a:cubicBezTo>
                <a:lnTo>
                  <a:pt x="12192000" y="1167765"/>
                </a:lnTo>
                <a:lnTo>
                  <a:pt x="12192000" y="3459842"/>
                </a:lnTo>
                <a:lnTo>
                  <a:pt x="12192000" y="4816329"/>
                </a:lnTo>
                <a:lnTo>
                  <a:pt x="12192000" y="5288395"/>
                </a:lnTo>
                <a:cubicBezTo>
                  <a:pt x="8128000" y="6304259"/>
                  <a:pt x="4064000" y="4272532"/>
                  <a:pt x="0" y="5288395"/>
                </a:cubicBezTo>
                <a:lnTo>
                  <a:pt x="0" y="3649925"/>
                </a:lnTo>
                <a:lnTo>
                  <a:pt x="0" y="3459842"/>
                </a:lnTo>
                <a:lnTo>
                  <a:pt x="0" y="1361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1" y="-177023"/>
            <a:ext cx="12190412" cy="4292734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5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187266" y="1156786"/>
            <a:ext cx="9197847" cy="5147822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29498" y="1410939"/>
            <a:ext cx="5800835" cy="3628042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1" y="-177023"/>
            <a:ext cx="12190412" cy="4292734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5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376011" y="470826"/>
            <a:ext cx="3195714" cy="556389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1839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6566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338" y="1449080"/>
            <a:ext cx="2039866" cy="3607384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4914260" y="1"/>
            <a:ext cx="7276153" cy="4380561"/>
          </a:xfrm>
          <a:custGeom>
            <a:avLst/>
            <a:gdLst>
              <a:gd name="connsiteX0" fmla="*/ 0 w 7208506"/>
              <a:gd name="connsiteY0" fmla="*/ 0 h 4338265"/>
              <a:gd name="connsiteX1" fmla="*/ 7208506 w 7208506"/>
              <a:gd name="connsiteY1" fmla="*/ 0 h 4338265"/>
              <a:gd name="connsiteX2" fmla="*/ 7208506 w 7208506"/>
              <a:gd name="connsiteY2" fmla="*/ 3736930 h 4338265"/>
              <a:gd name="connsiteX3" fmla="*/ 7182826 w 7208506"/>
              <a:gd name="connsiteY3" fmla="*/ 3751567 h 4338265"/>
              <a:gd name="connsiteX4" fmla="*/ 4858361 w 7208506"/>
              <a:gd name="connsiteY4" fmla="*/ 4338265 h 4338265"/>
              <a:gd name="connsiteX5" fmla="*/ 24497 w 7208506"/>
              <a:gd name="connsiteY5" fmla="*/ 192786 h 433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08506" h="4338265">
                <a:moveTo>
                  <a:pt x="0" y="0"/>
                </a:moveTo>
                <a:lnTo>
                  <a:pt x="7208506" y="0"/>
                </a:lnTo>
                <a:lnTo>
                  <a:pt x="7208506" y="3736930"/>
                </a:lnTo>
                <a:lnTo>
                  <a:pt x="7182826" y="3751567"/>
                </a:lnTo>
                <a:cubicBezTo>
                  <a:pt x="6491452" y="4125789"/>
                  <a:pt x="5699720" y="4338265"/>
                  <a:pt x="4858361" y="4338265"/>
                </a:cubicBezTo>
                <a:cubicBezTo>
                  <a:pt x="2410772" y="4338265"/>
                  <a:pt x="383162" y="2540117"/>
                  <a:pt x="24497" y="19278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1120" y="1122195"/>
            <a:ext cx="4254823" cy="4762492"/>
          </a:xfrm>
          <a:prstGeom prst="rect">
            <a:avLst/>
          </a:prstGeom>
          <a:effectLst>
            <a:outerShdw blurRad="635000" dist="3810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Picture Placeholder 6"/>
          <p:cNvSpPr>
            <a:spLocks noGrp="1"/>
          </p:cNvSpPr>
          <p:nvPr>
            <p:ph type="pic" sz="quarter" idx="12"/>
          </p:nvPr>
        </p:nvSpPr>
        <p:spPr>
          <a:xfrm rot="549907">
            <a:off x="7024591" y="1985115"/>
            <a:ext cx="1321036" cy="2312842"/>
          </a:xfrm>
          <a:custGeom>
            <a:avLst/>
            <a:gdLst>
              <a:gd name="connsiteX0" fmla="*/ 0 w 1235810"/>
              <a:gd name="connsiteY0" fmla="*/ 0 h 2171712"/>
              <a:gd name="connsiteX1" fmla="*/ 1235810 w 1235810"/>
              <a:gd name="connsiteY1" fmla="*/ 0 h 2171712"/>
              <a:gd name="connsiteX2" fmla="*/ 1235810 w 1235810"/>
              <a:gd name="connsiteY2" fmla="*/ 2171712 h 2171712"/>
              <a:gd name="connsiteX3" fmla="*/ 0 w 1235810"/>
              <a:gd name="connsiteY3" fmla="*/ 2171712 h 2171712"/>
              <a:gd name="connsiteX4" fmla="*/ 0 w 1235810"/>
              <a:gd name="connsiteY4" fmla="*/ 0 h 2171712"/>
              <a:gd name="connsiteX0-1" fmla="*/ 0 w 1253859"/>
              <a:gd name="connsiteY0-2" fmla="*/ 7736 h 2179448"/>
              <a:gd name="connsiteX1-3" fmla="*/ 1253859 w 1253859"/>
              <a:gd name="connsiteY1-4" fmla="*/ 0 h 2179448"/>
              <a:gd name="connsiteX2-5" fmla="*/ 1235810 w 1253859"/>
              <a:gd name="connsiteY2-6" fmla="*/ 2179448 h 2179448"/>
              <a:gd name="connsiteX3-7" fmla="*/ 0 w 1253859"/>
              <a:gd name="connsiteY3-8" fmla="*/ 2179448 h 2179448"/>
              <a:gd name="connsiteX4-9" fmla="*/ 0 w 1253859"/>
              <a:gd name="connsiteY4-10" fmla="*/ 7736 h 2179448"/>
              <a:gd name="connsiteX0-11" fmla="*/ 0 w 1263262"/>
              <a:gd name="connsiteY0-12" fmla="*/ 9253 h 2180965"/>
              <a:gd name="connsiteX1-13" fmla="*/ 1263262 w 1263262"/>
              <a:gd name="connsiteY1-14" fmla="*/ 0 h 2180965"/>
              <a:gd name="connsiteX2-15" fmla="*/ 1235810 w 1263262"/>
              <a:gd name="connsiteY2-16" fmla="*/ 2180965 h 2180965"/>
              <a:gd name="connsiteX3-17" fmla="*/ 0 w 1263262"/>
              <a:gd name="connsiteY3-18" fmla="*/ 2180965 h 2180965"/>
              <a:gd name="connsiteX4-19" fmla="*/ 0 w 1263262"/>
              <a:gd name="connsiteY4-20" fmla="*/ 9253 h 2180965"/>
              <a:gd name="connsiteX0-21" fmla="*/ 0 w 1277368"/>
              <a:gd name="connsiteY0-22" fmla="*/ 11528 h 2183240"/>
              <a:gd name="connsiteX1-23" fmla="*/ 1277368 w 1277368"/>
              <a:gd name="connsiteY1-24" fmla="*/ 0 h 2183240"/>
              <a:gd name="connsiteX2-25" fmla="*/ 1235810 w 1277368"/>
              <a:gd name="connsiteY2-26" fmla="*/ 2183240 h 2183240"/>
              <a:gd name="connsiteX3-27" fmla="*/ 0 w 1277368"/>
              <a:gd name="connsiteY3-28" fmla="*/ 2183240 h 2183240"/>
              <a:gd name="connsiteX4-29" fmla="*/ 0 w 1277368"/>
              <a:gd name="connsiteY4-30" fmla="*/ 11528 h 2183240"/>
              <a:gd name="connsiteX0-31" fmla="*/ 0 w 1298150"/>
              <a:gd name="connsiteY0-32" fmla="*/ 11528 h 2240720"/>
              <a:gd name="connsiteX1-33" fmla="*/ 1277368 w 1298150"/>
              <a:gd name="connsiteY1-34" fmla="*/ 0 h 2240720"/>
              <a:gd name="connsiteX2-35" fmla="*/ 1298150 w 1298150"/>
              <a:gd name="connsiteY2-36" fmla="*/ 2240720 h 2240720"/>
              <a:gd name="connsiteX3-37" fmla="*/ 0 w 1298150"/>
              <a:gd name="connsiteY3-38" fmla="*/ 2183240 h 2240720"/>
              <a:gd name="connsiteX4-39" fmla="*/ 0 w 1298150"/>
              <a:gd name="connsiteY4-40" fmla="*/ 11528 h 2240720"/>
              <a:gd name="connsiteX0-41" fmla="*/ 0 w 1306495"/>
              <a:gd name="connsiteY0-42" fmla="*/ 11528 h 2292439"/>
              <a:gd name="connsiteX1-43" fmla="*/ 1277368 w 1306495"/>
              <a:gd name="connsiteY1-44" fmla="*/ 0 h 2292439"/>
              <a:gd name="connsiteX2-45" fmla="*/ 1306495 w 1306495"/>
              <a:gd name="connsiteY2-46" fmla="*/ 2292439 h 2292439"/>
              <a:gd name="connsiteX3-47" fmla="*/ 0 w 1306495"/>
              <a:gd name="connsiteY3-48" fmla="*/ 2183240 h 2292439"/>
              <a:gd name="connsiteX4-49" fmla="*/ 0 w 1306495"/>
              <a:gd name="connsiteY4-50" fmla="*/ 11528 h 2292439"/>
              <a:gd name="connsiteX0-51" fmla="*/ 12438 w 1318933"/>
              <a:gd name="connsiteY0-52" fmla="*/ 11528 h 2292439"/>
              <a:gd name="connsiteX1-53" fmla="*/ 1289806 w 1318933"/>
              <a:gd name="connsiteY1-54" fmla="*/ 0 h 2292439"/>
              <a:gd name="connsiteX2-55" fmla="*/ 1318933 w 1318933"/>
              <a:gd name="connsiteY2-56" fmla="*/ 2292439 h 2292439"/>
              <a:gd name="connsiteX3-57" fmla="*/ 0 w 1318933"/>
              <a:gd name="connsiteY3-58" fmla="*/ 2165951 h 2292439"/>
              <a:gd name="connsiteX4-59" fmla="*/ 12438 w 1318933"/>
              <a:gd name="connsiteY4-60" fmla="*/ 11528 h 2292439"/>
              <a:gd name="connsiteX0-61" fmla="*/ 24426 w 1318933"/>
              <a:gd name="connsiteY0-62" fmla="*/ 115724 h 2292439"/>
              <a:gd name="connsiteX1-63" fmla="*/ 1289806 w 1318933"/>
              <a:gd name="connsiteY1-64" fmla="*/ 0 h 2292439"/>
              <a:gd name="connsiteX2-65" fmla="*/ 1318933 w 1318933"/>
              <a:gd name="connsiteY2-66" fmla="*/ 2292439 h 2292439"/>
              <a:gd name="connsiteX3-67" fmla="*/ 0 w 1318933"/>
              <a:gd name="connsiteY3-68" fmla="*/ 2165951 h 2292439"/>
              <a:gd name="connsiteX4-69" fmla="*/ 24426 w 1318933"/>
              <a:gd name="connsiteY4-70" fmla="*/ 115724 h 2292439"/>
              <a:gd name="connsiteX0-71" fmla="*/ 27911 w 1318933"/>
              <a:gd name="connsiteY0-72" fmla="*/ 47624 h 2292439"/>
              <a:gd name="connsiteX1-73" fmla="*/ 1289806 w 1318933"/>
              <a:gd name="connsiteY1-74" fmla="*/ 0 h 2292439"/>
              <a:gd name="connsiteX2-75" fmla="*/ 1318933 w 1318933"/>
              <a:gd name="connsiteY2-76" fmla="*/ 2292439 h 2292439"/>
              <a:gd name="connsiteX3-77" fmla="*/ 0 w 1318933"/>
              <a:gd name="connsiteY3-78" fmla="*/ 2165951 h 2292439"/>
              <a:gd name="connsiteX4-79" fmla="*/ 27911 w 1318933"/>
              <a:gd name="connsiteY4-80" fmla="*/ 47624 h 2292439"/>
              <a:gd name="connsiteX0-81" fmla="*/ 24877 w 1318933"/>
              <a:gd name="connsiteY0-82" fmla="*/ 28817 h 2292439"/>
              <a:gd name="connsiteX1-83" fmla="*/ 1289806 w 1318933"/>
              <a:gd name="connsiteY1-84" fmla="*/ 0 h 2292439"/>
              <a:gd name="connsiteX2-85" fmla="*/ 1318933 w 1318933"/>
              <a:gd name="connsiteY2-86" fmla="*/ 2292439 h 2292439"/>
              <a:gd name="connsiteX3-87" fmla="*/ 0 w 1318933"/>
              <a:gd name="connsiteY3-88" fmla="*/ 2165951 h 2292439"/>
              <a:gd name="connsiteX4-89" fmla="*/ 24877 w 1318933"/>
              <a:gd name="connsiteY4-90" fmla="*/ 28817 h 2292439"/>
              <a:gd name="connsiteX0-91" fmla="*/ 0 w 1321208"/>
              <a:gd name="connsiteY0-92" fmla="*/ 0 h 2312307"/>
              <a:gd name="connsiteX1-93" fmla="*/ 1292081 w 1321208"/>
              <a:gd name="connsiteY1-94" fmla="*/ 19868 h 2312307"/>
              <a:gd name="connsiteX2-95" fmla="*/ 1321208 w 1321208"/>
              <a:gd name="connsiteY2-96" fmla="*/ 2312307 h 2312307"/>
              <a:gd name="connsiteX3-97" fmla="*/ 2275 w 1321208"/>
              <a:gd name="connsiteY3-98" fmla="*/ 2185819 h 2312307"/>
              <a:gd name="connsiteX4-99" fmla="*/ 0 w 1321208"/>
              <a:gd name="connsiteY4-100" fmla="*/ 0 h 23123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21208" h="2312307">
                <a:moveTo>
                  <a:pt x="0" y="0"/>
                </a:moveTo>
                <a:lnTo>
                  <a:pt x="1292081" y="19868"/>
                </a:lnTo>
                <a:lnTo>
                  <a:pt x="1321208" y="2312307"/>
                </a:lnTo>
                <a:lnTo>
                  <a:pt x="2275" y="2185819"/>
                </a:lnTo>
                <a:cubicBezTo>
                  <a:pt x="1517" y="1457213"/>
                  <a:pt x="758" y="728606"/>
                  <a:pt x="0" y="0"/>
                </a:cubicBez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scene3d>
            <a:camera prst="isometricOffAxis1Right"/>
            <a:lightRig rig="threePt" dir="t"/>
          </a:scene3d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3808" y="342981"/>
            <a:ext cx="11542797" cy="4989208"/>
          </a:xfrm>
          <a:custGeom>
            <a:avLst/>
            <a:gdLst>
              <a:gd name="connsiteX0" fmla="*/ 0 w 11544300"/>
              <a:gd name="connsiteY0" fmla="*/ 0 h 4988053"/>
              <a:gd name="connsiteX1" fmla="*/ 11544300 w 11544300"/>
              <a:gd name="connsiteY1" fmla="*/ 0 h 4988053"/>
              <a:gd name="connsiteX2" fmla="*/ 11544300 w 11544300"/>
              <a:gd name="connsiteY2" fmla="*/ 4988053 h 4988053"/>
              <a:gd name="connsiteX3" fmla="*/ 0 w 11544300"/>
              <a:gd name="connsiteY3" fmla="*/ 4988053 h 498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4300" h="4988053">
                <a:moveTo>
                  <a:pt x="0" y="0"/>
                </a:moveTo>
                <a:lnTo>
                  <a:pt x="11544300" y="0"/>
                </a:lnTo>
                <a:lnTo>
                  <a:pt x="11544300" y="4988053"/>
                </a:lnTo>
                <a:lnTo>
                  <a:pt x="0" y="498805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76650" y="3153604"/>
            <a:ext cx="2478762" cy="2507520"/>
          </a:xfrm>
          <a:custGeom>
            <a:avLst/>
            <a:gdLst>
              <a:gd name="connsiteX0" fmla="*/ 0 w 2479085"/>
              <a:gd name="connsiteY0" fmla="*/ 0 h 2506940"/>
              <a:gd name="connsiteX1" fmla="*/ 2479085 w 2479085"/>
              <a:gd name="connsiteY1" fmla="*/ 0 h 2506940"/>
              <a:gd name="connsiteX2" fmla="*/ 2479085 w 2479085"/>
              <a:gd name="connsiteY2" fmla="*/ 2506940 h 2506940"/>
              <a:gd name="connsiteX3" fmla="*/ 0 w 2479085"/>
              <a:gd name="connsiteY3" fmla="*/ 2506940 h 25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085" h="2506940">
                <a:moveTo>
                  <a:pt x="0" y="0"/>
                </a:moveTo>
                <a:lnTo>
                  <a:pt x="2479085" y="0"/>
                </a:lnTo>
                <a:lnTo>
                  <a:pt x="2479085" y="2506940"/>
                </a:lnTo>
                <a:lnTo>
                  <a:pt x="0" y="250694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496102" y="3153604"/>
            <a:ext cx="2478762" cy="2507520"/>
          </a:xfrm>
          <a:custGeom>
            <a:avLst/>
            <a:gdLst>
              <a:gd name="connsiteX0" fmla="*/ 0 w 2479085"/>
              <a:gd name="connsiteY0" fmla="*/ 0 h 2506940"/>
              <a:gd name="connsiteX1" fmla="*/ 2479085 w 2479085"/>
              <a:gd name="connsiteY1" fmla="*/ 0 h 2506940"/>
              <a:gd name="connsiteX2" fmla="*/ 2479085 w 2479085"/>
              <a:gd name="connsiteY2" fmla="*/ 2506940 h 2506940"/>
              <a:gd name="connsiteX3" fmla="*/ 0 w 2479085"/>
              <a:gd name="connsiteY3" fmla="*/ 2506940 h 25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085" h="2506940">
                <a:moveTo>
                  <a:pt x="0" y="0"/>
                </a:moveTo>
                <a:lnTo>
                  <a:pt x="2479085" y="0"/>
                </a:lnTo>
                <a:lnTo>
                  <a:pt x="2479085" y="2506940"/>
                </a:lnTo>
                <a:lnTo>
                  <a:pt x="0" y="250694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215553" y="3153604"/>
            <a:ext cx="2478762" cy="2507520"/>
          </a:xfrm>
          <a:custGeom>
            <a:avLst/>
            <a:gdLst>
              <a:gd name="connsiteX0" fmla="*/ 0 w 2479085"/>
              <a:gd name="connsiteY0" fmla="*/ 0 h 2506940"/>
              <a:gd name="connsiteX1" fmla="*/ 2479085 w 2479085"/>
              <a:gd name="connsiteY1" fmla="*/ 0 h 2506940"/>
              <a:gd name="connsiteX2" fmla="*/ 2479085 w 2479085"/>
              <a:gd name="connsiteY2" fmla="*/ 2506940 h 2506940"/>
              <a:gd name="connsiteX3" fmla="*/ 0 w 2479085"/>
              <a:gd name="connsiteY3" fmla="*/ 2506940 h 25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085" h="2506940">
                <a:moveTo>
                  <a:pt x="0" y="0"/>
                </a:moveTo>
                <a:lnTo>
                  <a:pt x="2479085" y="0"/>
                </a:lnTo>
                <a:lnTo>
                  <a:pt x="2479085" y="2506940"/>
                </a:lnTo>
                <a:lnTo>
                  <a:pt x="0" y="250694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935006" y="3153604"/>
            <a:ext cx="2478762" cy="2507520"/>
          </a:xfrm>
          <a:custGeom>
            <a:avLst/>
            <a:gdLst>
              <a:gd name="connsiteX0" fmla="*/ 0 w 2479085"/>
              <a:gd name="connsiteY0" fmla="*/ 0 h 2506940"/>
              <a:gd name="connsiteX1" fmla="*/ 2479085 w 2479085"/>
              <a:gd name="connsiteY1" fmla="*/ 0 h 2506940"/>
              <a:gd name="connsiteX2" fmla="*/ 2479085 w 2479085"/>
              <a:gd name="connsiteY2" fmla="*/ 2506940 h 2506940"/>
              <a:gd name="connsiteX3" fmla="*/ 0 w 2479085"/>
              <a:gd name="connsiteY3" fmla="*/ 2506940 h 25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085" h="2506940">
                <a:moveTo>
                  <a:pt x="0" y="0"/>
                </a:moveTo>
                <a:lnTo>
                  <a:pt x="2479085" y="0"/>
                </a:lnTo>
                <a:lnTo>
                  <a:pt x="2479085" y="2506940"/>
                </a:lnTo>
                <a:lnTo>
                  <a:pt x="0" y="250694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5" name="Isosceles Triangle 14"/>
          <p:cNvSpPr/>
          <p:nvPr userDrawn="1"/>
        </p:nvSpPr>
        <p:spPr>
          <a:xfrm rot="10800000">
            <a:off x="1918597" y="2849632"/>
            <a:ext cx="194863" cy="16804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Isosceles Triangle 15"/>
          <p:cNvSpPr/>
          <p:nvPr userDrawn="1"/>
        </p:nvSpPr>
        <p:spPr>
          <a:xfrm rot="10800000">
            <a:off x="4638049" y="2849632"/>
            <a:ext cx="194863" cy="16804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Isosceles Triangle 16"/>
          <p:cNvSpPr/>
          <p:nvPr userDrawn="1"/>
        </p:nvSpPr>
        <p:spPr>
          <a:xfrm rot="10800000">
            <a:off x="7362240" y="2849632"/>
            <a:ext cx="194863" cy="16804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Isosceles Triangle 17"/>
          <p:cNvSpPr/>
          <p:nvPr userDrawn="1"/>
        </p:nvSpPr>
        <p:spPr>
          <a:xfrm rot="10800000">
            <a:off x="10076954" y="2849632"/>
            <a:ext cx="194863" cy="16804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280510" y="642393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" y="1240"/>
            <a:ext cx="12192621" cy="6858348"/>
          </a:xfrm>
          <a:prstGeom prst="rect">
            <a:avLst/>
          </a:prstGeom>
        </p:spPr>
      </p:pic>
      <p:sp>
        <p:nvSpPr>
          <p:cNvPr id="18" name="PA_任意多边形 17"/>
          <p:cNvSpPr/>
          <p:nvPr>
            <p:custDataLst>
              <p:tags r:id="rId3"/>
            </p:custDataLst>
          </p:nvPr>
        </p:nvSpPr>
        <p:spPr>
          <a:xfrm>
            <a:off x="636270" y="981710"/>
            <a:ext cx="5459730" cy="5132070"/>
          </a:xfrm>
          <a:custGeom>
            <a:avLst/>
            <a:gdLst>
              <a:gd name="connsiteX0" fmla="*/ 0 w 5377656"/>
              <a:gd name="connsiteY0" fmla="*/ 0 h 4896544"/>
              <a:gd name="connsiteX1" fmla="*/ 5377656 w 5377656"/>
              <a:gd name="connsiteY1" fmla="*/ 0 h 4896544"/>
              <a:gd name="connsiteX2" fmla="*/ 5377656 w 5377656"/>
              <a:gd name="connsiteY2" fmla="*/ 72272 h 4896544"/>
              <a:gd name="connsiteX3" fmla="*/ 72597 w 5377656"/>
              <a:gd name="connsiteY3" fmla="*/ 72272 h 4896544"/>
              <a:gd name="connsiteX4" fmla="*/ 72597 w 5377656"/>
              <a:gd name="connsiteY4" fmla="*/ 4824272 h 4896544"/>
              <a:gd name="connsiteX5" fmla="*/ 5377656 w 5377656"/>
              <a:gd name="connsiteY5" fmla="*/ 4824272 h 4896544"/>
              <a:gd name="connsiteX6" fmla="*/ 5377656 w 5377656"/>
              <a:gd name="connsiteY6" fmla="*/ 4896544 h 4896544"/>
              <a:gd name="connsiteX7" fmla="*/ 0 w 5377656"/>
              <a:gd name="connsiteY7" fmla="*/ 4896544 h 489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77656" h="4896544">
                <a:moveTo>
                  <a:pt x="0" y="0"/>
                </a:moveTo>
                <a:lnTo>
                  <a:pt x="5377656" y="0"/>
                </a:lnTo>
                <a:lnTo>
                  <a:pt x="5377656" y="72272"/>
                </a:lnTo>
                <a:lnTo>
                  <a:pt x="72597" y="72272"/>
                </a:lnTo>
                <a:lnTo>
                  <a:pt x="72597" y="4824272"/>
                </a:lnTo>
                <a:lnTo>
                  <a:pt x="5377656" y="4824272"/>
                </a:lnTo>
                <a:lnTo>
                  <a:pt x="5377656" y="4896544"/>
                </a:lnTo>
                <a:lnTo>
                  <a:pt x="0" y="4896544"/>
                </a:lnTo>
                <a:close/>
              </a:path>
            </a:pathLst>
          </a:cu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PA_矩形 7"/>
          <p:cNvSpPr/>
          <p:nvPr>
            <p:custDataLst>
              <p:tags r:id="rId4"/>
            </p:custDataLst>
          </p:nvPr>
        </p:nvSpPr>
        <p:spPr>
          <a:xfrm>
            <a:off x="6096000" y="982345"/>
            <a:ext cx="5681980" cy="513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文本框 6"/>
          <p:cNvSpPr txBox="1"/>
          <p:nvPr>
            <p:custDataLst>
              <p:tags r:id="rId5"/>
            </p:custDataLst>
          </p:nvPr>
        </p:nvSpPr>
        <p:spPr>
          <a:xfrm>
            <a:off x="4799062" y="1917626"/>
            <a:ext cx="2330778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Century Gothic" pitchFamily="34" charset="0"/>
              </a:rPr>
              <a:t>商品</a:t>
            </a:r>
            <a:endParaRPr lang="zh-CN" altLang="en-US" sz="40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1" name="PA_文本框 7"/>
          <p:cNvSpPr txBox="1"/>
          <p:nvPr>
            <p:custDataLst>
              <p:tags r:id="rId6"/>
            </p:custDataLst>
          </p:nvPr>
        </p:nvSpPr>
        <p:spPr>
          <a:xfrm>
            <a:off x="4743626" y="2511250"/>
            <a:ext cx="2321188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Century Gothic" pitchFamily="34" charset="0"/>
              </a:rPr>
              <a:t>信息</a:t>
            </a:r>
            <a:endParaRPr lang="zh-CN" altLang="en-US" sz="4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2" name="PA_文本框 8"/>
          <p:cNvSpPr txBox="1"/>
          <p:nvPr>
            <p:custDataLst>
              <p:tags r:id="rId7"/>
            </p:custDataLst>
          </p:nvPr>
        </p:nvSpPr>
        <p:spPr>
          <a:xfrm>
            <a:off x="5915206" y="2859080"/>
            <a:ext cx="2712565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4400" b="1" spc="300" dirty="0">
                <a:solidFill>
                  <a:schemeClr val="bg1"/>
                </a:solidFill>
                <a:latin typeface="Century Gothic" pitchFamily="34" charset="0"/>
              </a:rPr>
              <a:t>管理</a:t>
            </a:r>
            <a:endParaRPr lang="zh-CN" altLang="en-US" sz="4400" b="1" spc="3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3" name="PA_文本框 9"/>
          <p:cNvSpPr txBox="1"/>
          <p:nvPr>
            <p:custDataLst>
              <p:tags r:id="rId8"/>
            </p:custDataLst>
          </p:nvPr>
        </p:nvSpPr>
        <p:spPr>
          <a:xfrm>
            <a:off x="4622580" y="3513459"/>
            <a:ext cx="2208245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Century Gothic" pitchFamily="34" charset="0"/>
              </a:rPr>
              <a:t>系统</a:t>
            </a:r>
            <a:endParaRPr lang="zh-CN" altLang="en-US" sz="60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4" name="PA_文本框 10"/>
          <p:cNvSpPr txBox="1"/>
          <p:nvPr>
            <p:custDataLst>
              <p:tags r:id="rId9"/>
            </p:custDataLst>
          </p:nvPr>
        </p:nvSpPr>
        <p:spPr>
          <a:xfrm>
            <a:off x="6318885" y="3628390"/>
            <a:ext cx="3286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方正悠黑_508R" panose="02000000000000000000" pitchFamily="2" charset="-122"/>
                <a:ea typeface="方正悠黑_508R" panose="02000000000000000000" pitchFamily="2" charset="-122"/>
                <a:cs typeface="Consolas" panose="020B0609020204030204" pitchFamily="49" charset="0"/>
              </a:rPr>
              <a:t>SpringBoot+Thymeleaf</a:t>
            </a:r>
            <a:endParaRPr lang="zh-CN" altLang="en-US" sz="2000" dirty="0">
              <a:solidFill>
                <a:schemeClr val="bg1"/>
              </a:solidFill>
              <a:latin typeface="方正悠黑_508R" panose="02000000000000000000" pitchFamily="2" charset="-122"/>
              <a:ea typeface="方正悠黑_508R" panose="02000000000000000000" pitchFamily="2" charset="-122"/>
              <a:cs typeface="Consolas" panose="020B0609020204030204" pitchFamily="49" charset="0"/>
            </a:endParaRPr>
          </a:p>
        </p:txBody>
      </p:sp>
      <p:sp>
        <p:nvSpPr>
          <p:cNvPr id="15" name="PA_文本框 11"/>
          <p:cNvSpPr txBox="1"/>
          <p:nvPr>
            <p:custDataLst>
              <p:tags r:id="rId10"/>
            </p:custDataLst>
          </p:nvPr>
        </p:nvSpPr>
        <p:spPr>
          <a:xfrm>
            <a:off x="6968650" y="3966572"/>
            <a:ext cx="287886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latin typeface="Century Gothic" pitchFamily="34" charset="0"/>
                <a:cs typeface="Consolas" panose="020B0609020204030204" pitchFamily="49" charset="0"/>
              </a:rPr>
              <a:t>+</a:t>
            </a:r>
            <a:r>
              <a:rPr lang="en-US" altLang="zh-CN" sz="1800" dirty="0" err="1">
                <a:solidFill>
                  <a:schemeClr val="bg1"/>
                </a:solidFill>
                <a:latin typeface="Century Gothic" pitchFamily="34" charset="0"/>
                <a:cs typeface="Consolas" panose="020B0609020204030204" pitchFamily="49" charset="0"/>
              </a:rPr>
              <a:t>Mybatis</a:t>
            </a:r>
            <a:endParaRPr lang="zh-CN" altLang="en-US" sz="1800" dirty="0">
              <a:solidFill>
                <a:schemeClr val="bg1"/>
              </a:solidFill>
              <a:latin typeface="Century Gothic" pitchFamily="34" charset="0"/>
              <a:cs typeface="Consolas" panose="020B0609020204030204" pitchFamily="49" charset="0"/>
            </a:endParaRPr>
          </a:p>
        </p:txBody>
      </p:sp>
      <p:sp>
        <p:nvSpPr>
          <p:cNvPr id="16" name="PA_文本框 12"/>
          <p:cNvSpPr txBox="1"/>
          <p:nvPr>
            <p:custDataLst>
              <p:tags r:id="rId11"/>
            </p:custDataLst>
          </p:nvPr>
        </p:nvSpPr>
        <p:spPr>
          <a:xfrm>
            <a:off x="4799061" y="4423336"/>
            <a:ext cx="4944285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软件工程一班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7" name="PA_矩形 16"/>
          <p:cNvSpPr/>
          <p:nvPr>
            <p:custDataLst>
              <p:tags r:id="rId12"/>
            </p:custDataLst>
          </p:nvPr>
        </p:nvSpPr>
        <p:spPr>
          <a:xfrm>
            <a:off x="9743347" y="1053794"/>
            <a:ext cx="768085" cy="1223475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A_等腰三角形 15"/>
          <p:cNvSpPr/>
          <p:nvPr>
            <p:custDataLst>
              <p:tags r:id="rId13"/>
            </p:custDataLst>
          </p:nvPr>
        </p:nvSpPr>
        <p:spPr>
          <a:xfrm rot="19800000">
            <a:off x="1790213" y="4541953"/>
            <a:ext cx="648137" cy="648135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A_等腰三角形 16"/>
          <p:cNvSpPr/>
          <p:nvPr>
            <p:custDataLst>
              <p:tags r:id="rId14"/>
            </p:custDataLst>
          </p:nvPr>
        </p:nvSpPr>
        <p:spPr>
          <a:xfrm rot="19800000">
            <a:off x="1312944" y="5107347"/>
            <a:ext cx="244907" cy="244906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8549005" y="4547870"/>
            <a:ext cx="3157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梁铭标 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201606120031 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刘    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  201606120029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</a:rPr>
              <a:t>周翊涵  </a:t>
            </a:r>
            <a:r>
              <a:rPr lang="en-US" altLang="zh-CN">
                <a:solidFill>
                  <a:schemeClr val="bg1"/>
                </a:solidFill>
              </a:rPr>
              <a:t>201606120030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21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7040" y="516255"/>
            <a:ext cx="3893820" cy="2634615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5257" y="1435445"/>
            <a:ext cx="3492439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商品管理</a:t>
            </a:r>
            <a:endParaRPr lang="zh-CN" altLang="en-US" sz="54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39984" y="118045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9900000">
            <a:off x="3508528" y="254746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96632" y="274910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8"/>
          <p:cNvSpPr>
            <a:spLocks noEditPoints="1"/>
          </p:cNvSpPr>
          <p:nvPr/>
        </p:nvSpPr>
        <p:spPr bwMode="auto">
          <a:xfrm>
            <a:off x="4667804" y="199272"/>
            <a:ext cx="421464" cy="316955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9" name="Freeform 54"/>
          <p:cNvSpPr>
            <a:spLocks noEditPoints="1"/>
          </p:cNvSpPr>
          <p:nvPr/>
        </p:nvSpPr>
        <p:spPr bwMode="auto">
          <a:xfrm>
            <a:off x="329384" y="166428"/>
            <a:ext cx="367158" cy="367156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30" name="Freeform 99"/>
          <p:cNvSpPr>
            <a:spLocks noEditPoints="1"/>
          </p:cNvSpPr>
          <p:nvPr/>
        </p:nvSpPr>
        <p:spPr bwMode="auto">
          <a:xfrm>
            <a:off x="2211524" y="2749089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4570" y="533400"/>
            <a:ext cx="551815" cy="2950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商品库存管理页面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97635" y="3877310"/>
            <a:ext cx="551815" cy="2950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编辑与修改页面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667885" y="563245"/>
            <a:ext cx="6169660" cy="2955925"/>
          </a:xfrm>
          <a:prstGeom prst="rect">
            <a:avLst/>
          </a:prstGeom>
        </p:spPr>
      </p:pic>
      <p:pic>
        <p:nvPicPr>
          <p:cNvPr id="11" name="图片占位符 10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336165" y="3608070"/>
            <a:ext cx="6095365" cy="307530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25" grpId="0" bldLvl="0" animBg="1"/>
      <p:bldP spid="2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7040" y="516255"/>
            <a:ext cx="3893820" cy="2634615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5257" y="1435445"/>
            <a:ext cx="3492439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商品管理</a:t>
            </a:r>
            <a:endParaRPr lang="zh-CN" altLang="en-US" sz="54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39984" y="118045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9900000">
            <a:off x="3508528" y="254746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96632" y="274910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8"/>
          <p:cNvSpPr>
            <a:spLocks noEditPoints="1"/>
          </p:cNvSpPr>
          <p:nvPr/>
        </p:nvSpPr>
        <p:spPr bwMode="auto">
          <a:xfrm>
            <a:off x="4667804" y="199272"/>
            <a:ext cx="421464" cy="316955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9" name="Freeform 54"/>
          <p:cNvSpPr>
            <a:spLocks noEditPoints="1"/>
          </p:cNvSpPr>
          <p:nvPr/>
        </p:nvSpPr>
        <p:spPr bwMode="auto">
          <a:xfrm>
            <a:off x="329384" y="166428"/>
            <a:ext cx="367158" cy="367156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30" name="Freeform 99"/>
          <p:cNvSpPr>
            <a:spLocks noEditPoints="1"/>
          </p:cNvSpPr>
          <p:nvPr/>
        </p:nvSpPr>
        <p:spPr bwMode="auto">
          <a:xfrm>
            <a:off x="2211524" y="2749089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4570" y="533400"/>
            <a:ext cx="551815" cy="2950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商品分类页面</a:t>
            </a:r>
            <a:endParaRPr lang="zh-CN" altLang="en-US"/>
          </a:p>
        </p:txBody>
      </p:sp>
      <p:pic>
        <p:nvPicPr>
          <p:cNvPr id="6" name="图片占位符 5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756785" y="566420"/>
            <a:ext cx="6095365" cy="2533650"/>
          </a:xfrm>
          <a:prstGeom prst="rect">
            <a:avLst/>
          </a:prstGeom>
        </p:spPr>
      </p:pic>
      <p:pic>
        <p:nvPicPr>
          <p:cNvPr id="8" name="图片占位符 7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861695" y="3559810"/>
            <a:ext cx="10466070" cy="23602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89095" y="6253480"/>
            <a:ext cx="3778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商品回收站页面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25" grpId="0" bldLvl="0" animBg="1"/>
      <p:bldP spid="2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7040" y="516255"/>
            <a:ext cx="3893820" cy="2634615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5257" y="1435445"/>
            <a:ext cx="3492439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订单管理</a:t>
            </a:r>
            <a:endParaRPr lang="zh-CN" altLang="en-US" sz="54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39984" y="118045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9900000">
            <a:off x="3508528" y="254746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96632" y="274910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8"/>
          <p:cNvSpPr>
            <a:spLocks noEditPoints="1"/>
          </p:cNvSpPr>
          <p:nvPr/>
        </p:nvSpPr>
        <p:spPr bwMode="auto">
          <a:xfrm>
            <a:off x="4667804" y="199272"/>
            <a:ext cx="421464" cy="316955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9" name="Freeform 54"/>
          <p:cNvSpPr>
            <a:spLocks noEditPoints="1"/>
          </p:cNvSpPr>
          <p:nvPr/>
        </p:nvSpPr>
        <p:spPr bwMode="auto">
          <a:xfrm>
            <a:off x="329384" y="166428"/>
            <a:ext cx="367158" cy="367156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30" name="Freeform 99"/>
          <p:cNvSpPr>
            <a:spLocks noEditPoints="1"/>
          </p:cNvSpPr>
          <p:nvPr/>
        </p:nvSpPr>
        <p:spPr bwMode="auto">
          <a:xfrm>
            <a:off x="2211524" y="2749089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4570" y="533400"/>
            <a:ext cx="551815" cy="2950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订单详细页面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89095" y="6253480"/>
            <a:ext cx="3778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订单管理页面</a:t>
            </a:r>
            <a:endParaRPr lang="zh-CN" altLang="en-US"/>
          </a:p>
        </p:txBody>
      </p:sp>
      <p:pic>
        <p:nvPicPr>
          <p:cNvPr id="4" name="图片占位符 3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670050" y="3749040"/>
            <a:ext cx="6918960" cy="2199640"/>
          </a:xfrm>
          <a:prstGeom prst="rect">
            <a:avLst/>
          </a:prstGeom>
        </p:spPr>
      </p:pic>
      <p:pic>
        <p:nvPicPr>
          <p:cNvPr id="7" name="图片占位符 6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339205" y="199390"/>
            <a:ext cx="4541520" cy="342963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25" grpId="0" bldLvl="0" animBg="1"/>
      <p:bldP spid="2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7040" y="516255"/>
            <a:ext cx="3893820" cy="2634615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5257" y="1435445"/>
            <a:ext cx="3492439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订单管理</a:t>
            </a:r>
            <a:endParaRPr lang="zh-CN" altLang="en-US" sz="54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39984" y="118045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9900000">
            <a:off x="3508528" y="254746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696632" y="274910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8"/>
          <p:cNvSpPr>
            <a:spLocks noEditPoints="1"/>
          </p:cNvSpPr>
          <p:nvPr/>
        </p:nvSpPr>
        <p:spPr bwMode="auto">
          <a:xfrm>
            <a:off x="4667804" y="199272"/>
            <a:ext cx="421464" cy="316955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9" name="Freeform 54"/>
          <p:cNvSpPr>
            <a:spLocks noEditPoints="1"/>
          </p:cNvSpPr>
          <p:nvPr/>
        </p:nvSpPr>
        <p:spPr bwMode="auto">
          <a:xfrm>
            <a:off x="329384" y="166428"/>
            <a:ext cx="367158" cy="367156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30" name="Freeform 99"/>
          <p:cNvSpPr>
            <a:spLocks noEditPoints="1"/>
          </p:cNvSpPr>
          <p:nvPr/>
        </p:nvSpPr>
        <p:spPr bwMode="auto">
          <a:xfrm>
            <a:off x="2211524" y="2749089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4570" y="533400"/>
            <a:ext cx="551815" cy="2950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sym typeface="+mn-ea"/>
              </a:rPr>
              <a:t>订单退款管理页面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4667885" y="939800"/>
            <a:ext cx="6433185" cy="1809115"/>
          </a:xfrm>
          <a:prstGeom prst="rect">
            <a:avLst/>
          </a:prstGeom>
        </p:spPr>
      </p:pic>
      <p:pic>
        <p:nvPicPr>
          <p:cNvPr id="8" name="图片占位符 7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175385" y="3569335"/>
            <a:ext cx="8598535" cy="20478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67885" y="5897880"/>
            <a:ext cx="2758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发货管理页面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25" grpId="0" bldLvl="0" animBg="1"/>
      <p:bldP spid="2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598" y="1053530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99691" y="1079431"/>
            <a:ext cx="7307361" cy="4752528"/>
          </a:xfrm>
        </p:spPr>
      </p:pic>
      <p:sp>
        <p:nvSpPr>
          <p:cNvPr id="8" name="Rectangle 7"/>
          <p:cNvSpPr/>
          <p:nvPr/>
        </p:nvSpPr>
        <p:spPr>
          <a:xfrm>
            <a:off x="956246" y="192620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635" y="1079500"/>
            <a:ext cx="1940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800" b="1" dirty="0">
                <a:solidFill>
                  <a:schemeClr val="bg1">
                    <a:alpha val="4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订单管理</a:t>
            </a:r>
            <a:endParaRPr lang="zh-CN" altLang="id-ID" sz="48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08126" y="1008990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 rot="6300000">
            <a:off x="414123" y="323426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6300000">
            <a:off x="1640402" y="-21790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/>
          <p:cNvSpPr>
            <a:spLocks noEditPoints="1"/>
          </p:cNvSpPr>
          <p:nvPr/>
        </p:nvSpPr>
        <p:spPr bwMode="auto">
          <a:xfrm>
            <a:off x="895557" y="4569825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3294" y="5935424"/>
            <a:ext cx="505788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bg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快递跟踪页面</a:t>
            </a:r>
            <a:r>
              <a:rPr 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 </a:t>
            </a:r>
            <a:endParaRPr lang="id-ID" sz="2000" b="1" spc="300" dirty="0">
              <a:solidFill>
                <a:schemeClr val="accent1"/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rot="16200000">
            <a:off x="10750587" y="3382932"/>
            <a:ext cx="168947" cy="1456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/>
      <p:bldP spid="19" grpId="0" animBg="1"/>
      <p:bldP spid="20" grpId="0" animBg="1"/>
      <p:bldP spid="21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4237" y="705776"/>
            <a:ext cx="44619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系统开发团队</a:t>
            </a:r>
            <a:endParaRPr lang="id-ID" sz="4000" b="1" dirty="0">
              <a:solidFill>
                <a:schemeClr val="accent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90446" y="655718"/>
            <a:ext cx="609521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687829" y="2942662"/>
            <a:ext cx="2465705" cy="3074272"/>
            <a:chOff x="870711" y="5778434"/>
            <a:chExt cx="1997246" cy="920472"/>
          </a:xfrm>
        </p:grpSpPr>
        <p:sp>
          <p:nvSpPr>
            <p:cNvPr id="2" name="Rectangle 31"/>
            <p:cNvSpPr/>
            <p:nvPr/>
          </p:nvSpPr>
          <p:spPr>
            <a:xfrm>
              <a:off x="870711" y="5875659"/>
              <a:ext cx="1997246" cy="82324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负责系统架构设计项目开发安排，前后端交互，</a:t>
              </a:r>
              <a:r>
                <a:rPr lang="zh-CN" altLang="en-US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后端开发，需求分析文档以及数据库设计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3" name="TextBox 33"/>
            <p:cNvSpPr txBox="1"/>
            <p:nvPr/>
          </p:nvSpPr>
          <p:spPr>
            <a:xfrm>
              <a:off x="870711" y="5778434"/>
              <a:ext cx="1997245" cy="91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 dirty="0">
                  <a:solidFill>
                    <a:srgbClr val="861F21"/>
                  </a:solidFill>
                  <a:latin typeface="Montserrat" panose="00000500000000000000" pitchFamily="50" charset="0"/>
                  <a:cs typeface="Lato" panose="020F0502020204030203" pitchFamily="34" charset="0"/>
                </a:rPr>
                <a:t>梁铭标</a:t>
              </a:r>
              <a:endParaRPr lang="zh-CN" altLang="en-US" sz="1400" b="1" dirty="0">
                <a:solidFill>
                  <a:srgbClr val="861F21"/>
                </a:solidFill>
                <a:latin typeface="Montserrat" panose="00000500000000000000" pitchFamily="50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2960" y="2942582"/>
            <a:ext cx="2797174" cy="2613338"/>
            <a:chOff x="1031705" y="4664139"/>
            <a:chExt cx="2092239" cy="4375413"/>
          </a:xfrm>
        </p:grpSpPr>
        <p:sp>
          <p:nvSpPr>
            <p:cNvPr id="36" name="Rectangle 35"/>
            <p:cNvSpPr/>
            <p:nvPr/>
          </p:nvSpPr>
          <p:spPr>
            <a:xfrm>
              <a:off x="1031705" y="5178168"/>
              <a:ext cx="1997246" cy="38613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id-ID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负责用户管理模块和仪表盘模块的前端页面开发，系统测试以及测试文档的编写</a:t>
              </a:r>
              <a:endParaRPr lang="zh-CN" altLang="id-ID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26699" y="4664139"/>
              <a:ext cx="1997245" cy="51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 err="1">
                  <a:solidFill>
                    <a:srgbClr val="861F21"/>
                  </a:solidFill>
                  <a:latin typeface="Montserrat" panose="00000500000000000000" pitchFamily="50" charset="0"/>
                  <a:cs typeface="Lato" panose="020F0502020204030203" pitchFamily="34" charset="0"/>
                </a:rPr>
                <a:t>刘杰</a:t>
              </a:r>
              <a:endParaRPr lang="zh-CN" altLang="en-US" sz="1400" b="1" dirty="0" err="1">
                <a:solidFill>
                  <a:srgbClr val="861F21"/>
                </a:solidFill>
                <a:latin typeface="Montserrat" panose="00000500000000000000" pitchFamily="50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858760" y="2874304"/>
            <a:ext cx="2529840" cy="3056266"/>
            <a:chOff x="1031705" y="9956141"/>
            <a:chExt cx="1997246" cy="4954019"/>
          </a:xfrm>
        </p:grpSpPr>
        <p:sp>
          <p:nvSpPr>
            <p:cNvPr id="39" name="Rectangle 38"/>
            <p:cNvSpPr/>
            <p:nvPr/>
          </p:nvSpPr>
          <p:spPr>
            <a:xfrm>
              <a:off x="1031705" y="10453309"/>
              <a:ext cx="1997246" cy="4456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id-ID" dirty="0">
                  <a:solidFill>
                    <a:schemeClr val="bg1">
                      <a:lumMod val="65000"/>
                    </a:schemeClr>
                  </a:solidFill>
                  <a:latin typeface="Calibri" panose="020F0502020204030204"/>
                  <a:cs typeface="Calibri" panose="020F0502020204030204"/>
                </a:rPr>
                <a:t>负责商品管理模块和订单管理模块的前端页面开发，系统测试以及测试文档的编写</a:t>
              </a:r>
              <a:endParaRPr lang="zh-CN" altLang="id-ID" dirty="0">
                <a:solidFill>
                  <a:schemeClr val="bg1">
                    <a:lumMod val="65000"/>
                  </a:schemeClr>
                </a:solidFill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31705" y="9956141"/>
              <a:ext cx="1997245" cy="497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861F21"/>
                  </a:solidFill>
                  <a:latin typeface="Montserrat" panose="00000500000000000000" pitchFamily="50" charset="0"/>
                  <a:cs typeface="Lato" panose="020F0502020204030203" pitchFamily="34" charset="0"/>
                </a:rPr>
                <a:t>周翊涵</a:t>
              </a:r>
              <a:endParaRPr lang="zh-CN" altLang="en-US" sz="1400" b="1" dirty="0">
                <a:solidFill>
                  <a:srgbClr val="861F21"/>
                </a:solidFill>
                <a:latin typeface="Montserrat" panose="00000500000000000000" pitchFamily="50" charset="0"/>
                <a:cs typeface="Lato" panose="020F0502020204030203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2514650" y="1851436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Montserrat" panose="000005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6027" y="2264072"/>
            <a:ext cx="469939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43189" y="1851436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 panose="000005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0523" y="2264072"/>
            <a:ext cx="518025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02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17118" y="1851436"/>
            <a:ext cx="812694" cy="81269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469900" dist="190500" dir="8100000" sx="95000" sy="95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ontserrat" panose="00000500000000000000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70062" y="2264072"/>
            <a:ext cx="506804" cy="4000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50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03</a:t>
            </a:r>
            <a:endParaRPr lang="en-US" sz="2000" b="1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ldLvl="0" animBg="1"/>
      <p:bldP spid="11" grpId="0"/>
      <p:bldP spid="15" grpId="0" bldLvl="0" animBg="1"/>
      <p:bldP spid="16" grpId="0"/>
      <p:bldP spid="20" grpId="0" bldLvl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1241"/>
            <a:ext cx="3631822" cy="685710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143832" y="1193771"/>
            <a:ext cx="7667708" cy="4741427"/>
            <a:chOff x="4115101" y="1714589"/>
            <a:chExt cx="7175500" cy="4437063"/>
          </a:xfrm>
        </p:grpSpPr>
        <p:sp>
          <p:nvSpPr>
            <p:cNvPr id="3" name="Freeform 30"/>
            <p:cNvSpPr/>
            <p:nvPr/>
          </p:nvSpPr>
          <p:spPr bwMode="auto">
            <a:xfrm>
              <a:off x="4115101" y="3875177"/>
              <a:ext cx="5591175" cy="2241550"/>
            </a:xfrm>
            <a:custGeom>
              <a:avLst/>
              <a:gdLst>
                <a:gd name="T0" fmla="*/ 2147483647 w 2331"/>
                <a:gd name="T1" fmla="*/ 2147483647 h 688"/>
                <a:gd name="T2" fmla="*/ 598349271 w 2331"/>
                <a:gd name="T3" fmla="*/ 1464869215 h 688"/>
                <a:gd name="T4" fmla="*/ 2147483647 w 2331"/>
                <a:gd name="T5" fmla="*/ 0 h 688"/>
                <a:gd name="T6" fmla="*/ 2147483647 w 2331"/>
                <a:gd name="T7" fmla="*/ 2147483647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31"/>
                <a:gd name="T13" fmla="*/ 0 h 688"/>
                <a:gd name="T14" fmla="*/ 2331 w 2331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31" h="688">
                  <a:moveTo>
                    <a:pt x="2331" y="688"/>
                  </a:moveTo>
                  <a:cubicBezTo>
                    <a:pt x="2331" y="688"/>
                    <a:pt x="208" y="159"/>
                    <a:pt x="104" y="138"/>
                  </a:cubicBezTo>
                  <a:cubicBezTo>
                    <a:pt x="0" y="118"/>
                    <a:pt x="2086" y="0"/>
                    <a:pt x="2086" y="0"/>
                  </a:cubicBezTo>
                  <a:lnTo>
                    <a:pt x="2331" y="688"/>
                  </a:lnTo>
                  <a:close/>
                </a:path>
              </a:pathLst>
            </a:custGeom>
            <a:gradFill rotWithShape="1">
              <a:gsLst>
                <a:gs pos="0">
                  <a:srgbClr val="666666">
                    <a:alpha val="0"/>
                  </a:srgbClr>
                </a:gs>
                <a:gs pos="100000">
                  <a:srgbClr val="4A4A4A">
                    <a:alpha val="5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35"/>
            <p:cNvSpPr/>
            <p:nvPr/>
          </p:nvSpPr>
          <p:spPr bwMode="auto">
            <a:xfrm>
              <a:off x="9655476" y="4235539"/>
              <a:ext cx="1635125" cy="1916113"/>
            </a:xfrm>
            <a:custGeom>
              <a:avLst/>
              <a:gdLst>
                <a:gd name="T0" fmla="*/ 1111178745 w 1873"/>
                <a:gd name="T1" fmla="*/ 0 h 2171"/>
                <a:gd name="T2" fmla="*/ 0 w 1873"/>
                <a:gd name="T3" fmla="*/ 892703013 h 2171"/>
                <a:gd name="T4" fmla="*/ 84596112 w 1873"/>
                <a:gd name="T5" fmla="*/ 1691151096 h 2171"/>
                <a:gd name="T6" fmla="*/ 1427460633 w 1873"/>
                <a:gd name="T7" fmla="*/ 522691090 h 2171"/>
                <a:gd name="T8" fmla="*/ 1111178745 w 1873"/>
                <a:gd name="T9" fmla="*/ 0 h 2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3"/>
                <a:gd name="T16" fmla="*/ 0 h 2171"/>
                <a:gd name="T17" fmla="*/ 1873 w 1873"/>
                <a:gd name="T18" fmla="*/ 2171 h 2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3" h="2171">
                  <a:moveTo>
                    <a:pt x="1458" y="0"/>
                  </a:moveTo>
                  <a:lnTo>
                    <a:pt x="0" y="1146"/>
                  </a:lnTo>
                  <a:lnTo>
                    <a:pt x="111" y="2171"/>
                  </a:lnTo>
                  <a:lnTo>
                    <a:pt x="1873" y="671"/>
                  </a:lnTo>
                  <a:lnTo>
                    <a:pt x="145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44"/>
            <p:cNvSpPr/>
            <p:nvPr/>
          </p:nvSpPr>
          <p:spPr bwMode="auto">
            <a:xfrm>
              <a:off x="7277401" y="4329202"/>
              <a:ext cx="2495550" cy="1822450"/>
            </a:xfrm>
            <a:custGeom>
              <a:avLst/>
              <a:gdLst>
                <a:gd name="T0" fmla="*/ 292016024 w 2858"/>
                <a:gd name="T1" fmla="*/ 0 h 2069"/>
                <a:gd name="T2" fmla="*/ 0 w 2858"/>
                <a:gd name="T3" fmla="*/ 474834107 h 2069"/>
                <a:gd name="T4" fmla="*/ 2147483647 w 2858"/>
                <a:gd name="T5" fmla="*/ 1605279847 h 2069"/>
                <a:gd name="T6" fmla="*/ 2091384413 w 2858"/>
                <a:gd name="T7" fmla="*/ 806131558 h 2069"/>
                <a:gd name="T8" fmla="*/ 292016024 w 2858"/>
                <a:gd name="T9" fmla="*/ 0 h 2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8"/>
                <a:gd name="T16" fmla="*/ 0 h 2069"/>
                <a:gd name="T17" fmla="*/ 2858 w 2858"/>
                <a:gd name="T18" fmla="*/ 2069 h 2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8" h="2069">
                  <a:moveTo>
                    <a:pt x="383" y="0"/>
                  </a:moveTo>
                  <a:lnTo>
                    <a:pt x="0" y="612"/>
                  </a:lnTo>
                  <a:lnTo>
                    <a:pt x="2858" y="2069"/>
                  </a:lnTo>
                  <a:lnTo>
                    <a:pt x="2743" y="1039"/>
                  </a:lnTo>
                  <a:lnTo>
                    <a:pt x="38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34"/>
            <p:cNvSpPr/>
            <p:nvPr/>
          </p:nvSpPr>
          <p:spPr bwMode="auto">
            <a:xfrm>
              <a:off x="7594901" y="3791039"/>
              <a:ext cx="3341688" cy="1449388"/>
            </a:xfrm>
            <a:custGeom>
              <a:avLst/>
              <a:gdLst>
                <a:gd name="T0" fmla="*/ 0 w 3825"/>
                <a:gd name="T1" fmla="*/ 474942619 h 1660"/>
                <a:gd name="T2" fmla="*/ 1801279037 w 3825"/>
                <a:gd name="T3" fmla="*/ 1265497334 h 1660"/>
                <a:gd name="T4" fmla="*/ 2147483647 w 3825"/>
                <a:gd name="T5" fmla="*/ 397945192 h 1660"/>
                <a:gd name="T6" fmla="*/ 1408203049 w 3825"/>
                <a:gd name="T7" fmla="*/ 0 h 1660"/>
                <a:gd name="T8" fmla="*/ 0 w 3825"/>
                <a:gd name="T9" fmla="*/ 474942619 h 1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5"/>
                <a:gd name="T16" fmla="*/ 0 h 1660"/>
                <a:gd name="T17" fmla="*/ 3825 w 3825"/>
                <a:gd name="T18" fmla="*/ 1660 h 1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5" h="1660">
                  <a:moveTo>
                    <a:pt x="0" y="623"/>
                  </a:moveTo>
                  <a:lnTo>
                    <a:pt x="2360" y="1660"/>
                  </a:lnTo>
                  <a:lnTo>
                    <a:pt x="3825" y="522"/>
                  </a:lnTo>
                  <a:lnTo>
                    <a:pt x="1845" y="0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31"/>
            <p:cNvSpPr/>
            <p:nvPr/>
          </p:nvSpPr>
          <p:spPr bwMode="auto">
            <a:xfrm>
              <a:off x="8823626" y="2230527"/>
              <a:ext cx="820738" cy="236537"/>
            </a:xfrm>
            <a:custGeom>
              <a:avLst/>
              <a:gdLst>
                <a:gd name="T0" fmla="*/ 0 w 517"/>
                <a:gd name="T1" fmla="*/ 178929922 h 149"/>
                <a:gd name="T2" fmla="*/ 798890812 w 517"/>
                <a:gd name="T3" fmla="*/ 375501694 h 149"/>
                <a:gd name="T4" fmla="*/ 1302922369 w 517"/>
                <a:gd name="T5" fmla="*/ 115926942 h 149"/>
                <a:gd name="T6" fmla="*/ 602318504 w 517"/>
                <a:gd name="T7" fmla="*/ 0 h 149"/>
                <a:gd name="T8" fmla="*/ 0 w 517"/>
                <a:gd name="T9" fmla="*/ 178929922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7"/>
                <a:gd name="T16" fmla="*/ 0 h 149"/>
                <a:gd name="T17" fmla="*/ 517 w 517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7" h="149">
                  <a:moveTo>
                    <a:pt x="0" y="71"/>
                  </a:moveTo>
                  <a:lnTo>
                    <a:pt x="317" y="149"/>
                  </a:lnTo>
                  <a:lnTo>
                    <a:pt x="517" y="46"/>
                  </a:lnTo>
                  <a:lnTo>
                    <a:pt x="239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32"/>
            <p:cNvSpPr/>
            <p:nvPr/>
          </p:nvSpPr>
          <p:spPr bwMode="auto">
            <a:xfrm>
              <a:off x="8426751" y="2892514"/>
              <a:ext cx="1635125" cy="406400"/>
            </a:xfrm>
            <a:custGeom>
              <a:avLst/>
              <a:gdLst>
                <a:gd name="T0" fmla="*/ 3048509 w 1873"/>
                <a:gd name="T1" fmla="*/ 104197123 h 466"/>
                <a:gd name="T2" fmla="*/ 929030359 w 1873"/>
                <a:gd name="T3" fmla="*/ 354422661 h 466"/>
                <a:gd name="T4" fmla="*/ 1427460633 w 1873"/>
                <a:gd name="T5" fmla="*/ 86704481 h 466"/>
                <a:gd name="T6" fmla="*/ 762887517 w 1873"/>
                <a:gd name="T7" fmla="*/ 0 h 466"/>
                <a:gd name="T8" fmla="*/ 0 w 1873"/>
                <a:gd name="T9" fmla="*/ 81380292 h 466"/>
                <a:gd name="T10" fmla="*/ 3048509 w 1873"/>
                <a:gd name="T11" fmla="*/ 104197123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3"/>
                <a:gd name="T19" fmla="*/ 0 h 466"/>
                <a:gd name="T20" fmla="*/ 1873 w 1873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3" h="466">
                  <a:moveTo>
                    <a:pt x="4" y="137"/>
                  </a:moveTo>
                  <a:lnTo>
                    <a:pt x="1219" y="466"/>
                  </a:lnTo>
                  <a:lnTo>
                    <a:pt x="1873" y="114"/>
                  </a:lnTo>
                  <a:lnTo>
                    <a:pt x="1001" y="0"/>
                  </a:lnTo>
                  <a:lnTo>
                    <a:pt x="0" y="107"/>
                  </a:lnTo>
                  <a:lnTo>
                    <a:pt x="4" y="13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33"/>
            <p:cNvSpPr/>
            <p:nvPr/>
          </p:nvSpPr>
          <p:spPr bwMode="auto">
            <a:xfrm>
              <a:off x="8029876" y="3298914"/>
              <a:ext cx="2487613" cy="936625"/>
            </a:xfrm>
            <a:custGeom>
              <a:avLst/>
              <a:gdLst>
                <a:gd name="T0" fmla="*/ 0 w 1567"/>
                <a:gd name="T1" fmla="*/ 572076263 h 590"/>
                <a:gd name="T2" fmla="*/ 2147483647 w 1567"/>
                <a:gd name="T3" fmla="*/ 1486892188 h 590"/>
                <a:gd name="T4" fmla="*/ 2147483647 w 1567"/>
                <a:gd name="T5" fmla="*/ 584676250 h 590"/>
                <a:gd name="T6" fmla="*/ 1817033815 w 1567"/>
                <a:gd name="T7" fmla="*/ 0 h 590"/>
                <a:gd name="T8" fmla="*/ 0 w 1567"/>
                <a:gd name="T9" fmla="*/ 572076263 h 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7"/>
                <a:gd name="T16" fmla="*/ 0 h 590"/>
                <a:gd name="T17" fmla="*/ 1567 w 1567"/>
                <a:gd name="T18" fmla="*/ 590 h 5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7" h="590">
                  <a:moveTo>
                    <a:pt x="0" y="227"/>
                  </a:moveTo>
                  <a:lnTo>
                    <a:pt x="957" y="590"/>
                  </a:lnTo>
                  <a:lnTo>
                    <a:pt x="1567" y="232"/>
                  </a:lnTo>
                  <a:lnTo>
                    <a:pt x="721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36"/>
            <p:cNvSpPr/>
            <p:nvPr/>
          </p:nvSpPr>
          <p:spPr bwMode="auto">
            <a:xfrm>
              <a:off x="9550701" y="3656102"/>
              <a:ext cx="1292225" cy="1392237"/>
            </a:xfrm>
            <a:custGeom>
              <a:avLst/>
              <a:gdLst>
                <a:gd name="T0" fmla="*/ 831359629 w 1481"/>
                <a:gd name="T1" fmla="*/ 0 h 1594"/>
                <a:gd name="T2" fmla="*/ 0 w 1481"/>
                <a:gd name="T3" fmla="*/ 468401282 h 1594"/>
                <a:gd name="T4" fmla="*/ 84505931 w 1481"/>
                <a:gd name="T5" fmla="*/ 1216012462 h 1594"/>
                <a:gd name="T6" fmla="*/ 1127512121 w 1481"/>
                <a:gd name="T7" fmla="*/ 460009429 h 1594"/>
                <a:gd name="T8" fmla="*/ 831359629 w 1481"/>
                <a:gd name="T9" fmla="*/ 0 h 1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1"/>
                <a:gd name="T16" fmla="*/ 0 h 1594"/>
                <a:gd name="T17" fmla="*/ 1481 w 1481"/>
                <a:gd name="T18" fmla="*/ 1594 h 1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1" h="1594">
                  <a:moveTo>
                    <a:pt x="1092" y="0"/>
                  </a:moveTo>
                  <a:lnTo>
                    <a:pt x="0" y="614"/>
                  </a:lnTo>
                  <a:lnTo>
                    <a:pt x="111" y="1594"/>
                  </a:lnTo>
                  <a:lnTo>
                    <a:pt x="1481" y="603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37"/>
            <p:cNvSpPr/>
            <p:nvPr/>
          </p:nvSpPr>
          <p:spPr bwMode="auto">
            <a:xfrm>
              <a:off x="9417351" y="2981414"/>
              <a:ext cx="976313" cy="1027113"/>
            </a:xfrm>
            <a:custGeom>
              <a:avLst/>
              <a:gdLst>
                <a:gd name="T0" fmla="*/ 560508454 w 1118"/>
                <a:gd name="T1" fmla="*/ 0 h 1221"/>
                <a:gd name="T2" fmla="*/ 0 w 1118"/>
                <a:gd name="T3" fmla="*/ 240593439 h 1221"/>
                <a:gd name="T4" fmla="*/ 72446267 w 1118"/>
                <a:gd name="T5" fmla="*/ 864014017 h 1221"/>
                <a:gd name="T6" fmla="*/ 852582356 w 1118"/>
                <a:gd name="T7" fmla="*/ 439436964 h 1221"/>
                <a:gd name="T8" fmla="*/ 560508454 w 1118"/>
                <a:gd name="T9" fmla="*/ 0 h 1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8"/>
                <a:gd name="T16" fmla="*/ 0 h 1221"/>
                <a:gd name="T17" fmla="*/ 1118 w 1118"/>
                <a:gd name="T18" fmla="*/ 1221 h 1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8" h="1221">
                  <a:moveTo>
                    <a:pt x="735" y="0"/>
                  </a:moveTo>
                  <a:lnTo>
                    <a:pt x="0" y="340"/>
                  </a:lnTo>
                  <a:lnTo>
                    <a:pt x="95" y="1221"/>
                  </a:lnTo>
                  <a:lnTo>
                    <a:pt x="1118" y="6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defTabSz="913765">
                <a:defRPr/>
              </a:pPr>
              <a:endParaRPr lang="zh-CN" altLang="en-US" sz="1800" b="1" kern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38"/>
            <p:cNvSpPr/>
            <p:nvPr/>
          </p:nvSpPr>
          <p:spPr bwMode="auto">
            <a:xfrm>
              <a:off x="9228439" y="1714589"/>
              <a:ext cx="268287" cy="527050"/>
            </a:xfrm>
            <a:custGeom>
              <a:avLst/>
              <a:gdLst>
                <a:gd name="T0" fmla="*/ 0 w 307"/>
                <a:gd name="T1" fmla="*/ 0 h 603"/>
                <a:gd name="T2" fmla="*/ 50403874 w 307"/>
                <a:gd name="T3" fmla="*/ 460666173 h 603"/>
                <a:gd name="T4" fmla="*/ 234455747 w 307"/>
                <a:gd name="T5" fmla="*/ 379686645 h 603"/>
                <a:gd name="T6" fmla="*/ 0 w 307"/>
                <a:gd name="T7" fmla="*/ 0 h 6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"/>
                <a:gd name="T13" fmla="*/ 0 h 603"/>
                <a:gd name="T14" fmla="*/ 307 w 307"/>
                <a:gd name="T15" fmla="*/ 603 h 6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" h="603">
                  <a:moveTo>
                    <a:pt x="0" y="0"/>
                  </a:moveTo>
                  <a:lnTo>
                    <a:pt x="66" y="603"/>
                  </a:lnTo>
                  <a:lnTo>
                    <a:pt x="307" y="49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/>
            <a:p>
              <a:pPr defTabSz="913765">
                <a:defRPr/>
              </a:pPr>
              <a:endParaRPr lang="zh-CN" altLang="en-US" sz="1800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39"/>
            <p:cNvSpPr/>
            <p:nvPr/>
          </p:nvSpPr>
          <p:spPr bwMode="auto">
            <a:xfrm>
              <a:off x="9328451" y="2308314"/>
              <a:ext cx="642938" cy="792163"/>
            </a:xfrm>
            <a:custGeom>
              <a:avLst/>
              <a:gdLst>
                <a:gd name="T0" fmla="*/ 276254843 w 737"/>
                <a:gd name="T1" fmla="*/ 0 h 907"/>
                <a:gd name="T2" fmla="*/ 0 w 737"/>
                <a:gd name="T3" fmla="*/ 111370083 h 907"/>
                <a:gd name="T4" fmla="*/ 62404243 w 737"/>
                <a:gd name="T5" fmla="*/ 691865732 h 907"/>
                <a:gd name="T6" fmla="*/ 560880966 w 737"/>
                <a:gd name="T7" fmla="*/ 460734927 h 907"/>
                <a:gd name="T8" fmla="*/ 276254843 w 737"/>
                <a:gd name="T9" fmla="*/ 0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7"/>
                <a:gd name="T16" fmla="*/ 0 h 907"/>
                <a:gd name="T17" fmla="*/ 737 w 737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7" h="907">
                  <a:moveTo>
                    <a:pt x="363" y="0"/>
                  </a:moveTo>
                  <a:lnTo>
                    <a:pt x="0" y="146"/>
                  </a:lnTo>
                  <a:lnTo>
                    <a:pt x="82" y="907"/>
                  </a:lnTo>
                  <a:lnTo>
                    <a:pt x="737" y="604"/>
                  </a:lnTo>
                  <a:lnTo>
                    <a:pt x="36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/>
            <a:lstStyle/>
            <a:p>
              <a:pPr defTabSz="913765">
                <a:defRPr/>
              </a:pPr>
              <a:endParaRPr lang="zh-CN" altLang="en-US" sz="1800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40"/>
            <p:cNvSpPr/>
            <p:nvPr/>
          </p:nvSpPr>
          <p:spPr bwMode="auto">
            <a:xfrm>
              <a:off x="8953801" y="1714589"/>
              <a:ext cx="344488" cy="533400"/>
            </a:xfrm>
            <a:custGeom>
              <a:avLst/>
              <a:gdLst>
                <a:gd name="T0" fmla="*/ 247954613 w 395"/>
                <a:gd name="T1" fmla="*/ 0 h 610"/>
                <a:gd name="T2" fmla="*/ 0 w 395"/>
                <a:gd name="T3" fmla="*/ 405249338 h 610"/>
                <a:gd name="T4" fmla="*/ 300435398 w 395"/>
                <a:gd name="T5" fmla="*/ 466418951 h 610"/>
                <a:gd name="T6" fmla="*/ 247954613 w 395"/>
                <a:gd name="T7" fmla="*/ 0 h 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610"/>
                <a:gd name="T14" fmla="*/ 395 w 395"/>
                <a:gd name="T15" fmla="*/ 610 h 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610">
                  <a:moveTo>
                    <a:pt x="326" y="0"/>
                  </a:moveTo>
                  <a:lnTo>
                    <a:pt x="0" y="530"/>
                  </a:lnTo>
                  <a:lnTo>
                    <a:pt x="395" y="610"/>
                  </a:lnTo>
                  <a:lnTo>
                    <a:pt x="32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defTabSz="913765">
                <a:defRPr/>
              </a:pPr>
              <a:endParaRPr lang="zh-CN" altLang="en-US" sz="1800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41"/>
            <p:cNvSpPr/>
            <p:nvPr/>
          </p:nvSpPr>
          <p:spPr bwMode="auto">
            <a:xfrm>
              <a:off x="8506126" y="2341652"/>
              <a:ext cx="901700" cy="760412"/>
            </a:xfrm>
            <a:custGeom>
              <a:avLst/>
              <a:gdLst>
                <a:gd name="T0" fmla="*/ 282681641 w 1033"/>
                <a:gd name="T1" fmla="*/ 0 h 870"/>
                <a:gd name="T2" fmla="*/ 0 w 1033"/>
                <a:gd name="T3" fmla="*/ 459128025 h 870"/>
                <a:gd name="T4" fmla="*/ 787088955 w 1033"/>
                <a:gd name="T5" fmla="*/ 664628057 h 870"/>
                <a:gd name="T6" fmla="*/ 723847749 w 1033"/>
                <a:gd name="T7" fmla="*/ 87089025 h 870"/>
                <a:gd name="T8" fmla="*/ 282681641 w 1033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3"/>
                <a:gd name="T16" fmla="*/ 0 h 870"/>
                <a:gd name="T17" fmla="*/ 1033 w 1033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3" h="870">
                  <a:moveTo>
                    <a:pt x="371" y="0"/>
                  </a:moveTo>
                  <a:lnTo>
                    <a:pt x="0" y="601"/>
                  </a:lnTo>
                  <a:lnTo>
                    <a:pt x="1033" y="870"/>
                  </a:lnTo>
                  <a:lnTo>
                    <a:pt x="950" y="114"/>
                  </a:lnTo>
                  <a:lnTo>
                    <a:pt x="37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defTabSz="913765">
                <a:defRPr/>
              </a:pPr>
              <a:endParaRPr lang="zh-CN" altLang="en-US" sz="1800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42"/>
            <p:cNvSpPr/>
            <p:nvPr/>
          </p:nvSpPr>
          <p:spPr bwMode="auto">
            <a:xfrm>
              <a:off x="8109251" y="2981414"/>
              <a:ext cx="1400175" cy="1031875"/>
            </a:xfrm>
            <a:custGeom>
              <a:avLst/>
              <a:gdLst>
                <a:gd name="T0" fmla="*/ 284581420 w 1603"/>
                <a:gd name="T1" fmla="*/ 0 h 1205"/>
                <a:gd name="T2" fmla="*/ 0 w 1603"/>
                <a:gd name="T3" fmla="*/ 446578373 h 1205"/>
                <a:gd name="T4" fmla="*/ 1223013120 w 1603"/>
                <a:gd name="T5" fmla="*/ 883623249 h 1205"/>
                <a:gd name="T6" fmla="*/ 1151295859 w 1603"/>
                <a:gd name="T7" fmla="*/ 236855132 h 1205"/>
                <a:gd name="T8" fmla="*/ 284581420 w 1603"/>
                <a:gd name="T9" fmla="*/ 0 h 1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3"/>
                <a:gd name="T16" fmla="*/ 0 h 1205"/>
                <a:gd name="T17" fmla="*/ 1603 w 1603"/>
                <a:gd name="T18" fmla="*/ 1205 h 1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3" h="1205">
                  <a:moveTo>
                    <a:pt x="373" y="0"/>
                  </a:moveTo>
                  <a:lnTo>
                    <a:pt x="0" y="609"/>
                  </a:lnTo>
                  <a:lnTo>
                    <a:pt x="1603" y="1205"/>
                  </a:lnTo>
                  <a:lnTo>
                    <a:pt x="1509" y="323"/>
                  </a:lnTo>
                  <a:lnTo>
                    <a:pt x="37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defTabSz="913765">
                <a:defRPr/>
              </a:pPr>
              <a:endParaRPr lang="zh-CN" altLang="en-US" sz="1800" b="1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43"/>
            <p:cNvSpPr/>
            <p:nvPr/>
          </p:nvSpPr>
          <p:spPr bwMode="auto">
            <a:xfrm>
              <a:off x="7707614" y="3656102"/>
              <a:ext cx="1947862" cy="1385887"/>
            </a:xfrm>
            <a:custGeom>
              <a:avLst/>
              <a:gdLst>
                <a:gd name="T0" fmla="*/ 286876399 w 2230"/>
                <a:gd name="T1" fmla="*/ 0 h 1620"/>
                <a:gd name="T2" fmla="*/ 0 w 2230"/>
                <a:gd name="T3" fmla="*/ 453019085 h 1620"/>
                <a:gd name="T4" fmla="*/ 1701419897 w 2230"/>
                <a:gd name="T5" fmla="*/ 1185606652 h 1620"/>
                <a:gd name="T6" fmla="*/ 1620545191 w 2230"/>
                <a:gd name="T7" fmla="*/ 464728119 h 1620"/>
                <a:gd name="T8" fmla="*/ 286876399 w 2230"/>
                <a:gd name="T9" fmla="*/ 0 h 1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0"/>
                <a:gd name="T16" fmla="*/ 0 h 1620"/>
                <a:gd name="T17" fmla="*/ 2230 w 2230"/>
                <a:gd name="T18" fmla="*/ 1620 h 1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0" h="1620">
                  <a:moveTo>
                    <a:pt x="376" y="0"/>
                  </a:moveTo>
                  <a:lnTo>
                    <a:pt x="0" y="619"/>
                  </a:lnTo>
                  <a:lnTo>
                    <a:pt x="2230" y="1620"/>
                  </a:lnTo>
                  <a:lnTo>
                    <a:pt x="2124" y="635"/>
                  </a:lnTo>
                  <a:lnTo>
                    <a:pt x="37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951833" y="2485591"/>
            <a:ext cx="2621857" cy="27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Subtitle Text Goes Here</a:t>
            </a:r>
            <a:endParaRPr lang="id-ID" sz="1200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4" name="Freeform 31"/>
          <p:cNvSpPr>
            <a:spLocks noEditPoints="1"/>
          </p:cNvSpPr>
          <p:nvPr/>
        </p:nvSpPr>
        <p:spPr bwMode="auto">
          <a:xfrm flipH="1">
            <a:off x="5523634" y="1863934"/>
            <a:ext cx="338660" cy="340778"/>
          </a:xfrm>
          <a:custGeom>
            <a:avLst/>
            <a:gdLst>
              <a:gd name="T0" fmla="*/ 160 w 160"/>
              <a:gd name="T1" fmla="*/ 155 h 161"/>
              <a:gd name="T2" fmla="*/ 114 w 160"/>
              <a:gd name="T3" fmla="*/ 109 h 161"/>
              <a:gd name="T4" fmla="*/ 153 w 160"/>
              <a:gd name="T5" fmla="*/ 70 h 161"/>
              <a:gd name="T6" fmla="*/ 126 w 160"/>
              <a:gd name="T7" fmla="*/ 44 h 161"/>
              <a:gd name="T8" fmla="*/ 101 w 160"/>
              <a:gd name="T9" fmla="*/ 70 h 161"/>
              <a:gd name="T10" fmla="*/ 59 w 160"/>
              <a:gd name="T11" fmla="*/ 28 h 161"/>
              <a:gd name="T12" fmla="*/ 70 w 160"/>
              <a:gd name="T13" fmla="*/ 18 h 161"/>
              <a:gd name="T14" fmla="*/ 52 w 160"/>
              <a:gd name="T15" fmla="*/ 0 h 161"/>
              <a:gd name="T16" fmla="*/ 0 w 160"/>
              <a:gd name="T17" fmla="*/ 52 h 161"/>
              <a:gd name="T18" fmla="*/ 18 w 160"/>
              <a:gd name="T19" fmla="*/ 70 h 161"/>
              <a:gd name="T20" fmla="*/ 28 w 160"/>
              <a:gd name="T21" fmla="*/ 59 h 161"/>
              <a:gd name="T22" fmla="*/ 70 w 160"/>
              <a:gd name="T23" fmla="*/ 101 h 161"/>
              <a:gd name="T24" fmla="*/ 43 w 160"/>
              <a:gd name="T25" fmla="*/ 127 h 161"/>
              <a:gd name="T26" fmla="*/ 70 w 160"/>
              <a:gd name="T27" fmla="*/ 153 h 161"/>
              <a:gd name="T28" fmla="*/ 108 w 160"/>
              <a:gd name="T29" fmla="*/ 114 h 161"/>
              <a:gd name="T30" fmla="*/ 155 w 160"/>
              <a:gd name="T31" fmla="*/ 161 h 161"/>
              <a:gd name="T32" fmla="*/ 160 w 160"/>
              <a:gd name="T33" fmla="*/ 155 h 161"/>
              <a:gd name="T34" fmla="*/ 18 w 160"/>
              <a:gd name="T35" fmla="*/ 59 h 161"/>
              <a:gd name="T36" fmla="*/ 10 w 160"/>
              <a:gd name="T37" fmla="*/ 52 h 161"/>
              <a:gd name="T38" fmla="*/ 52 w 160"/>
              <a:gd name="T39" fmla="*/ 10 h 161"/>
              <a:gd name="T40" fmla="*/ 59 w 160"/>
              <a:gd name="T41" fmla="*/ 18 h 161"/>
              <a:gd name="T42" fmla="*/ 38 w 160"/>
              <a:gd name="T43" fmla="*/ 39 h 161"/>
              <a:gd name="T44" fmla="*/ 23 w 160"/>
              <a:gd name="T45" fmla="*/ 55 h 161"/>
              <a:gd name="T46" fmla="*/ 23 w 160"/>
              <a:gd name="T47" fmla="*/ 55 h 161"/>
              <a:gd name="T48" fmla="*/ 18 w 160"/>
              <a:gd name="T49" fmla="*/ 59 h 161"/>
              <a:gd name="T50" fmla="*/ 33 w 160"/>
              <a:gd name="T51" fmla="*/ 55 h 161"/>
              <a:gd name="T52" fmla="*/ 54 w 160"/>
              <a:gd name="T53" fmla="*/ 34 h 161"/>
              <a:gd name="T54" fmla="*/ 95 w 160"/>
              <a:gd name="T55" fmla="*/ 75 h 161"/>
              <a:gd name="T56" fmla="*/ 79 w 160"/>
              <a:gd name="T57" fmla="*/ 91 h 161"/>
              <a:gd name="T58" fmla="*/ 74 w 160"/>
              <a:gd name="T59" fmla="*/ 96 h 161"/>
              <a:gd name="T60" fmla="*/ 33 w 160"/>
              <a:gd name="T61" fmla="*/ 55 h 161"/>
              <a:gd name="T62" fmla="*/ 54 w 160"/>
              <a:gd name="T63" fmla="*/ 127 h 161"/>
              <a:gd name="T64" fmla="*/ 74 w 160"/>
              <a:gd name="T65" fmla="*/ 106 h 161"/>
              <a:gd name="T66" fmla="*/ 74 w 160"/>
              <a:gd name="T67" fmla="*/ 106 h 161"/>
              <a:gd name="T68" fmla="*/ 92 w 160"/>
              <a:gd name="T69" fmla="*/ 89 h 161"/>
              <a:gd name="T70" fmla="*/ 126 w 160"/>
              <a:gd name="T71" fmla="*/ 55 h 161"/>
              <a:gd name="T72" fmla="*/ 142 w 160"/>
              <a:gd name="T73" fmla="*/ 70 h 161"/>
              <a:gd name="T74" fmla="*/ 70 w 160"/>
              <a:gd name="T75" fmla="*/ 142 h 161"/>
              <a:gd name="T76" fmla="*/ 54 w 160"/>
              <a:gd name="T77" fmla="*/ 127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61">
                <a:moveTo>
                  <a:pt x="160" y="155"/>
                </a:moveTo>
                <a:lnTo>
                  <a:pt x="114" y="109"/>
                </a:lnTo>
                <a:lnTo>
                  <a:pt x="153" y="70"/>
                </a:lnTo>
                <a:lnTo>
                  <a:pt x="126" y="44"/>
                </a:lnTo>
                <a:lnTo>
                  <a:pt x="101" y="70"/>
                </a:lnTo>
                <a:lnTo>
                  <a:pt x="59" y="28"/>
                </a:lnTo>
                <a:lnTo>
                  <a:pt x="70" y="18"/>
                </a:lnTo>
                <a:lnTo>
                  <a:pt x="52" y="0"/>
                </a:lnTo>
                <a:lnTo>
                  <a:pt x="0" y="52"/>
                </a:lnTo>
                <a:lnTo>
                  <a:pt x="18" y="70"/>
                </a:lnTo>
                <a:lnTo>
                  <a:pt x="28" y="59"/>
                </a:lnTo>
                <a:lnTo>
                  <a:pt x="70" y="101"/>
                </a:lnTo>
                <a:lnTo>
                  <a:pt x="43" y="127"/>
                </a:lnTo>
                <a:lnTo>
                  <a:pt x="70" y="153"/>
                </a:lnTo>
                <a:lnTo>
                  <a:pt x="108" y="114"/>
                </a:lnTo>
                <a:lnTo>
                  <a:pt x="155" y="161"/>
                </a:lnTo>
                <a:lnTo>
                  <a:pt x="160" y="155"/>
                </a:lnTo>
                <a:close/>
                <a:moveTo>
                  <a:pt x="18" y="59"/>
                </a:moveTo>
                <a:lnTo>
                  <a:pt x="10" y="52"/>
                </a:lnTo>
                <a:lnTo>
                  <a:pt x="52" y="10"/>
                </a:lnTo>
                <a:lnTo>
                  <a:pt x="59" y="18"/>
                </a:lnTo>
                <a:lnTo>
                  <a:pt x="38" y="39"/>
                </a:lnTo>
                <a:lnTo>
                  <a:pt x="23" y="55"/>
                </a:lnTo>
                <a:lnTo>
                  <a:pt x="23" y="55"/>
                </a:lnTo>
                <a:lnTo>
                  <a:pt x="18" y="59"/>
                </a:lnTo>
                <a:close/>
                <a:moveTo>
                  <a:pt x="33" y="55"/>
                </a:moveTo>
                <a:lnTo>
                  <a:pt x="54" y="34"/>
                </a:lnTo>
                <a:lnTo>
                  <a:pt x="95" y="75"/>
                </a:lnTo>
                <a:lnTo>
                  <a:pt x="79" y="91"/>
                </a:lnTo>
                <a:lnTo>
                  <a:pt x="74" y="96"/>
                </a:lnTo>
                <a:lnTo>
                  <a:pt x="33" y="55"/>
                </a:lnTo>
                <a:close/>
                <a:moveTo>
                  <a:pt x="54" y="127"/>
                </a:moveTo>
                <a:lnTo>
                  <a:pt x="74" y="106"/>
                </a:lnTo>
                <a:lnTo>
                  <a:pt x="74" y="106"/>
                </a:lnTo>
                <a:lnTo>
                  <a:pt x="92" y="89"/>
                </a:lnTo>
                <a:lnTo>
                  <a:pt x="126" y="55"/>
                </a:lnTo>
                <a:lnTo>
                  <a:pt x="142" y="70"/>
                </a:lnTo>
                <a:lnTo>
                  <a:pt x="70" y="142"/>
                </a:lnTo>
                <a:lnTo>
                  <a:pt x="54" y="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74304" y="4557613"/>
            <a:ext cx="1693134" cy="307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产 品 策 略</a:t>
            </a: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 2</a:t>
            </a:r>
            <a:endParaRPr lang="id-ID" sz="1400" b="1" dirty="0">
              <a:solidFill>
                <a:schemeClr val="bg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9" name="Freeform 18"/>
          <p:cNvSpPr>
            <a:spLocks noEditPoints="1"/>
          </p:cNvSpPr>
          <p:nvPr/>
        </p:nvSpPr>
        <p:spPr bwMode="auto">
          <a:xfrm>
            <a:off x="5303575" y="3536886"/>
            <a:ext cx="466009" cy="350454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51855" y="1664335"/>
            <a:ext cx="54717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/>
              <a:t>     </a:t>
            </a:r>
            <a:r>
              <a:rPr lang="zh-CN" altLang="en-US" sz="5400"/>
              <a:t>接下来开始</a:t>
            </a:r>
            <a:endParaRPr lang="zh-CN" altLang="en-US" sz="5400"/>
          </a:p>
          <a:p>
            <a:endParaRPr lang="zh-CN" altLang="en-US" sz="5400"/>
          </a:p>
          <a:p>
            <a:r>
              <a:rPr lang="zh-CN" altLang="en-US" sz="5400"/>
              <a:t> </a:t>
            </a:r>
            <a:r>
              <a:rPr lang="en-US" altLang="zh-CN" sz="5400"/>
              <a:t>	</a:t>
            </a:r>
            <a:r>
              <a:rPr lang="zh-CN" altLang="en-US" sz="5400"/>
              <a:t>项目演示</a:t>
            </a:r>
            <a:endParaRPr lang="zh-CN" altLang="en-US" sz="540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bldLvl="0" animBg="1"/>
      <p:bldP spid="28" grpId="0"/>
      <p:bldP spid="2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1" y="605"/>
            <a:ext cx="12192621" cy="6858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7030" y="2037080"/>
            <a:ext cx="6745605" cy="113601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6600" spc="300" dirty="0">
                <a:solidFill>
                  <a:schemeClr val="bg1"/>
                </a:solidFill>
                <a:latin typeface="Century Gothic" pitchFamily="34" charset="0"/>
                <a:ea typeface="MS Gothic" panose="020B0609070205080204" pitchFamily="49" charset="-128"/>
                <a:cs typeface="Consolas" panose="020B0609020204030204" pitchFamily="49" charset="0"/>
              </a:rPr>
              <a:t>谢谢观看</a:t>
            </a:r>
            <a:endParaRPr lang="zh-CN" altLang="en-US" sz="6600" spc="300" dirty="0">
              <a:solidFill>
                <a:schemeClr val="bg1"/>
              </a:solidFill>
              <a:latin typeface="Century Gothic" pitchFamily="34" charset="0"/>
              <a:ea typeface="MS Gothic" panose="020B0609070205080204" pitchFamily="49" charset="-128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3381" y="3409330"/>
            <a:ext cx="3383037" cy="85915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4800" spc="300" dirty="0">
                <a:solidFill>
                  <a:schemeClr val="bg1"/>
                </a:solidFill>
                <a:latin typeface="Brush Script MT" pitchFamily="66" charset="0"/>
                <a:ea typeface="MS Gothic" panose="020B0609070205080204" pitchFamily="49" charset="-128"/>
                <a:cs typeface="Consolas" panose="020B0609020204030204" pitchFamily="49" charset="0"/>
              </a:rPr>
              <a:t>Thanks</a:t>
            </a:r>
            <a:endParaRPr lang="en-US" sz="4800" spc="300" dirty="0">
              <a:solidFill>
                <a:schemeClr val="bg1"/>
              </a:solidFill>
              <a:latin typeface="Brush Script MT" pitchFamily="66" charset="0"/>
              <a:ea typeface="MS Gothic" panose="020B0609070205080204" pitchFamily="49" charset="-128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278" l="1563" r="90000">
                        <a14:foregroundMark x1="28698" y1="94722" x2="5521" y2="91759"/>
                        <a14:foregroundMark x1="1771" y1="95278" x2="1563" y2="786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V="1">
            <a:off x="6527254" y="3670353"/>
            <a:ext cx="5669752" cy="3189235"/>
          </a:xfrm>
          <a:prstGeom prst="rect">
            <a:avLst/>
          </a:prstGeom>
        </p:spPr>
      </p:pic>
      <p:sp>
        <p:nvSpPr>
          <p:cNvPr id="3" name="Rectangle 3"/>
          <p:cNvSpPr/>
          <p:nvPr/>
        </p:nvSpPr>
        <p:spPr>
          <a:xfrm>
            <a:off x="1374673" y="1355930"/>
            <a:ext cx="3543299" cy="4146141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rgbClr val="861F2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/>
          <p:cNvSpPr txBox="1"/>
          <p:nvPr/>
        </p:nvSpPr>
        <p:spPr>
          <a:xfrm>
            <a:off x="1606902" y="1792197"/>
            <a:ext cx="3311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主要分为四个模块</a:t>
            </a:r>
            <a:r>
              <a:rPr lang="en-US" altLang="zh-CN" sz="4000" b="1" dirty="0">
                <a:solidFill>
                  <a:schemeClr val="bg1"/>
                </a:solidFill>
                <a:latin typeface="Montserrat" panose="00000500000000000000" pitchFamily="50" charset="0"/>
                <a:cs typeface="Lato Heavy" panose="020F0902020204030203" pitchFamily="34" charset="0"/>
              </a:rPr>
              <a:t>:</a:t>
            </a:r>
            <a:endParaRPr lang="id-ID" sz="4000" b="1" dirty="0">
              <a:solidFill>
                <a:schemeClr val="bg1">
                  <a:alpha val="40000"/>
                </a:schemeClr>
              </a:solidFill>
              <a:latin typeface="Montserrat" panose="00000500000000000000" pitchFamily="50" charset="0"/>
              <a:cs typeface="Lato Heavy" panose="020F0902020204030203" pitchFamily="34" charset="0"/>
            </a:endParaRPr>
          </a:p>
        </p:txBody>
      </p:sp>
      <p:cxnSp>
        <p:nvCxnSpPr>
          <p:cNvPr id="6" name="Straight Connector 11"/>
          <p:cNvCxnSpPr/>
          <p:nvPr/>
        </p:nvCxnSpPr>
        <p:spPr>
          <a:xfrm>
            <a:off x="1771650" y="1804597"/>
            <a:ext cx="6096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3"/>
          <p:cNvSpPr/>
          <p:nvPr/>
        </p:nvSpPr>
        <p:spPr>
          <a:xfrm>
            <a:off x="1606902" y="4092319"/>
            <a:ext cx="2854429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将项目模块化并分工合作完成是很重要的一个部分。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8" name="Isosceles Triangle 15"/>
          <p:cNvSpPr/>
          <p:nvPr/>
        </p:nvSpPr>
        <p:spPr>
          <a:xfrm rot="19800000">
            <a:off x="4826133" y="2618700"/>
            <a:ext cx="648137" cy="648135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6"/>
          <p:cNvSpPr/>
          <p:nvPr/>
        </p:nvSpPr>
        <p:spPr>
          <a:xfrm rot="19800000">
            <a:off x="4348864" y="3184094"/>
            <a:ext cx="244907" cy="244906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pieren 1128"/>
          <p:cNvGrpSpPr/>
          <p:nvPr/>
        </p:nvGrpSpPr>
        <p:grpSpPr>
          <a:xfrm>
            <a:off x="1690404" y="3525503"/>
            <a:ext cx="419082" cy="419082"/>
            <a:chOff x="5474494" y="1684338"/>
            <a:chExt cx="496888" cy="496888"/>
          </a:xfrm>
        </p:grpSpPr>
        <p:sp>
          <p:nvSpPr>
            <p:cNvPr id="11" name="Freeform 260"/>
            <p:cNvSpPr>
              <a:spLocks noEditPoints="1"/>
            </p:cNvSpPr>
            <p:nvPr/>
          </p:nvSpPr>
          <p:spPr bwMode="auto">
            <a:xfrm>
              <a:off x="5831681" y="1882775"/>
              <a:ext cx="123825" cy="298450"/>
            </a:xfrm>
            <a:custGeom>
              <a:avLst/>
              <a:gdLst>
                <a:gd name="T0" fmla="*/ 78 w 78"/>
                <a:gd name="T1" fmla="*/ 188 h 188"/>
                <a:gd name="T2" fmla="*/ 0 w 78"/>
                <a:gd name="T3" fmla="*/ 188 h 188"/>
                <a:gd name="T4" fmla="*/ 0 w 78"/>
                <a:gd name="T5" fmla="*/ 0 h 188"/>
                <a:gd name="T6" fmla="*/ 78 w 78"/>
                <a:gd name="T7" fmla="*/ 0 h 188"/>
                <a:gd name="T8" fmla="*/ 78 w 78"/>
                <a:gd name="T9" fmla="*/ 188 h 188"/>
                <a:gd name="T10" fmla="*/ 10 w 78"/>
                <a:gd name="T11" fmla="*/ 178 h 188"/>
                <a:gd name="T12" fmla="*/ 67 w 78"/>
                <a:gd name="T13" fmla="*/ 178 h 188"/>
                <a:gd name="T14" fmla="*/ 67 w 78"/>
                <a:gd name="T15" fmla="*/ 11 h 188"/>
                <a:gd name="T16" fmla="*/ 10 w 78"/>
                <a:gd name="T17" fmla="*/ 11 h 188"/>
                <a:gd name="T18" fmla="*/ 10 w 78"/>
                <a:gd name="T19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88">
                  <a:moveTo>
                    <a:pt x="78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88"/>
                  </a:lnTo>
                  <a:close/>
                  <a:moveTo>
                    <a:pt x="10" y="178"/>
                  </a:moveTo>
                  <a:lnTo>
                    <a:pt x="67" y="178"/>
                  </a:lnTo>
                  <a:lnTo>
                    <a:pt x="67" y="11"/>
                  </a:lnTo>
                  <a:lnTo>
                    <a:pt x="10" y="11"/>
                  </a:lnTo>
                  <a:lnTo>
                    <a:pt x="10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61"/>
            <p:cNvSpPr>
              <a:spLocks noEditPoints="1"/>
            </p:cNvSpPr>
            <p:nvPr/>
          </p:nvSpPr>
          <p:spPr bwMode="auto">
            <a:xfrm>
              <a:off x="5490369" y="1882775"/>
              <a:ext cx="125413" cy="298450"/>
            </a:xfrm>
            <a:custGeom>
              <a:avLst/>
              <a:gdLst>
                <a:gd name="T0" fmla="*/ 79 w 79"/>
                <a:gd name="T1" fmla="*/ 188 h 188"/>
                <a:gd name="T2" fmla="*/ 0 w 79"/>
                <a:gd name="T3" fmla="*/ 188 h 188"/>
                <a:gd name="T4" fmla="*/ 0 w 79"/>
                <a:gd name="T5" fmla="*/ 0 h 188"/>
                <a:gd name="T6" fmla="*/ 79 w 79"/>
                <a:gd name="T7" fmla="*/ 0 h 188"/>
                <a:gd name="T8" fmla="*/ 79 w 79"/>
                <a:gd name="T9" fmla="*/ 188 h 188"/>
                <a:gd name="T10" fmla="*/ 11 w 79"/>
                <a:gd name="T11" fmla="*/ 178 h 188"/>
                <a:gd name="T12" fmla="*/ 68 w 79"/>
                <a:gd name="T13" fmla="*/ 178 h 188"/>
                <a:gd name="T14" fmla="*/ 68 w 79"/>
                <a:gd name="T15" fmla="*/ 11 h 188"/>
                <a:gd name="T16" fmla="*/ 11 w 79"/>
                <a:gd name="T17" fmla="*/ 11 h 188"/>
                <a:gd name="T18" fmla="*/ 11 w 79"/>
                <a:gd name="T19" fmla="*/ 17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188">
                  <a:moveTo>
                    <a:pt x="79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88"/>
                  </a:lnTo>
                  <a:close/>
                  <a:moveTo>
                    <a:pt x="11" y="178"/>
                  </a:moveTo>
                  <a:lnTo>
                    <a:pt x="68" y="178"/>
                  </a:lnTo>
                  <a:lnTo>
                    <a:pt x="68" y="11"/>
                  </a:lnTo>
                  <a:lnTo>
                    <a:pt x="11" y="11"/>
                  </a:lnTo>
                  <a:lnTo>
                    <a:pt x="11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2"/>
            <p:cNvSpPr>
              <a:spLocks noEditPoints="1"/>
            </p:cNvSpPr>
            <p:nvPr/>
          </p:nvSpPr>
          <p:spPr bwMode="auto">
            <a:xfrm>
              <a:off x="5598319" y="1766888"/>
              <a:ext cx="249238" cy="414338"/>
            </a:xfrm>
            <a:custGeom>
              <a:avLst/>
              <a:gdLst>
                <a:gd name="T0" fmla="*/ 157 w 157"/>
                <a:gd name="T1" fmla="*/ 261 h 261"/>
                <a:gd name="T2" fmla="*/ 0 w 157"/>
                <a:gd name="T3" fmla="*/ 261 h 261"/>
                <a:gd name="T4" fmla="*/ 0 w 157"/>
                <a:gd name="T5" fmla="*/ 0 h 261"/>
                <a:gd name="T6" fmla="*/ 157 w 157"/>
                <a:gd name="T7" fmla="*/ 0 h 261"/>
                <a:gd name="T8" fmla="*/ 157 w 157"/>
                <a:gd name="T9" fmla="*/ 261 h 261"/>
                <a:gd name="T10" fmla="*/ 11 w 157"/>
                <a:gd name="T11" fmla="*/ 251 h 261"/>
                <a:gd name="T12" fmla="*/ 147 w 157"/>
                <a:gd name="T13" fmla="*/ 251 h 261"/>
                <a:gd name="T14" fmla="*/ 147 w 157"/>
                <a:gd name="T15" fmla="*/ 10 h 261"/>
                <a:gd name="T16" fmla="*/ 11 w 157"/>
                <a:gd name="T17" fmla="*/ 10 h 261"/>
                <a:gd name="T18" fmla="*/ 11 w 157"/>
                <a:gd name="T19" fmla="*/ 2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261">
                  <a:moveTo>
                    <a:pt x="157" y="261"/>
                  </a:moveTo>
                  <a:lnTo>
                    <a:pt x="0" y="261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261"/>
                  </a:lnTo>
                  <a:close/>
                  <a:moveTo>
                    <a:pt x="11" y="251"/>
                  </a:moveTo>
                  <a:lnTo>
                    <a:pt x="147" y="251"/>
                  </a:lnTo>
                  <a:lnTo>
                    <a:pt x="147" y="10"/>
                  </a:lnTo>
                  <a:lnTo>
                    <a:pt x="11" y="10"/>
                  </a:lnTo>
                  <a:lnTo>
                    <a:pt x="11" y="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3"/>
            <p:cNvSpPr/>
            <p:nvPr/>
          </p:nvSpPr>
          <p:spPr bwMode="auto">
            <a:xfrm>
              <a:off x="5474494" y="2165350"/>
              <a:ext cx="496888" cy="15875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264"/>
            <p:cNvSpPr>
              <a:spLocks noEditPoints="1"/>
            </p:cNvSpPr>
            <p:nvPr/>
          </p:nvSpPr>
          <p:spPr bwMode="auto">
            <a:xfrm>
              <a:off x="5649119" y="1725613"/>
              <a:ext cx="149225" cy="57150"/>
            </a:xfrm>
            <a:custGeom>
              <a:avLst/>
              <a:gdLst>
                <a:gd name="T0" fmla="*/ 94 w 94"/>
                <a:gd name="T1" fmla="*/ 36 h 36"/>
                <a:gd name="T2" fmla="*/ 0 w 94"/>
                <a:gd name="T3" fmla="*/ 36 h 36"/>
                <a:gd name="T4" fmla="*/ 0 w 94"/>
                <a:gd name="T5" fmla="*/ 0 h 36"/>
                <a:gd name="T6" fmla="*/ 94 w 94"/>
                <a:gd name="T7" fmla="*/ 0 h 36"/>
                <a:gd name="T8" fmla="*/ 94 w 94"/>
                <a:gd name="T9" fmla="*/ 36 h 36"/>
                <a:gd name="T10" fmla="*/ 10 w 94"/>
                <a:gd name="T11" fmla="*/ 26 h 36"/>
                <a:gd name="T12" fmla="*/ 83 w 94"/>
                <a:gd name="T13" fmla="*/ 26 h 36"/>
                <a:gd name="T14" fmla="*/ 83 w 94"/>
                <a:gd name="T15" fmla="*/ 10 h 36"/>
                <a:gd name="T16" fmla="*/ 10 w 94"/>
                <a:gd name="T17" fmla="*/ 10 h 36"/>
                <a:gd name="T18" fmla="*/ 10 w 94"/>
                <a:gd name="T1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6">
                  <a:moveTo>
                    <a:pt x="94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36"/>
                  </a:lnTo>
                  <a:close/>
                  <a:moveTo>
                    <a:pt x="10" y="26"/>
                  </a:moveTo>
                  <a:lnTo>
                    <a:pt x="83" y="26"/>
                  </a:lnTo>
                  <a:lnTo>
                    <a:pt x="83" y="10"/>
                  </a:lnTo>
                  <a:lnTo>
                    <a:pt x="10" y="10"/>
                  </a:lnTo>
                  <a:lnTo>
                    <a:pt x="10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65"/>
            <p:cNvSpPr/>
            <p:nvPr/>
          </p:nvSpPr>
          <p:spPr bwMode="auto">
            <a:xfrm>
              <a:off x="5714206" y="1684338"/>
              <a:ext cx="17463" cy="5715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66"/>
            <p:cNvSpPr/>
            <p:nvPr/>
          </p:nvSpPr>
          <p:spPr bwMode="auto">
            <a:xfrm>
              <a:off x="5523706" y="1908175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67"/>
            <p:cNvSpPr/>
            <p:nvPr/>
          </p:nvSpPr>
          <p:spPr bwMode="auto">
            <a:xfrm>
              <a:off x="5523706" y="1941513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8"/>
            <p:cNvSpPr/>
            <p:nvPr/>
          </p:nvSpPr>
          <p:spPr bwMode="auto">
            <a:xfrm>
              <a:off x="5523706" y="1974850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9"/>
            <p:cNvSpPr/>
            <p:nvPr/>
          </p:nvSpPr>
          <p:spPr bwMode="auto">
            <a:xfrm>
              <a:off x="5523706" y="2006600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70"/>
            <p:cNvSpPr/>
            <p:nvPr/>
          </p:nvSpPr>
          <p:spPr bwMode="auto">
            <a:xfrm>
              <a:off x="5523706" y="2039938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71"/>
            <p:cNvSpPr/>
            <p:nvPr/>
          </p:nvSpPr>
          <p:spPr bwMode="auto">
            <a:xfrm>
              <a:off x="5523706" y="2073275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72"/>
            <p:cNvSpPr/>
            <p:nvPr/>
          </p:nvSpPr>
          <p:spPr bwMode="auto">
            <a:xfrm>
              <a:off x="5523706" y="2106613"/>
              <a:ext cx="58738" cy="17463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73"/>
            <p:cNvSpPr/>
            <p:nvPr/>
          </p:nvSpPr>
          <p:spPr bwMode="auto">
            <a:xfrm>
              <a:off x="5523706" y="2139950"/>
              <a:ext cx="58738" cy="15875"/>
            </a:xfrm>
            <a:custGeom>
              <a:avLst/>
              <a:gdLst>
                <a:gd name="T0" fmla="*/ 24 w 28"/>
                <a:gd name="T1" fmla="*/ 8 h 8"/>
                <a:gd name="T2" fmla="*/ 4 w 28"/>
                <a:gd name="T3" fmla="*/ 8 h 8"/>
                <a:gd name="T4" fmla="*/ 0 w 28"/>
                <a:gd name="T5" fmla="*/ 4 h 8"/>
                <a:gd name="T6" fmla="*/ 4 w 28"/>
                <a:gd name="T7" fmla="*/ 0 h 8"/>
                <a:gd name="T8" fmla="*/ 24 w 28"/>
                <a:gd name="T9" fmla="*/ 0 h 8"/>
                <a:gd name="T10" fmla="*/ 28 w 28"/>
                <a:gd name="T11" fmla="*/ 4 h 8"/>
                <a:gd name="T12" fmla="*/ 24 w 2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8">
                  <a:moveTo>
                    <a:pt x="2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74"/>
            <p:cNvSpPr/>
            <p:nvPr/>
          </p:nvSpPr>
          <p:spPr bwMode="auto">
            <a:xfrm>
              <a:off x="5863431" y="1916113"/>
              <a:ext cx="17463" cy="231775"/>
            </a:xfrm>
            <a:custGeom>
              <a:avLst/>
              <a:gdLst>
                <a:gd name="T0" fmla="*/ 4 w 8"/>
                <a:gd name="T1" fmla="*/ 112 h 112"/>
                <a:gd name="T2" fmla="*/ 0 w 8"/>
                <a:gd name="T3" fmla="*/ 108 h 112"/>
                <a:gd name="T4" fmla="*/ 0 w 8"/>
                <a:gd name="T5" fmla="*/ 4 h 112"/>
                <a:gd name="T6" fmla="*/ 4 w 8"/>
                <a:gd name="T7" fmla="*/ 0 h 112"/>
                <a:gd name="T8" fmla="*/ 8 w 8"/>
                <a:gd name="T9" fmla="*/ 4 h 112"/>
                <a:gd name="T10" fmla="*/ 8 w 8"/>
                <a:gd name="T11" fmla="*/ 108 h 112"/>
                <a:gd name="T12" fmla="*/ 4 w 8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2">
                  <a:moveTo>
                    <a:pt x="4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2"/>
                    <a:pt x="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75"/>
            <p:cNvSpPr/>
            <p:nvPr/>
          </p:nvSpPr>
          <p:spPr bwMode="auto">
            <a:xfrm>
              <a:off x="5906294" y="1916113"/>
              <a:ext cx="15875" cy="231775"/>
            </a:xfrm>
            <a:custGeom>
              <a:avLst/>
              <a:gdLst>
                <a:gd name="T0" fmla="*/ 4 w 8"/>
                <a:gd name="T1" fmla="*/ 112 h 112"/>
                <a:gd name="T2" fmla="*/ 0 w 8"/>
                <a:gd name="T3" fmla="*/ 108 h 112"/>
                <a:gd name="T4" fmla="*/ 0 w 8"/>
                <a:gd name="T5" fmla="*/ 4 h 112"/>
                <a:gd name="T6" fmla="*/ 4 w 8"/>
                <a:gd name="T7" fmla="*/ 0 h 112"/>
                <a:gd name="T8" fmla="*/ 8 w 8"/>
                <a:gd name="T9" fmla="*/ 4 h 112"/>
                <a:gd name="T10" fmla="*/ 8 w 8"/>
                <a:gd name="T11" fmla="*/ 108 h 112"/>
                <a:gd name="T12" fmla="*/ 4 w 8"/>
                <a:gd name="T1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2">
                  <a:moveTo>
                    <a:pt x="4" y="112"/>
                  </a:moveTo>
                  <a:cubicBezTo>
                    <a:pt x="2" y="112"/>
                    <a:pt x="0" y="110"/>
                    <a:pt x="0" y="10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2"/>
                    <a:pt x="4" y="1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76"/>
            <p:cNvSpPr>
              <a:spLocks noEditPoints="1"/>
            </p:cNvSpPr>
            <p:nvPr/>
          </p:nvSpPr>
          <p:spPr bwMode="auto">
            <a:xfrm>
              <a:off x="5631656" y="180022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77"/>
            <p:cNvSpPr>
              <a:spLocks noEditPoints="1"/>
            </p:cNvSpPr>
            <p:nvPr/>
          </p:nvSpPr>
          <p:spPr bwMode="auto">
            <a:xfrm>
              <a:off x="5739606" y="180022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78"/>
            <p:cNvSpPr>
              <a:spLocks noEditPoints="1"/>
            </p:cNvSpPr>
            <p:nvPr/>
          </p:nvSpPr>
          <p:spPr bwMode="auto">
            <a:xfrm>
              <a:off x="5631656" y="1890713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79"/>
            <p:cNvSpPr>
              <a:spLocks noEditPoints="1"/>
            </p:cNvSpPr>
            <p:nvPr/>
          </p:nvSpPr>
          <p:spPr bwMode="auto">
            <a:xfrm>
              <a:off x="5739606" y="1890713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80"/>
            <p:cNvSpPr>
              <a:spLocks noEditPoints="1"/>
            </p:cNvSpPr>
            <p:nvPr/>
          </p:nvSpPr>
          <p:spPr bwMode="auto">
            <a:xfrm>
              <a:off x="5631656" y="1982788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81"/>
            <p:cNvSpPr>
              <a:spLocks noEditPoints="1"/>
            </p:cNvSpPr>
            <p:nvPr/>
          </p:nvSpPr>
          <p:spPr bwMode="auto">
            <a:xfrm>
              <a:off x="5739606" y="1982788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6 h 47"/>
                <a:gd name="T12" fmla="*/ 37 w 47"/>
                <a:gd name="T13" fmla="*/ 36 h 47"/>
                <a:gd name="T14" fmla="*/ 37 w 47"/>
                <a:gd name="T15" fmla="*/ 10 h 47"/>
                <a:gd name="T16" fmla="*/ 11 w 47"/>
                <a:gd name="T17" fmla="*/ 10 h 47"/>
                <a:gd name="T18" fmla="*/ 11 w 47"/>
                <a:gd name="T19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6"/>
                  </a:moveTo>
                  <a:lnTo>
                    <a:pt x="37" y="36"/>
                  </a:lnTo>
                  <a:lnTo>
                    <a:pt x="37" y="10"/>
                  </a:lnTo>
                  <a:lnTo>
                    <a:pt x="11" y="10"/>
                  </a:lnTo>
                  <a:lnTo>
                    <a:pt x="11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282"/>
            <p:cNvSpPr>
              <a:spLocks noEditPoints="1"/>
            </p:cNvSpPr>
            <p:nvPr/>
          </p:nvSpPr>
          <p:spPr bwMode="auto">
            <a:xfrm>
              <a:off x="5631656" y="207327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4" name="Freeform 283"/>
            <p:cNvSpPr>
              <a:spLocks noEditPoints="1"/>
            </p:cNvSpPr>
            <p:nvPr/>
          </p:nvSpPr>
          <p:spPr bwMode="auto">
            <a:xfrm>
              <a:off x="5739606" y="2073275"/>
              <a:ext cx="74613" cy="74613"/>
            </a:xfrm>
            <a:custGeom>
              <a:avLst/>
              <a:gdLst>
                <a:gd name="T0" fmla="*/ 47 w 47"/>
                <a:gd name="T1" fmla="*/ 47 h 47"/>
                <a:gd name="T2" fmla="*/ 0 w 47"/>
                <a:gd name="T3" fmla="*/ 47 h 47"/>
                <a:gd name="T4" fmla="*/ 0 w 47"/>
                <a:gd name="T5" fmla="*/ 0 h 47"/>
                <a:gd name="T6" fmla="*/ 47 w 47"/>
                <a:gd name="T7" fmla="*/ 0 h 47"/>
                <a:gd name="T8" fmla="*/ 47 w 47"/>
                <a:gd name="T9" fmla="*/ 47 h 47"/>
                <a:gd name="T10" fmla="*/ 11 w 47"/>
                <a:gd name="T11" fmla="*/ 37 h 47"/>
                <a:gd name="T12" fmla="*/ 37 w 47"/>
                <a:gd name="T13" fmla="*/ 37 h 47"/>
                <a:gd name="T14" fmla="*/ 37 w 47"/>
                <a:gd name="T15" fmla="*/ 11 h 47"/>
                <a:gd name="T16" fmla="*/ 11 w 47"/>
                <a:gd name="T17" fmla="*/ 11 h 47"/>
                <a:gd name="T18" fmla="*/ 11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4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47"/>
                  </a:lnTo>
                  <a:close/>
                  <a:moveTo>
                    <a:pt x="11" y="37"/>
                  </a:moveTo>
                  <a:lnTo>
                    <a:pt x="37" y="37"/>
                  </a:lnTo>
                  <a:lnTo>
                    <a:pt x="37" y="11"/>
                  </a:lnTo>
                  <a:lnTo>
                    <a:pt x="11" y="11"/>
                  </a:lnTo>
                  <a:lnTo>
                    <a:pt x="1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5" name="Rectangle 14"/>
          <p:cNvSpPr/>
          <p:nvPr/>
        </p:nvSpPr>
        <p:spPr>
          <a:xfrm>
            <a:off x="5800425" y="1891885"/>
            <a:ext cx="1997246" cy="112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用户登录、注册、密码找回（通过邮箱方式）、用户信息修改、密码修改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36" name="TextBox 26"/>
          <p:cNvSpPr txBox="1"/>
          <p:nvPr/>
        </p:nvSpPr>
        <p:spPr>
          <a:xfrm>
            <a:off x="6110305" y="1379638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用户管理模块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37" name="Rectangle 29"/>
          <p:cNvSpPr/>
          <p:nvPr/>
        </p:nvSpPr>
        <p:spPr>
          <a:xfrm>
            <a:off x="8653452" y="1756630"/>
            <a:ext cx="1997246" cy="138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订单查询查看、订单退款管理（查看和审批）、发货管理、物流公司管理、快递跟踪（调用快递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100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接口）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38" name="TextBox 31"/>
          <p:cNvSpPr txBox="1"/>
          <p:nvPr/>
        </p:nvSpPr>
        <p:spPr>
          <a:xfrm>
            <a:off x="9119542" y="1379638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订单管理模块 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39" name="Freeform 18"/>
          <p:cNvSpPr>
            <a:spLocks noEditPoints="1"/>
          </p:cNvSpPr>
          <p:nvPr/>
        </p:nvSpPr>
        <p:spPr bwMode="auto">
          <a:xfrm>
            <a:off x="8652850" y="1293715"/>
            <a:ext cx="466070" cy="350500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22"/>
          <p:cNvSpPr>
            <a:spLocks noEditPoints="1"/>
          </p:cNvSpPr>
          <p:nvPr/>
        </p:nvSpPr>
        <p:spPr bwMode="auto">
          <a:xfrm>
            <a:off x="5800458" y="1293753"/>
            <a:ext cx="309639" cy="511117"/>
          </a:xfrm>
          <a:custGeom>
            <a:avLst/>
            <a:gdLst>
              <a:gd name="T0" fmla="*/ 104 w 124"/>
              <a:gd name="T1" fmla="*/ 0 h 204"/>
              <a:gd name="T2" fmla="*/ 20 w 124"/>
              <a:gd name="T3" fmla="*/ 0 h 204"/>
              <a:gd name="T4" fmla="*/ 0 w 124"/>
              <a:gd name="T5" fmla="*/ 20 h 204"/>
              <a:gd name="T6" fmla="*/ 0 w 124"/>
              <a:gd name="T7" fmla="*/ 184 h 204"/>
              <a:gd name="T8" fmla="*/ 20 w 124"/>
              <a:gd name="T9" fmla="*/ 204 h 204"/>
              <a:gd name="T10" fmla="*/ 104 w 124"/>
              <a:gd name="T11" fmla="*/ 204 h 204"/>
              <a:gd name="T12" fmla="*/ 124 w 124"/>
              <a:gd name="T13" fmla="*/ 184 h 204"/>
              <a:gd name="T14" fmla="*/ 124 w 124"/>
              <a:gd name="T15" fmla="*/ 20 h 204"/>
              <a:gd name="T16" fmla="*/ 104 w 124"/>
              <a:gd name="T17" fmla="*/ 0 h 204"/>
              <a:gd name="T18" fmla="*/ 116 w 124"/>
              <a:gd name="T19" fmla="*/ 184 h 204"/>
              <a:gd name="T20" fmla="*/ 104 w 124"/>
              <a:gd name="T21" fmla="*/ 196 h 204"/>
              <a:gd name="T22" fmla="*/ 20 w 124"/>
              <a:gd name="T23" fmla="*/ 196 h 204"/>
              <a:gd name="T24" fmla="*/ 8 w 124"/>
              <a:gd name="T25" fmla="*/ 184 h 204"/>
              <a:gd name="T26" fmla="*/ 8 w 124"/>
              <a:gd name="T27" fmla="*/ 20 h 204"/>
              <a:gd name="T28" fmla="*/ 20 w 124"/>
              <a:gd name="T29" fmla="*/ 8 h 204"/>
              <a:gd name="T30" fmla="*/ 104 w 124"/>
              <a:gd name="T31" fmla="*/ 8 h 204"/>
              <a:gd name="T32" fmla="*/ 116 w 124"/>
              <a:gd name="T33" fmla="*/ 20 h 204"/>
              <a:gd name="T34" fmla="*/ 116 w 124"/>
              <a:gd name="T35" fmla="*/ 184 h 204"/>
              <a:gd name="T36" fmla="*/ 51 w 124"/>
              <a:gd name="T37" fmla="*/ 20 h 204"/>
              <a:gd name="T38" fmla="*/ 47 w 124"/>
              <a:gd name="T39" fmla="*/ 16 h 204"/>
              <a:gd name="T40" fmla="*/ 43 w 124"/>
              <a:gd name="T41" fmla="*/ 20 h 204"/>
              <a:gd name="T42" fmla="*/ 47 w 124"/>
              <a:gd name="T43" fmla="*/ 24 h 204"/>
              <a:gd name="T44" fmla="*/ 51 w 124"/>
              <a:gd name="T45" fmla="*/ 20 h 204"/>
              <a:gd name="T46" fmla="*/ 80 w 124"/>
              <a:gd name="T47" fmla="*/ 16 h 204"/>
              <a:gd name="T48" fmla="*/ 60 w 124"/>
              <a:gd name="T49" fmla="*/ 16 h 204"/>
              <a:gd name="T50" fmla="*/ 56 w 124"/>
              <a:gd name="T51" fmla="*/ 20 h 204"/>
              <a:gd name="T52" fmla="*/ 60 w 124"/>
              <a:gd name="T53" fmla="*/ 24 h 204"/>
              <a:gd name="T54" fmla="*/ 80 w 124"/>
              <a:gd name="T55" fmla="*/ 24 h 204"/>
              <a:gd name="T56" fmla="*/ 84 w 124"/>
              <a:gd name="T57" fmla="*/ 20 h 204"/>
              <a:gd name="T58" fmla="*/ 80 w 124"/>
              <a:gd name="T59" fmla="*/ 16 h 204"/>
              <a:gd name="T60" fmla="*/ 62 w 124"/>
              <a:gd name="T61" fmla="*/ 164 h 204"/>
              <a:gd name="T62" fmla="*/ 62 w 124"/>
              <a:gd name="T63" fmla="*/ 164 h 204"/>
              <a:gd name="T64" fmla="*/ 48 w 124"/>
              <a:gd name="T65" fmla="*/ 178 h 204"/>
              <a:gd name="T66" fmla="*/ 48 w 124"/>
              <a:gd name="T67" fmla="*/ 178 h 204"/>
              <a:gd name="T68" fmla="*/ 62 w 124"/>
              <a:gd name="T69" fmla="*/ 192 h 204"/>
              <a:gd name="T70" fmla="*/ 62 w 124"/>
              <a:gd name="T71" fmla="*/ 192 h 204"/>
              <a:gd name="T72" fmla="*/ 76 w 124"/>
              <a:gd name="T73" fmla="*/ 178 h 204"/>
              <a:gd name="T74" fmla="*/ 76 w 124"/>
              <a:gd name="T75" fmla="*/ 178 h 204"/>
              <a:gd name="T76" fmla="*/ 62 w 124"/>
              <a:gd name="T77" fmla="*/ 164 h 204"/>
              <a:gd name="T78" fmla="*/ 68 w 124"/>
              <a:gd name="T79" fmla="*/ 178 h 204"/>
              <a:gd name="T80" fmla="*/ 62 w 124"/>
              <a:gd name="T81" fmla="*/ 184 h 204"/>
              <a:gd name="T82" fmla="*/ 62 w 124"/>
              <a:gd name="T83" fmla="*/ 184 h 204"/>
              <a:gd name="T84" fmla="*/ 56 w 124"/>
              <a:gd name="T85" fmla="*/ 178 h 204"/>
              <a:gd name="T86" fmla="*/ 56 w 124"/>
              <a:gd name="T87" fmla="*/ 178 h 204"/>
              <a:gd name="T88" fmla="*/ 62 w 124"/>
              <a:gd name="T89" fmla="*/ 172 h 204"/>
              <a:gd name="T90" fmla="*/ 62 w 124"/>
              <a:gd name="T91" fmla="*/ 172 h 204"/>
              <a:gd name="T92" fmla="*/ 68 w 124"/>
              <a:gd name="T93" fmla="*/ 178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4" h="204">
                <a:moveTo>
                  <a:pt x="104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5"/>
                  <a:pt x="9" y="204"/>
                  <a:pt x="20" y="204"/>
                </a:cubicBezTo>
                <a:cubicBezTo>
                  <a:pt x="104" y="204"/>
                  <a:pt x="104" y="204"/>
                  <a:pt x="104" y="204"/>
                </a:cubicBezTo>
                <a:cubicBezTo>
                  <a:pt x="115" y="204"/>
                  <a:pt x="124" y="195"/>
                  <a:pt x="124" y="184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9"/>
                  <a:pt x="115" y="0"/>
                  <a:pt x="104" y="0"/>
                </a:cubicBezTo>
                <a:close/>
                <a:moveTo>
                  <a:pt x="116" y="184"/>
                </a:moveTo>
                <a:cubicBezTo>
                  <a:pt x="116" y="191"/>
                  <a:pt x="111" y="196"/>
                  <a:pt x="104" y="196"/>
                </a:cubicBezTo>
                <a:cubicBezTo>
                  <a:pt x="20" y="196"/>
                  <a:pt x="20" y="196"/>
                  <a:pt x="20" y="196"/>
                </a:cubicBezTo>
                <a:cubicBezTo>
                  <a:pt x="13" y="196"/>
                  <a:pt x="8" y="191"/>
                  <a:pt x="8" y="18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11" y="8"/>
                  <a:pt x="116" y="13"/>
                  <a:pt x="116" y="20"/>
                </a:cubicBezTo>
                <a:lnTo>
                  <a:pt x="116" y="184"/>
                </a:lnTo>
                <a:close/>
                <a:moveTo>
                  <a:pt x="51" y="20"/>
                </a:moveTo>
                <a:cubicBezTo>
                  <a:pt x="51" y="18"/>
                  <a:pt x="49" y="16"/>
                  <a:pt x="47" y="16"/>
                </a:cubicBezTo>
                <a:cubicBezTo>
                  <a:pt x="44" y="16"/>
                  <a:pt x="43" y="18"/>
                  <a:pt x="43" y="20"/>
                </a:cubicBezTo>
                <a:cubicBezTo>
                  <a:pt x="43" y="22"/>
                  <a:pt x="44" y="24"/>
                  <a:pt x="47" y="24"/>
                </a:cubicBezTo>
                <a:cubicBezTo>
                  <a:pt x="49" y="24"/>
                  <a:pt x="51" y="22"/>
                  <a:pt x="51" y="20"/>
                </a:cubicBezTo>
                <a:close/>
                <a:moveTo>
                  <a:pt x="80" y="16"/>
                </a:moveTo>
                <a:cubicBezTo>
                  <a:pt x="60" y="16"/>
                  <a:pt x="60" y="16"/>
                  <a:pt x="60" y="16"/>
                </a:cubicBezTo>
                <a:cubicBezTo>
                  <a:pt x="58" y="16"/>
                  <a:pt x="56" y="18"/>
                  <a:pt x="56" y="20"/>
                </a:cubicBezTo>
                <a:cubicBezTo>
                  <a:pt x="56" y="22"/>
                  <a:pt x="58" y="24"/>
                  <a:pt x="60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2" y="24"/>
                  <a:pt x="84" y="22"/>
                  <a:pt x="84" y="20"/>
                </a:cubicBezTo>
                <a:cubicBezTo>
                  <a:pt x="84" y="18"/>
                  <a:pt x="82" y="16"/>
                  <a:pt x="80" y="16"/>
                </a:cubicBezTo>
                <a:close/>
                <a:moveTo>
                  <a:pt x="62" y="164"/>
                </a:moveTo>
                <a:cubicBezTo>
                  <a:pt x="62" y="164"/>
                  <a:pt x="62" y="164"/>
                  <a:pt x="62" y="164"/>
                </a:cubicBezTo>
                <a:cubicBezTo>
                  <a:pt x="54" y="164"/>
                  <a:pt x="48" y="170"/>
                  <a:pt x="48" y="178"/>
                </a:cubicBezTo>
                <a:cubicBezTo>
                  <a:pt x="48" y="178"/>
                  <a:pt x="48" y="178"/>
                  <a:pt x="48" y="178"/>
                </a:cubicBezTo>
                <a:cubicBezTo>
                  <a:pt x="48" y="186"/>
                  <a:pt x="54" y="192"/>
                  <a:pt x="62" y="192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70" y="192"/>
                  <a:pt x="76" y="186"/>
                  <a:pt x="76" y="178"/>
                </a:cubicBezTo>
                <a:cubicBezTo>
                  <a:pt x="76" y="178"/>
                  <a:pt x="76" y="178"/>
                  <a:pt x="76" y="178"/>
                </a:cubicBezTo>
                <a:cubicBezTo>
                  <a:pt x="76" y="170"/>
                  <a:pt x="70" y="164"/>
                  <a:pt x="62" y="164"/>
                </a:cubicBezTo>
                <a:close/>
                <a:moveTo>
                  <a:pt x="68" y="178"/>
                </a:moveTo>
                <a:cubicBezTo>
                  <a:pt x="68" y="181"/>
                  <a:pt x="65" y="184"/>
                  <a:pt x="62" y="184"/>
                </a:cubicBezTo>
                <a:cubicBezTo>
                  <a:pt x="62" y="184"/>
                  <a:pt x="62" y="184"/>
                  <a:pt x="62" y="184"/>
                </a:cubicBezTo>
                <a:cubicBezTo>
                  <a:pt x="59" y="184"/>
                  <a:pt x="56" y="181"/>
                  <a:pt x="56" y="178"/>
                </a:cubicBezTo>
                <a:cubicBezTo>
                  <a:pt x="56" y="178"/>
                  <a:pt x="56" y="178"/>
                  <a:pt x="56" y="178"/>
                </a:cubicBezTo>
                <a:cubicBezTo>
                  <a:pt x="56" y="175"/>
                  <a:pt x="59" y="172"/>
                  <a:pt x="62" y="172"/>
                </a:cubicBezTo>
                <a:cubicBezTo>
                  <a:pt x="62" y="172"/>
                  <a:pt x="62" y="172"/>
                  <a:pt x="62" y="172"/>
                </a:cubicBezTo>
                <a:cubicBezTo>
                  <a:pt x="65" y="172"/>
                  <a:pt x="68" y="175"/>
                  <a:pt x="68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Rectangle 33"/>
          <p:cNvSpPr/>
          <p:nvPr/>
        </p:nvSpPr>
        <p:spPr>
          <a:xfrm>
            <a:off x="5743575" y="3762375"/>
            <a:ext cx="2364105" cy="2158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展示当前月收入及其环比（环比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=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（当前月收入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-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上个月收入）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/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上个月收入）、当前月订单数及其环比、网站访问量、当前月退单数及其环比、以条形图的形式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jquery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插件）展示最近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30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天每天的收入和订单数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42" name="TextBox 35"/>
          <p:cNvSpPr txBox="1"/>
          <p:nvPr/>
        </p:nvSpPr>
        <p:spPr>
          <a:xfrm>
            <a:off x="6110305" y="3317180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仪表盘管理模块 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43" name="Rectangle 37"/>
          <p:cNvSpPr/>
          <p:nvPr/>
        </p:nvSpPr>
        <p:spPr>
          <a:xfrm>
            <a:off x="8653145" y="3756025"/>
            <a:ext cx="2462530" cy="138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商品增删改查、商品图片导入（存储在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MongoDB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）、导出商品报表、商品分类增删改查、库存查改，库存不足和积货提醒、商品回收和恢复。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44" name="TextBox 39"/>
          <p:cNvSpPr txBox="1"/>
          <p:nvPr/>
        </p:nvSpPr>
        <p:spPr>
          <a:xfrm>
            <a:off x="8653453" y="3303210"/>
            <a:ext cx="1997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" panose="020F0502020204030203" pitchFamily="34" charset="0"/>
              </a:rPr>
              <a:t>商品管理模块</a:t>
            </a:r>
            <a:endParaRPr lang="id-ID" sz="16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" panose="020F0502020204030203" pitchFamily="34" charset="0"/>
            </a:endParaRPr>
          </a:p>
        </p:txBody>
      </p:sp>
      <p:sp>
        <p:nvSpPr>
          <p:cNvPr id="45" name="Freeform 54"/>
          <p:cNvSpPr>
            <a:spLocks noEditPoints="1"/>
          </p:cNvSpPr>
          <p:nvPr/>
        </p:nvSpPr>
        <p:spPr bwMode="auto">
          <a:xfrm>
            <a:off x="5743308" y="3303550"/>
            <a:ext cx="367206" cy="367204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99"/>
          <p:cNvSpPr>
            <a:spLocks noEditPoints="1"/>
          </p:cNvSpPr>
          <p:nvPr/>
        </p:nvSpPr>
        <p:spPr bwMode="auto">
          <a:xfrm>
            <a:off x="8288392" y="3318441"/>
            <a:ext cx="364550" cy="336976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8" grpId="0" animBg="1"/>
      <p:bldP spid="9" grpId="0" animBg="1"/>
      <p:bldP spid="35" grpId="0"/>
      <p:bldP spid="36" grpId="0"/>
      <p:bldP spid="37" grpId="0"/>
      <p:bldP spid="38" grpId="0"/>
      <p:bldP spid="39" grpId="0" bldLvl="0" animBg="1"/>
      <p:bldP spid="40" grpId="0" bldLvl="0" animBg="1"/>
      <p:bldP spid="41" grpId="0"/>
      <p:bldP spid="42" grpId="0"/>
      <p:bldP spid="43" grpId="0"/>
      <p:bldP spid="44" grpId="0"/>
      <p:bldP spid="45" grpId="0" bldLvl="0" animBg="1"/>
      <p:bldP spid="4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/>
          <p:cNvPicPr>
            <a:picLocks noGrp="1" noChangeAspect="1"/>
          </p:cNvPicPr>
          <p:nvPr>
            <p:ph type="pic" sz="quarter" idx="10"/>
          </p:nvPr>
        </p:nvPicPr>
        <p:blipFill>
          <a:blip r:embed="rId1" cstate="screen"/>
          <a:srcRect/>
          <a:stretch>
            <a:fillRect/>
          </a:stretch>
        </p:blipFill>
        <p:spPr>
          <a:xfrm>
            <a:off x="0" y="426228"/>
            <a:ext cx="12190413" cy="5582941"/>
          </a:xfrm>
        </p:spPr>
      </p:pic>
      <p:sp>
        <p:nvSpPr>
          <p:cNvPr id="3" name="Oval 2"/>
          <p:cNvSpPr/>
          <p:nvPr/>
        </p:nvSpPr>
        <p:spPr>
          <a:xfrm>
            <a:off x="1001558" y="1802795"/>
            <a:ext cx="4206374" cy="420637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1270000" dist="4445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85752" y="1522326"/>
            <a:ext cx="854953" cy="854952"/>
          </a:xfrm>
          <a:prstGeom prst="ellipse">
            <a:avLst/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5550" y="3368675"/>
            <a:ext cx="3758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主要用到的技术</a:t>
            </a:r>
            <a:endParaRPr lang="zh-CN" altLang="en-US" sz="40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13218" y="3152502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01371" y="1048269"/>
            <a:ext cx="244875" cy="244874"/>
          </a:xfrm>
          <a:prstGeom prst="ellipse">
            <a:avLst/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22975" y="3865245"/>
            <a:ext cx="263080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 sz="1800" dirty="0" err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Thymeleaf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模板技术实现页面静态化</a:t>
            </a:r>
            <a:endParaRPr lang="en-US" sz="18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70556" y="3613777"/>
            <a:ext cx="904757" cy="46160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03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74455" y="3928110"/>
            <a:ext cx="2745740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使用框架</a:t>
            </a:r>
            <a:r>
              <a:rPr lang="id-ID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Bootstrap、JQuery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开发前端界面 </a:t>
            </a:r>
            <a:endParaRPr lang="en-US" sz="18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21933" y="3613874"/>
            <a:ext cx="904757" cy="46160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04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070600" y="2858135"/>
            <a:ext cx="208851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maven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进行项目构建</a:t>
            </a:r>
            <a:endParaRPr lang="en-US" sz="18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70427" y="2543232"/>
            <a:ext cx="904757" cy="46160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01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74455" y="2858135"/>
            <a:ext cx="2847340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id-ID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Springboot+Mybatis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搭建整个系统</a:t>
            </a:r>
            <a:endParaRPr lang="en-US" sz="18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22247" y="2543232"/>
            <a:ext cx="904757" cy="46160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02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09491" y="1417015"/>
            <a:ext cx="4761880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Calibri" panose="020F0502020204030204"/>
              </a:rPr>
              <a:t>要完成一份这样的系统，需要用到什么技术呢？</a:t>
            </a:r>
            <a:endParaRPr lang="en-US" altLang="zh-CN" b="1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Calibri" panose="020F0502020204030204"/>
            </a:endParaRPr>
          </a:p>
        </p:txBody>
      </p:sp>
      <p:sp>
        <p:nvSpPr>
          <p:cNvPr id="19" name="TextBox 35"/>
          <p:cNvSpPr txBox="1"/>
          <p:nvPr/>
        </p:nvSpPr>
        <p:spPr>
          <a:xfrm>
            <a:off x="6070425" y="4621174"/>
            <a:ext cx="904757" cy="46160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05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  <p:sp>
        <p:nvSpPr>
          <p:cNvPr id="21" name="Rectangle 33"/>
          <p:cNvSpPr/>
          <p:nvPr/>
        </p:nvSpPr>
        <p:spPr>
          <a:xfrm>
            <a:off x="6022975" y="4947285"/>
            <a:ext cx="227520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MySQL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en-US" altLang="zh-CN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MongoDB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分别存储数据和图片</a:t>
            </a:r>
            <a:endParaRPr lang="en-US" sz="18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Rectangle 37"/>
          <p:cNvSpPr/>
          <p:nvPr/>
        </p:nvSpPr>
        <p:spPr>
          <a:xfrm>
            <a:off x="9022080" y="5057140"/>
            <a:ext cx="2799715" cy="75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Redis</a:t>
            </a:r>
            <a:r>
              <a:rPr lang="zh-CN" altLang="en-US" sz="18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缓存来提升数据库查询性能</a:t>
            </a:r>
            <a:endParaRPr lang="en-US" sz="18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9022247" y="4683888"/>
            <a:ext cx="904757" cy="46160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0</a:t>
            </a:r>
            <a:r>
              <a:rPr lang="en-US" altLang="zh-CN" b="1" dirty="0">
                <a:solidFill>
                  <a:schemeClr val="accent1"/>
                </a:solidFill>
                <a:latin typeface="Montserrat" panose="00000500000000000000" pitchFamily="50" charset="0"/>
                <a:cs typeface="Lato" panose="020F0502020204030203" pitchFamily="34" charset="0"/>
              </a:rPr>
              <a:t>6</a:t>
            </a:r>
            <a:endParaRPr lang="id-ID" b="1" dirty="0">
              <a:solidFill>
                <a:schemeClr val="accent1"/>
              </a:solidFill>
              <a:latin typeface="Montserrat" panose="00000500000000000000" pitchFamily="50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8" grpId="0" animBg="1"/>
      <p:bldP spid="34" grpId="0"/>
      <p:bldP spid="36" grpId="0"/>
      <p:bldP spid="38" grpId="0"/>
      <p:bldP spid="40" grpId="0"/>
      <p:bldP spid="41" grpId="0"/>
      <p:bldP spid="42" grpId="0"/>
      <p:bldP spid="43" grpId="0"/>
      <p:bldP spid="44" grpId="0"/>
      <p:bldP spid="46" grpId="0"/>
      <p:bldP spid="19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359" y="420965"/>
            <a:ext cx="11349694" cy="6016389"/>
          </a:xfrm>
          <a:prstGeom prst="rect">
            <a:avLst/>
          </a:prstGeom>
          <a:solidFill>
            <a:srgbClr val="86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237060" y="926394"/>
            <a:ext cx="5147064" cy="5006800"/>
          </a:xfrm>
        </p:spPr>
      </p:pic>
      <p:sp>
        <p:nvSpPr>
          <p:cNvPr id="8" name="Rectangle 7"/>
          <p:cNvSpPr/>
          <p:nvPr/>
        </p:nvSpPr>
        <p:spPr>
          <a:xfrm>
            <a:off x="622836" y="768705"/>
            <a:ext cx="2517094" cy="251709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2666" y="1880017"/>
            <a:ext cx="2431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  </a:t>
            </a:r>
            <a:r>
              <a:rPr lang="zh-CN" altLang="en-US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优 </a:t>
            </a:r>
            <a:r>
              <a:rPr lang="zh-CN" altLang="en-US" sz="4000" b="1" dirty="0">
                <a:solidFill>
                  <a:schemeClr val="bg1">
                    <a:alpha val="40000"/>
                  </a:schemeClr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化</a:t>
            </a:r>
            <a:endParaRPr lang="id-ID" altLang="zh-CN" sz="4000" b="1" dirty="0">
              <a:solidFill>
                <a:schemeClr val="bg1">
                  <a:alpha val="40000"/>
                </a:schemeClr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76696" y="1432675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735" y="3411220"/>
            <a:ext cx="5345430" cy="2675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通过使用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AOP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的方式计算并打印各种方法的耗时日志，有利于后续的代码优化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通过拦截器实现反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注入，防止用户输入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SQL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敏感字符串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9" name="Isosceles Triangle 18"/>
          <p:cNvSpPr/>
          <p:nvPr/>
        </p:nvSpPr>
        <p:spPr>
          <a:xfrm rot="6300000">
            <a:off x="696028" y="841726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6300000">
            <a:off x="1938182" y="796230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99"/>
          <p:cNvSpPr>
            <a:spLocks noEditPoints="1"/>
          </p:cNvSpPr>
          <p:nvPr/>
        </p:nvSpPr>
        <p:spPr bwMode="auto">
          <a:xfrm>
            <a:off x="1546432" y="2792460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  <p:bldP spid="14" grpId="0"/>
      <p:bldP spid="17" grpId="0"/>
      <p:bldP spid="19" grpId="0" bldLvl="0" animBg="1"/>
      <p:bldP spid="20" grpId="0" bldLvl="0" animBg="1"/>
      <p:bldP spid="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605" y="405765"/>
            <a:ext cx="2400300" cy="3587750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015" y="1133475"/>
            <a:ext cx="18821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仪表盘管理页面</a:t>
            </a:r>
            <a:endParaRPr lang="zh-CN" altLang="en-US" sz="4000" b="1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8544" y="85406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19800000">
            <a:off x="2801080" y="81433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900000">
            <a:off x="2118483" y="311731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占位符 2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3167380" y="1590040"/>
            <a:ext cx="8154035" cy="3907155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605" y="405765"/>
            <a:ext cx="2400300" cy="3587750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015" y="1133475"/>
            <a:ext cx="1882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用户管理页面</a:t>
            </a:r>
            <a:endParaRPr lang="zh-CN" altLang="en-US" sz="4000" b="1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8544" y="85406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19800000">
            <a:off x="2801080" y="81433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900000">
            <a:off x="2118483" y="311731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716280"/>
            <a:ext cx="3287395" cy="5182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105" y="788670"/>
            <a:ext cx="3799840" cy="50380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79875" y="6052185"/>
            <a:ext cx="1573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用户登录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303260" y="6052185"/>
            <a:ext cx="1573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用户注册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16" grpId="0" bldLvl="0" animBg="1"/>
      <p:bldP spid="1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605" y="405765"/>
            <a:ext cx="2400300" cy="3587750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015" y="1133475"/>
            <a:ext cx="1882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用户管理页面</a:t>
            </a:r>
            <a:endParaRPr lang="zh-CN" altLang="en-US" sz="4000" b="1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8544" y="85406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19800000">
            <a:off x="2801080" y="81433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900000">
            <a:off x="2118483" y="311731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0715" y="854075"/>
            <a:ext cx="3847465" cy="5285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635" y="1289050"/>
            <a:ext cx="4136390" cy="41033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79875" y="6255385"/>
            <a:ext cx="1573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密码找回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48065" y="5795010"/>
            <a:ext cx="1573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密码重置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16" grpId="0" bldLvl="0" animBg="1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605" y="405765"/>
            <a:ext cx="2400300" cy="3587750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015" y="1133475"/>
            <a:ext cx="1882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用户管理页面</a:t>
            </a:r>
            <a:endParaRPr lang="zh-CN" altLang="en-US" sz="4000" b="1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38544" y="85406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 rot="19800000">
            <a:off x="2801080" y="81433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900000">
            <a:off x="2118483" y="311731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220" y="1483360"/>
            <a:ext cx="8475980" cy="38925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54445" y="5633085"/>
            <a:ext cx="247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用户信息修改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16" grpId="0" bldLvl="0" animBg="1"/>
      <p:bldP spid="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5825" y="3724820"/>
            <a:ext cx="6095207" cy="3013412"/>
          </a:xfrm>
        </p:spPr>
      </p:pic>
      <p:pic>
        <p:nvPicPr>
          <p:cNvPr id="14" name="图片占位符 13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1369" y="516407"/>
            <a:ext cx="6095207" cy="2986606"/>
          </a:xfrm>
        </p:spPr>
      </p:pic>
      <p:sp>
        <p:nvSpPr>
          <p:cNvPr id="9" name="Rectangle 8"/>
          <p:cNvSpPr/>
          <p:nvPr/>
        </p:nvSpPr>
        <p:spPr>
          <a:xfrm>
            <a:off x="446936" y="516522"/>
            <a:ext cx="4414754" cy="3155384"/>
          </a:xfrm>
          <a:prstGeom prst="rect">
            <a:avLst/>
          </a:prstGeom>
          <a:gradFill flip="none" rotWithShape="1">
            <a:gsLst>
              <a:gs pos="1000">
                <a:schemeClr val="accent2"/>
              </a:gs>
              <a:gs pos="100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outerShdw blurRad="1270000" dist="635000" dir="8100000" sx="90000" sy="9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75257" y="1435445"/>
            <a:ext cx="3492439" cy="83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造字工房朗宋（非商用）常规体" pitchFamily="2" charset="-122"/>
                <a:ea typeface="造字工房朗宋（非商用）常规体" pitchFamily="2" charset="-122"/>
                <a:cs typeface="Lato Heavy" panose="020F0902020204030203" pitchFamily="34" charset="0"/>
              </a:rPr>
              <a:t>商品管理</a:t>
            </a:r>
            <a:endParaRPr lang="zh-CN" altLang="en-US" sz="5400" dirty="0">
              <a:solidFill>
                <a:schemeClr val="bg1"/>
              </a:solidFill>
              <a:latin typeface="造字工房朗宋（非商用）常规体" pitchFamily="2" charset="-122"/>
              <a:ea typeface="造字工房朗宋（非商用）常规体" pitchFamily="2" charset="-122"/>
              <a:cs typeface="Lato Heavy" panose="020F090202020403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339984" y="1180456"/>
            <a:ext cx="609521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 rot="9900000">
            <a:off x="4934103" y="2598260"/>
            <a:ext cx="648053" cy="648051"/>
          </a:xfrm>
          <a:prstGeom prst="triangle">
            <a:avLst>
              <a:gd name="adj" fmla="val 0"/>
            </a:avLst>
          </a:prstGeom>
          <a:noFill/>
          <a:ln w="1270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5408332" y="1971863"/>
            <a:ext cx="244875" cy="244874"/>
          </a:xfrm>
          <a:prstGeom prst="triangle">
            <a:avLst>
              <a:gd name="adj" fmla="val 100000"/>
            </a:avLst>
          </a:prstGeom>
          <a:noFill/>
          <a:ln w="63500" cap="rnd">
            <a:solidFill>
              <a:schemeClr val="bg1"/>
            </a:solidFill>
            <a:prstDash val="solid"/>
          </a:ln>
          <a:effectLst>
            <a:outerShdw blurRad="317500" dist="152400" dir="8100000" sx="95000" sy="95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8"/>
          <p:cNvSpPr>
            <a:spLocks noEditPoints="1"/>
          </p:cNvSpPr>
          <p:nvPr/>
        </p:nvSpPr>
        <p:spPr bwMode="auto">
          <a:xfrm>
            <a:off x="5530769" y="238642"/>
            <a:ext cx="421464" cy="316955"/>
          </a:xfrm>
          <a:custGeom>
            <a:avLst/>
            <a:gdLst>
              <a:gd name="T0" fmla="*/ 192 w 208"/>
              <a:gd name="T1" fmla="*/ 24 h 156"/>
              <a:gd name="T2" fmla="*/ 138 w 208"/>
              <a:gd name="T3" fmla="*/ 24 h 156"/>
              <a:gd name="T4" fmla="*/ 124 w 208"/>
              <a:gd name="T5" fmla="*/ 0 h 156"/>
              <a:gd name="T6" fmla="*/ 80 w 208"/>
              <a:gd name="T7" fmla="*/ 0 h 156"/>
              <a:gd name="T8" fmla="*/ 66 w 208"/>
              <a:gd name="T9" fmla="*/ 24 h 156"/>
              <a:gd name="T10" fmla="*/ 16 w 208"/>
              <a:gd name="T11" fmla="*/ 24 h 156"/>
              <a:gd name="T12" fmla="*/ 0 w 208"/>
              <a:gd name="T13" fmla="*/ 40 h 156"/>
              <a:gd name="T14" fmla="*/ 0 w 208"/>
              <a:gd name="T15" fmla="*/ 140 h 156"/>
              <a:gd name="T16" fmla="*/ 16 w 208"/>
              <a:gd name="T17" fmla="*/ 156 h 156"/>
              <a:gd name="T18" fmla="*/ 192 w 208"/>
              <a:gd name="T19" fmla="*/ 156 h 156"/>
              <a:gd name="T20" fmla="*/ 208 w 208"/>
              <a:gd name="T21" fmla="*/ 140 h 156"/>
              <a:gd name="T22" fmla="*/ 208 w 208"/>
              <a:gd name="T23" fmla="*/ 40 h 156"/>
              <a:gd name="T24" fmla="*/ 192 w 208"/>
              <a:gd name="T25" fmla="*/ 24 h 156"/>
              <a:gd name="T26" fmla="*/ 200 w 208"/>
              <a:gd name="T27" fmla="*/ 140 h 156"/>
              <a:gd name="T28" fmla="*/ 192 w 208"/>
              <a:gd name="T29" fmla="*/ 148 h 156"/>
              <a:gd name="T30" fmla="*/ 16 w 208"/>
              <a:gd name="T31" fmla="*/ 148 h 156"/>
              <a:gd name="T32" fmla="*/ 8 w 208"/>
              <a:gd name="T33" fmla="*/ 140 h 156"/>
              <a:gd name="T34" fmla="*/ 8 w 208"/>
              <a:gd name="T35" fmla="*/ 40 h 156"/>
              <a:gd name="T36" fmla="*/ 16 w 208"/>
              <a:gd name="T37" fmla="*/ 32 h 156"/>
              <a:gd name="T38" fmla="*/ 71 w 208"/>
              <a:gd name="T39" fmla="*/ 32 h 156"/>
              <a:gd name="T40" fmla="*/ 73 w 208"/>
              <a:gd name="T41" fmla="*/ 28 h 156"/>
              <a:gd name="T42" fmla="*/ 85 w 208"/>
              <a:gd name="T43" fmla="*/ 8 h 156"/>
              <a:gd name="T44" fmla="*/ 120 w 208"/>
              <a:gd name="T45" fmla="*/ 8 h 156"/>
              <a:gd name="T46" fmla="*/ 131 w 208"/>
              <a:gd name="T47" fmla="*/ 28 h 156"/>
              <a:gd name="T48" fmla="*/ 133 w 208"/>
              <a:gd name="T49" fmla="*/ 32 h 156"/>
              <a:gd name="T50" fmla="*/ 192 w 208"/>
              <a:gd name="T51" fmla="*/ 32 h 156"/>
              <a:gd name="T52" fmla="*/ 200 w 208"/>
              <a:gd name="T53" fmla="*/ 40 h 156"/>
              <a:gd name="T54" fmla="*/ 200 w 208"/>
              <a:gd name="T55" fmla="*/ 140 h 156"/>
              <a:gd name="T56" fmla="*/ 20 w 208"/>
              <a:gd name="T57" fmla="*/ 20 h 156"/>
              <a:gd name="T58" fmla="*/ 52 w 208"/>
              <a:gd name="T59" fmla="*/ 20 h 156"/>
              <a:gd name="T60" fmla="*/ 56 w 208"/>
              <a:gd name="T61" fmla="*/ 16 h 156"/>
              <a:gd name="T62" fmla="*/ 52 w 208"/>
              <a:gd name="T63" fmla="*/ 12 h 156"/>
              <a:gd name="T64" fmla="*/ 20 w 208"/>
              <a:gd name="T65" fmla="*/ 12 h 156"/>
              <a:gd name="T66" fmla="*/ 16 w 208"/>
              <a:gd name="T67" fmla="*/ 16 h 156"/>
              <a:gd name="T68" fmla="*/ 20 w 208"/>
              <a:gd name="T69" fmla="*/ 20 h 156"/>
              <a:gd name="T70" fmla="*/ 172 w 208"/>
              <a:gd name="T71" fmla="*/ 47 h 156"/>
              <a:gd name="T72" fmla="*/ 161 w 208"/>
              <a:gd name="T73" fmla="*/ 59 h 156"/>
              <a:gd name="T74" fmla="*/ 172 w 208"/>
              <a:gd name="T75" fmla="*/ 71 h 156"/>
              <a:gd name="T76" fmla="*/ 184 w 208"/>
              <a:gd name="T77" fmla="*/ 59 h 156"/>
              <a:gd name="T78" fmla="*/ 172 w 208"/>
              <a:gd name="T79" fmla="*/ 47 h 156"/>
              <a:gd name="T80" fmla="*/ 172 w 208"/>
              <a:gd name="T81" fmla="*/ 63 h 156"/>
              <a:gd name="T82" fmla="*/ 169 w 208"/>
              <a:gd name="T83" fmla="*/ 59 h 156"/>
              <a:gd name="T84" fmla="*/ 172 w 208"/>
              <a:gd name="T85" fmla="*/ 55 h 156"/>
              <a:gd name="T86" fmla="*/ 176 w 208"/>
              <a:gd name="T87" fmla="*/ 59 h 156"/>
              <a:gd name="T88" fmla="*/ 172 w 208"/>
              <a:gd name="T89" fmla="*/ 63 h 156"/>
              <a:gd name="T90" fmla="*/ 99 w 208"/>
              <a:gd name="T91" fmla="*/ 39 h 156"/>
              <a:gd name="T92" fmla="*/ 48 w 208"/>
              <a:gd name="T93" fmla="*/ 89 h 156"/>
              <a:gd name="T94" fmla="*/ 99 w 208"/>
              <a:gd name="T95" fmla="*/ 140 h 156"/>
              <a:gd name="T96" fmla="*/ 150 w 208"/>
              <a:gd name="T97" fmla="*/ 89 h 156"/>
              <a:gd name="T98" fmla="*/ 99 w 208"/>
              <a:gd name="T99" fmla="*/ 39 h 156"/>
              <a:gd name="T100" fmla="*/ 99 w 208"/>
              <a:gd name="T101" fmla="*/ 132 h 156"/>
              <a:gd name="T102" fmla="*/ 56 w 208"/>
              <a:gd name="T103" fmla="*/ 89 h 156"/>
              <a:gd name="T104" fmla="*/ 99 w 208"/>
              <a:gd name="T105" fmla="*/ 47 h 156"/>
              <a:gd name="T106" fmla="*/ 142 w 208"/>
              <a:gd name="T107" fmla="*/ 89 h 156"/>
              <a:gd name="T108" fmla="*/ 99 w 208"/>
              <a:gd name="T109" fmla="*/ 13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156">
                <a:moveTo>
                  <a:pt x="192" y="24"/>
                </a:moveTo>
                <a:cubicBezTo>
                  <a:pt x="138" y="24"/>
                  <a:pt x="138" y="24"/>
                  <a:pt x="138" y="24"/>
                </a:cubicBezTo>
                <a:cubicBezTo>
                  <a:pt x="124" y="0"/>
                  <a:pt x="124" y="0"/>
                  <a:pt x="124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66" y="24"/>
                  <a:pt x="66" y="24"/>
                  <a:pt x="66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7" y="24"/>
                  <a:pt x="0" y="31"/>
                  <a:pt x="0" y="40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9"/>
                  <a:pt x="7" y="156"/>
                  <a:pt x="16" y="156"/>
                </a:cubicBezTo>
                <a:cubicBezTo>
                  <a:pt x="192" y="156"/>
                  <a:pt x="192" y="156"/>
                  <a:pt x="192" y="156"/>
                </a:cubicBezTo>
                <a:cubicBezTo>
                  <a:pt x="201" y="156"/>
                  <a:pt x="208" y="149"/>
                  <a:pt x="208" y="140"/>
                </a:cubicBezTo>
                <a:cubicBezTo>
                  <a:pt x="208" y="40"/>
                  <a:pt x="208" y="40"/>
                  <a:pt x="208" y="40"/>
                </a:cubicBezTo>
                <a:cubicBezTo>
                  <a:pt x="208" y="31"/>
                  <a:pt x="201" y="24"/>
                  <a:pt x="192" y="24"/>
                </a:cubicBezTo>
                <a:close/>
                <a:moveTo>
                  <a:pt x="200" y="140"/>
                </a:moveTo>
                <a:cubicBezTo>
                  <a:pt x="200" y="144"/>
                  <a:pt x="196" y="148"/>
                  <a:pt x="192" y="148"/>
                </a:cubicBezTo>
                <a:cubicBezTo>
                  <a:pt x="16" y="148"/>
                  <a:pt x="16" y="148"/>
                  <a:pt x="16" y="148"/>
                </a:cubicBezTo>
                <a:cubicBezTo>
                  <a:pt x="12" y="148"/>
                  <a:pt x="8" y="144"/>
                  <a:pt x="8" y="140"/>
                </a:cubicBezTo>
                <a:cubicBezTo>
                  <a:pt x="8" y="40"/>
                  <a:pt x="8" y="40"/>
                  <a:pt x="8" y="40"/>
                </a:cubicBezTo>
                <a:cubicBezTo>
                  <a:pt x="8" y="36"/>
                  <a:pt x="12" y="32"/>
                  <a:pt x="16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3" y="28"/>
                  <a:pt x="73" y="28"/>
                  <a:pt x="73" y="28"/>
                </a:cubicBezTo>
                <a:cubicBezTo>
                  <a:pt x="85" y="8"/>
                  <a:pt x="85" y="8"/>
                  <a:pt x="85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6" y="32"/>
                  <a:pt x="200" y="36"/>
                  <a:pt x="200" y="40"/>
                </a:cubicBezTo>
                <a:lnTo>
                  <a:pt x="200" y="140"/>
                </a:lnTo>
                <a:close/>
                <a:moveTo>
                  <a:pt x="20" y="20"/>
                </a:moveTo>
                <a:cubicBezTo>
                  <a:pt x="52" y="20"/>
                  <a:pt x="52" y="20"/>
                  <a:pt x="52" y="20"/>
                </a:cubicBezTo>
                <a:cubicBezTo>
                  <a:pt x="54" y="20"/>
                  <a:pt x="56" y="18"/>
                  <a:pt x="56" y="16"/>
                </a:cubicBezTo>
                <a:cubicBezTo>
                  <a:pt x="56" y="14"/>
                  <a:pt x="54" y="12"/>
                  <a:pt x="52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6" y="14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172" y="47"/>
                </a:moveTo>
                <a:cubicBezTo>
                  <a:pt x="166" y="47"/>
                  <a:pt x="161" y="53"/>
                  <a:pt x="161" y="59"/>
                </a:cubicBezTo>
                <a:cubicBezTo>
                  <a:pt x="161" y="65"/>
                  <a:pt x="166" y="71"/>
                  <a:pt x="172" y="71"/>
                </a:cubicBezTo>
                <a:cubicBezTo>
                  <a:pt x="179" y="71"/>
                  <a:pt x="184" y="65"/>
                  <a:pt x="184" y="59"/>
                </a:cubicBezTo>
                <a:cubicBezTo>
                  <a:pt x="184" y="53"/>
                  <a:pt x="179" y="47"/>
                  <a:pt x="172" y="47"/>
                </a:cubicBezTo>
                <a:close/>
                <a:moveTo>
                  <a:pt x="172" y="63"/>
                </a:moveTo>
                <a:cubicBezTo>
                  <a:pt x="170" y="63"/>
                  <a:pt x="169" y="61"/>
                  <a:pt x="169" y="59"/>
                </a:cubicBezTo>
                <a:cubicBezTo>
                  <a:pt x="169" y="57"/>
                  <a:pt x="170" y="55"/>
                  <a:pt x="172" y="55"/>
                </a:cubicBezTo>
                <a:cubicBezTo>
                  <a:pt x="174" y="55"/>
                  <a:pt x="176" y="57"/>
                  <a:pt x="176" y="59"/>
                </a:cubicBezTo>
                <a:cubicBezTo>
                  <a:pt x="176" y="61"/>
                  <a:pt x="174" y="63"/>
                  <a:pt x="172" y="63"/>
                </a:cubicBezTo>
                <a:close/>
                <a:moveTo>
                  <a:pt x="99" y="39"/>
                </a:moveTo>
                <a:cubicBezTo>
                  <a:pt x="71" y="39"/>
                  <a:pt x="48" y="61"/>
                  <a:pt x="48" y="89"/>
                </a:cubicBezTo>
                <a:cubicBezTo>
                  <a:pt x="48" y="117"/>
                  <a:pt x="71" y="140"/>
                  <a:pt x="99" y="140"/>
                </a:cubicBezTo>
                <a:cubicBezTo>
                  <a:pt x="127" y="140"/>
                  <a:pt x="150" y="117"/>
                  <a:pt x="150" y="89"/>
                </a:cubicBezTo>
                <a:cubicBezTo>
                  <a:pt x="150" y="61"/>
                  <a:pt x="127" y="39"/>
                  <a:pt x="99" y="39"/>
                </a:cubicBezTo>
                <a:close/>
                <a:moveTo>
                  <a:pt x="99" y="132"/>
                </a:moveTo>
                <a:cubicBezTo>
                  <a:pt x="75" y="132"/>
                  <a:pt x="56" y="113"/>
                  <a:pt x="56" y="89"/>
                </a:cubicBezTo>
                <a:cubicBezTo>
                  <a:pt x="56" y="66"/>
                  <a:pt x="75" y="47"/>
                  <a:pt x="99" y="47"/>
                </a:cubicBezTo>
                <a:cubicBezTo>
                  <a:pt x="123" y="47"/>
                  <a:pt x="142" y="66"/>
                  <a:pt x="142" y="89"/>
                </a:cubicBezTo>
                <a:cubicBezTo>
                  <a:pt x="142" y="113"/>
                  <a:pt x="123" y="132"/>
                  <a:pt x="99" y="1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9" name="Freeform 54"/>
          <p:cNvSpPr>
            <a:spLocks noEditPoints="1"/>
          </p:cNvSpPr>
          <p:nvPr/>
        </p:nvSpPr>
        <p:spPr bwMode="auto">
          <a:xfrm>
            <a:off x="251914" y="196273"/>
            <a:ext cx="367158" cy="367156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30" name="Freeform 99"/>
          <p:cNvSpPr>
            <a:spLocks noEditPoints="1"/>
          </p:cNvSpPr>
          <p:nvPr/>
        </p:nvSpPr>
        <p:spPr bwMode="auto">
          <a:xfrm>
            <a:off x="251914" y="3387899"/>
            <a:ext cx="364503" cy="336932"/>
          </a:xfrm>
          <a:custGeom>
            <a:avLst/>
            <a:gdLst>
              <a:gd name="T0" fmla="*/ 200 w 200"/>
              <a:gd name="T1" fmla="*/ 0 h 184"/>
              <a:gd name="T2" fmla="*/ 0 w 200"/>
              <a:gd name="T3" fmla="*/ 74 h 184"/>
              <a:gd name="T4" fmla="*/ 64 w 200"/>
              <a:gd name="T5" fmla="*/ 123 h 184"/>
              <a:gd name="T6" fmla="*/ 64 w 200"/>
              <a:gd name="T7" fmla="*/ 154 h 184"/>
              <a:gd name="T8" fmla="*/ 65 w 200"/>
              <a:gd name="T9" fmla="*/ 156 h 184"/>
              <a:gd name="T10" fmla="*/ 65 w 200"/>
              <a:gd name="T11" fmla="*/ 157 h 184"/>
              <a:gd name="T12" fmla="*/ 69 w 200"/>
              <a:gd name="T13" fmla="*/ 159 h 184"/>
              <a:gd name="T14" fmla="*/ 71 w 200"/>
              <a:gd name="T15" fmla="*/ 158 h 184"/>
              <a:gd name="T16" fmla="*/ 93 w 200"/>
              <a:gd name="T17" fmla="*/ 144 h 184"/>
              <a:gd name="T18" fmla="*/ 147 w 200"/>
              <a:gd name="T19" fmla="*/ 184 h 184"/>
              <a:gd name="T20" fmla="*/ 200 w 200"/>
              <a:gd name="T21" fmla="*/ 0 h 184"/>
              <a:gd name="T22" fmla="*/ 178 w 200"/>
              <a:gd name="T23" fmla="*/ 17 h 184"/>
              <a:gd name="T24" fmla="*/ 70 w 200"/>
              <a:gd name="T25" fmla="*/ 117 h 184"/>
              <a:gd name="T26" fmla="*/ 17 w 200"/>
              <a:gd name="T27" fmla="*/ 77 h 184"/>
              <a:gd name="T28" fmla="*/ 178 w 200"/>
              <a:gd name="T29" fmla="*/ 17 h 184"/>
              <a:gd name="T30" fmla="*/ 72 w 200"/>
              <a:gd name="T31" fmla="*/ 148 h 184"/>
              <a:gd name="T32" fmla="*/ 72 w 200"/>
              <a:gd name="T33" fmla="*/ 129 h 184"/>
              <a:gd name="T34" fmla="*/ 87 w 200"/>
              <a:gd name="T35" fmla="*/ 139 h 184"/>
              <a:gd name="T36" fmla="*/ 72 w 200"/>
              <a:gd name="T37" fmla="*/ 148 h 184"/>
              <a:gd name="T38" fmla="*/ 77 w 200"/>
              <a:gd name="T39" fmla="*/ 122 h 184"/>
              <a:gd name="T40" fmla="*/ 186 w 200"/>
              <a:gd name="T41" fmla="*/ 21 h 184"/>
              <a:gd name="T42" fmla="*/ 142 w 200"/>
              <a:gd name="T43" fmla="*/ 171 h 184"/>
              <a:gd name="T44" fmla="*/ 77 w 200"/>
              <a:gd name="T45" fmla="*/ 12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184">
                <a:moveTo>
                  <a:pt x="200" y="0"/>
                </a:moveTo>
                <a:cubicBezTo>
                  <a:pt x="0" y="74"/>
                  <a:pt x="0" y="74"/>
                  <a:pt x="0" y="74"/>
                </a:cubicBezTo>
                <a:cubicBezTo>
                  <a:pt x="64" y="123"/>
                  <a:pt x="64" y="123"/>
                  <a:pt x="64" y="123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5"/>
                  <a:pt x="65" y="156"/>
                  <a:pt x="65" y="156"/>
                </a:cubicBezTo>
                <a:cubicBezTo>
                  <a:pt x="65" y="156"/>
                  <a:pt x="65" y="157"/>
                  <a:pt x="65" y="157"/>
                </a:cubicBezTo>
                <a:cubicBezTo>
                  <a:pt x="66" y="158"/>
                  <a:pt x="67" y="159"/>
                  <a:pt x="69" y="159"/>
                </a:cubicBezTo>
                <a:cubicBezTo>
                  <a:pt x="69" y="159"/>
                  <a:pt x="70" y="159"/>
                  <a:pt x="71" y="158"/>
                </a:cubicBezTo>
                <a:cubicBezTo>
                  <a:pt x="93" y="144"/>
                  <a:pt x="93" y="144"/>
                  <a:pt x="93" y="144"/>
                </a:cubicBezTo>
                <a:cubicBezTo>
                  <a:pt x="147" y="184"/>
                  <a:pt x="147" y="184"/>
                  <a:pt x="147" y="184"/>
                </a:cubicBezTo>
                <a:lnTo>
                  <a:pt x="200" y="0"/>
                </a:lnTo>
                <a:close/>
                <a:moveTo>
                  <a:pt x="178" y="17"/>
                </a:moveTo>
                <a:cubicBezTo>
                  <a:pt x="70" y="117"/>
                  <a:pt x="70" y="117"/>
                  <a:pt x="70" y="117"/>
                </a:cubicBezTo>
                <a:cubicBezTo>
                  <a:pt x="17" y="77"/>
                  <a:pt x="17" y="77"/>
                  <a:pt x="17" y="77"/>
                </a:cubicBezTo>
                <a:lnTo>
                  <a:pt x="178" y="17"/>
                </a:lnTo>
                <a:close/>
                <a:moveTo>
                  <a:pt x="72" y="148"/>
                </a:moveTo>
                <a:cubicBezTo>
                  <a:pt x="72" y="129"/>
                  <a:pt x="72" y="129"/>
                  <a:pt x="72" y="129"/>
                </a:cubicBezTo>
                <a:cubicBezTo>
                  <a:pt x="87" y="139"/>
                  <a:pt x="87" y="139"/>
                  <a:pt x="87" y="139"/>
                </a:cubicBezTo>
                <a:lnTo>
                  <a:pt x="72" y="148"/>
                </a:lnTo>
                <a:close/>
                <a:moveTo>
                  <a:pt x="77" y="122"/>
                </a:moveTo>
                <a:cubicBezTo>
                  <a:pt x="186" y="21"/>
                  <a:pt x="186" y="21"/>
                  <a:pt x="186" y="21"/>
                </a:cubicBezTo>
                <a:cubicBezTo>
                  <a:pt x="142" y="171"/>
                  <a:pt x="142" y="171"/>
                  <a:pt x="142" y="171"/>
                </a:cubicBezTo>
                <a:lnTo>
                  <a:pt x="77" y="1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11342370" y="551180"/>
            <a:ext cx="551815" cy="2950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商品管理页面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46045" y="3788410"/>
            <a:ext cx="551815" cy="2950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编辑与修改页面</a:t>
            </a:r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25" grpId="0" animBg="1"/>
      <p:bldP spid="26" grpId="0" animBg="1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14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PA" val="v4.0.0"/>
</p:tagLst>
</file>

<file path=ppt/tags/tag7.xml><?xml version="1.0" encoding="utf-8"?>
<p:tagLst xmlns:p="http://schemas.openxmlformats.org/presentationml/2006/main">
  <p:tag name="PA" val="v4.0.0"/>
</p:tagLst>
</file>

<file path=ppt/tags/tag8.xml><?xml version="1.0" encoding="utf-8"?>
<p:tagLst xmlns:p="http://schemas.openxmlformats.org/presentationml/2006/main">
  <p:tag name="PA" val="v4.0.0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3">
      <a:dk1>
        <a:sysClr val="windowText" lastClr="000000"/>
      </a:dk1>
      <a:lt1>
        <a:sysClr val="window" lastClr="FFFFFF"/>
      </a:lt1>
      <a:dk2>
        <a:srgbClr val="323232"/>
      </a:dk2>
      <a:lt2>
        <a:srgbClr val="000000"/>
      </a:lt2>
      <a:accent1>
        <a:srgbClr val="A5300F"/>
      </a:accent1>
      <a:accent2>
        <a:srgbClr val="323232"/>
      </a:accent2>
      <a:accent3>
        <a:srgbClr val="323232"/>
      </a:accent3>
      <a:accent4>
        <a:srgbClr val="A5300F"/>
      </a:accent4>
      <a:accent5>
        <a:srgbClr val="323232"/>
      </a:accent5>
      <a:accent6>
        <a:srgbClr val="A5300F"/>
      </a:accent6>
      <a:hlink>
        <a:srgbClr val="A5300F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演示</Application>
  <PresentationFormat>自定义</PresentationFormat>
  <Paragraphs>155</Paragraphs>
  <Slides>17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3" baseType="lpstr">
      <vt:lpstr>Arial</vt:lpstr>
      <vt:lpstr>宋体</vt:lpstr>
      <vt:lpstr>Wingdings</vt:lpstr>
      <vt:lpstr>Century Gothic</vt:lpstr>
      <vt:lpstr>方正悠黑_508R</vt:lpstr>
      <vt:lpstr>Consolas</vt:lpstr>
      <vt:lpstr>华文中宋</vt:lpstr>
      <vt:lpstr>Montserrat</vt:lpstr>
      <vt:lpstr>Lato Heavy</vt:lpstr>
      <vt:lpstr>造字工房朗宋（非商用）常规体</vt:lpstr>
      <vt:lpstr>Calibri</vt:lpstr>
      <vt:lpstr>Lato</vt:lpstr>
      <vt:lpstr>楷体</vt:lpstr>
      <vt:lpstr>Open Sans Extrabold</vt:lpstr>
      <vt:lpstr>Open Sans Light</vt:lpstr>
      <vt:lpstr>微软雅黑</vt:lpstr>
      <vt:lpstr>MS Gothic</vt:lpstr>
      <vt:lpstr>Brush Script MT</vt:lpstr>
      <vt:lpstr>Century</vt:lpstr>
      <vt:lpstr>黑体</vt:lpstr>
      <vt:lpstr>Arial Unicode MS</vt:lpstr>
      <vt:lpstr>Segoe Print</vt:lpstr>
      <vt:lpstr>Calibri</vt:lpstr>
      <vt:lpstr>Yu Gothic UI Semibold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杂志</dc:title>
  <dc:creator>第一PPT</dc:creator>
  <cp:keywords>www.1ppt.com</cp:keywords>
  <cp:lastModifiedBy>admin</cp:lastModifiedBy>
  <cp:revision>22</cp:revision>
  <dcterms:created xsi:type="dcterms:W3CDTF">2016-12-27T01:47:00Z</dcterms:created>
  <dcterms:modified xsi:type="dcterms:W3CDTF">2019-06-20T07:16:58Z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