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C9FD-30B7-49BD-8091-3CE2E8319F88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2873-CBA6-425D-A9AF-75C3D497F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2873-CBA6-425D-A9AF-75C3D497F8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0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6788-818B-4CA5-9DE6-FC452EC2151D}" type="datetime1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2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150-0DE8-47A7-B624-4A4B008FF2C7}" type="datetime1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292A-95ED-40DE-96F7-5F4BBB0C0A90}" type="datetime1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6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57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A598EA-C6A5-4F74-B5ED-E40F20E6CEAC}" type="datetime1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A72B40-7178-4532-993E-437D57973D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497C36-F88F-4CB9-8051-2369755A4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罗崚骁 宋香君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DDF682-CCDB-4ED0-9846-5D90874E1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实现更多 </a:t>
            </a:r>
            <a:r>
              <a:rPr lang="en-US" altLang="zh-CN" dirty="0"/>
              <a:t>Linux </a:t>
            </a:r>
            <a:r>
              <a:rPr lang="zh-CN" altLang="en-US" dirty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423671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36B9-47F3-42E2-B4AD-8BB47682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89FC4-E593-43E3-B562-5CCE1E8E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基础目标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make</a:t>
            </a:r>
            <a:r>
              <a:rPr lang="zh-CN" altLang="en-US" dirty="0"/>
              <a:t>，能在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中从源码安装软件</a:t>
            </a:r>
          </a:p>
          <a:p>
            <a:pPr lvl="1"/>
            <a:r>
              <a:rPr lang="zh-CN" altLang="en-US" dirty="0"/>
              <a:t>完善相关系统调用以支持在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2"/>
            <a:r>
              <a:rPr lang="zh-CN" altLang="en-US" dirty="0"/>
              <a:t>构建有 </a:t>
            </a:r>
            <a:r>
              <a:rPr lang="en-US" altLang="zh-CN" dirty="0"/>
              <a:t>STL </a:t>
            </a:r>
            <a:r>
              <a:rPr lang="zh-CN" altLang="en-US" dirty="0"/>
              <a:t>的 </a:t>
            </a:r>
            <a:r>
              <a:rPr lang="en-US" altLang="zh-CN" dirty="0"/>
              <a:t>C++ 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2"/>
            <a:r>
              <a:rPr lang="zh-CN" altLang="en-US" dirty="0"/>
              <a:t>使用离线版的 </a:t>
            </a:r>
            <a:r>
              <a:rPr lang="en-US" altLang="zh-CN" dirty="0"/>
              <a:t>cargo </a:t>
            </a:r>
            <a:r>
              <a:rPr lang="zh-CN" altLang="en-US" dirty="0"/>
              <a:t>构建并运行有 </a:t>
            </a:r>
            <a:r>
              <a:rPr lang="en-US" altLang="zh-CN" dirty="0"/>
              <a:t>Rust-std </a:t>
            </a:r>
            <a:r>
              <a:rPr lang="zh-CN" altLang="en-US" dirty="0"/>
              <a:t>的项目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扩展目标</a:t>
            </a:r>
            <a:endParaRPr lang="en-US" altLang="zh-CN" dirty="0"/>
          </a:p>
          <a:p>
            <a:pPr lvl="1"/>
            <a:r>
              <a:rPr lang="zh-CN" altLang="en-US" dirty="0"/>
              <a:t>支持离线版的 </a:t>
            </a:r>
            <a:r>
              <a:rPr lang="en-US" altLang="zh-CN" dirty="0"/>
              <a:t>git</a:t>
            </a:r>
          </a:p>
          <a:p>
            <a:pPr lvl="1"/>
            <a:r>
              <a:rPr lang="zh-CN" altLang="en-US" dirty="0"/>
              <a:t>完善 </a:t>
            </a:r>
            <a:r>
              <a:rPr lang="en-US" altLang="zh-CN" dirty="0"/>
              <a:t>cargo </a:t>
            </a:r>
            <a:r>
              <a:rPr lang="zh-CN" altLang="en-US" dirty="0"/>
              <a:t>的网络功能</a:t>
            </a:r>
          </a:p>
          <a:p>
            <a:pPr lvl="1"/>
            <a:r>
              <a:rPr lang="zh-CN" altLang="en-US" dirty="0"/>
              <a:t>完善 </a:t>
            </a:r>
            <a:r>
              <a:rPr lang="en-US" altLang="zh-CN" dirty="0"/>
              <a:t>git </a:t>
            </a:r>
            <a:r>
              <a:rPr lang="zh-CN" altLang="en-US" dirty="0"/>
              <a:t>的远程仓库功能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CF94B-8BBE-4283-9B8E-3577938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96CD-E3C1-44E2-B679-9E9C22AA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A3B93-105D-4A8A-820C-89E7EE98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对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的支持</a:t>
            </a:r>
            <a:endParaRPr lang="en-US" altLang="zh-CN" dirty="0"/>
          </a:p>
          <a:p>
            <a:pPr lvl="1"/>
            <a:r>
              <a:rPr lang="zh-CN" altLang="en-US" dirty="0"/>
              <a:t>在已经实现相当数量的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后，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可以无缝移植到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strike="sngStrike" dirty="0"/>
              <a:t>一天，助教说 </a:t>
            </a:r>
            <a:r>
              <a:rPr lang="en-US" altLang="zh-CN" strike="sngStrike" dirty="0" err="1"/>
              <a:t>rCore</a:t>
            </a:r>
            <a:r>
              <a:rPr lang="en-US" altLang="zh-CN" strike="sngStrike" dirty="0"/>
              <a:t> </a:t>
            </a:r>
            <a:r>
              <a:rPr lang="zh-CN" altLang="en-US" strike="sngStrike" dirty="0"/>
              <a:t>要有 </a:t>
            </a:r>
            <a:r>
              <a:rPr lang="en-US" altLang="zh-CN" strike="sngStrike" dirty="0" err="1"/>
              <a:t>gcc</a:t>
            </a:r>
            <a:r>
              <a:rPr lang="zh-CN" altLang="en-US" strike="sngStrike" dirty="0"/>
              <a:t>，于是 </a:t>
            </a:r>
            <a:r>
              <a:rPr lang="en-US" altLang="zh-CN" strike="sngStrike" dirty="0" err="1"/>
              <a:t>rCore</a:t>
            </a:r>
            <a:r>
              <a:rPr lang="en-US" altLang="zh-CN" strike="sngStrike" dirty="0"/>
              <a:t> </a:t>
            </a:r>
            <a:r>
              <a:rPr lang="zh-CN" altLang="en-US" strike="sngStrike" dirty="0"/>
              <a:t>就有了 </a:t>
            </a:r>
            <a:r>
              <a:rPr lang="en-US" altLang="zh-CN" strike="sngStrike" dirty="0" err="1"/>
              <a:t>gcc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已经实现的系统调用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一个文件系统（</a:t>
            </a:r>
            <a:r>
              <a:rPr lang="en-US" altLang="zh-CN" dirty="0" err="1"/>
              <a:t>rCore</a:t>
            </a:r>
            <a:r>
              <a:rPr lang="en-US" altLang="zh-CN" dirty="0"/>
              <a:t>-fs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0A3D7-E038-4820-A87B-8CED91E8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15566-C30C-4BA1-8050-63815865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目前完成的工作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C894C-9C9F-4D77-9D4A-AE1E494A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 err="1"/>
              <a:t>musl-gcc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musl</a:t>
            </a:r>
            <a:r>
              <a:rPr lang="en-US" altLang="zh-CN" dirty="0"/>
              <a:t>-rust </a:t>
            </a:r>
            <a:r>
              <a:rPr lang="zh-CN" altLang="en-US" dirty="0"/>
              <a:t>工具链安装到了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r>
              <a:rPr lang="zh-CN" altLang="en-US" dirty="0"/>
              <a:t>使用的官方预编译版，或者在自己的操作系统中编译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测试了一些简单的带有标准库的 </a:t>
            </a:r>
            <a:r>
              <a:rPr lang="en-US" altLang="zh-CN" dirty="0"/>
              <a:t>C++</a:t>
            </a:r>
            <a:r>
              <a:rPr lang="zh-CN" altLang="en-US" dirty="0"/>
              <a:t> 和 </a:t>
            </a:r>
            <a:r>
              <a:rPr lang="en-US" altLang="zh-CN" dirty="0"/>
              <a:t>Rust </a:t>
            </a:r>
            <a:r>
              <a:rPr lang="zh-CN" altLang="en-US" dirty="0"/>
              <a:t>程序在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中的编译及运行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发现了一些可能存在问题的系统调用</a:t>
            </a:r>
            <a:endParaRPr lang="en-US" altLang="zh-CN" dirty="0"/>
          </a:p>
          <a:p>
            <a:pPr lvl="1"/>
            <a:r>
              <a:rPr lang="zh-CN" altLang="en-US" dirty="0"/>
              <a:t>在运行 </a:t>
            </a:r>
            <a:r>
              <a:rPr lang="en-US" altLang="zh-CN" dirty="0"/>
              <a:t>cargo run </a:t>
            </a:r>
            <a:r>
              <a:rPr lang="zh-CN" altLang="en-US" dirty="0"/>
              <a:t>时，出现了奇怪的文件描述符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2109AB-B3DE-4D8F-8716-781FDEAAB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04" y="3845560"/>
            <a:ext cx="5810250" cy="134302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639B4-EB6A-4506-A9EE-79A96AC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0031-722C-4A8A-A871-D55C63DC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DF9-801E-46BC-972D-BA1629BC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完善缺失的系统调用（消警告）</a:t>
            </a:r>
            <a:endParaRPr lang="en-US" altLang="zh-CN" dirty="0"/>
          </a:p>
          <a:p>
            <a:pPr lvl="1"/>
            <a:r>
              <a:rPr lang="en-US" altLang="zh-CN" dirty="0" err="1"/>
              <a:t>sigprocmask</a:t>
            </a:r>
            <a:endParaRPr lang="en-US" altLang="zh-CN" dirty="0"/>
          </a:p>
          <a:p>
            <a:pPr lvl="1"/>
            <a:r>
              <a:rPr lang="en-US" altLang="zh-CN" dirty="0" err="1"/>
              <a:t>geteuid</a:t>
            </a:r>
            <a:endParaRPr lang="en-US" altLang="zh-CN" dirty="0"/>
          </a:p>
          <a:p>
            <a:pPr lvl="1"/>
            <a:r>
              <a:rPr lang="en-US" altLang="zh-CN" dirty="0" err="1"/>
              <a:t>brk</a:t>
            </a:r>
            <a:endParaRPr lang="en-US" altLang="zh-CN" dirty="0"/>
          </a:p>
          <a:p>
            <a:pPr lvl="1"/>
            <a:r>
              <a:rPr lang="en-US" altLang="zh-CN" dirty="0" err="1"/>
              <a:t>sigaction</a:t>
            </a:r>
            <a:endParaRPr lang="en-US" altLang="zh-CN" dirty="0"/>
          </a:p>
          <a:p>
            <a:pPr lvl="1"/>
            <a:r>
              <a:rPr lang="en-US" altLang="zh-CN" dirty="0" err="1"/>
              <a:t>sigacti</a:t>
            </a:r>
            <a:endParaRPr lang="en-US" altLang="zh-CN" dirty="0"/>
          </a:p>
          <a:p>
            <a:pPr lvl="1"/>
            <a:r>
              <a:rPr lang="en-US" altLang="zh-CN" dirty="0"/>
              <a:t>flock</a:t>
            </a:r>
          </a:p>
          <a:p>
            <a:pPr lvl="1"/>
            <a:r>
              <a:rPr lang="en-US" altLang="zh-CN" dirty="0"/>
              <a:t>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23637-4DDE-45A9-BB9F-29A38137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0031-722C-4A8A-A871-D55C63DC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DF9-801E-46BC-972D-BA1629BC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测试更多的 </a:t>
            </a:r>
            <a:r>
              <a:rPr lang="en-US" altLang="zh-CN" dirty="0"/>
              <a:t>C++</a:t>
            </a:r>
            <a:r>
              <a:rPr lang="zh-CN" altLang="en-US" dirty="0"/>
              <a:t> 和 </a:t>
            </a:r>
            <a:r>
              <a:rPr lang="en-US" altLang="zh-CN" dirty="0"/>
              <a:t>Rust</a:t>
            </a:r>
            <a:r>
              <a:rPr lang="zh-CN" altLang="en-US" dirty="0"/>
              <a:t> 程序</a:t>
            </a:r>
            <a:endParaRPr lang="en-US" altLang="zh-CN" dirty="0"/>
          </a:p>
          <a:p>
            <a:pPr lvl="1"/>
            <a:r>
              <a:rPr lang="zh-CN" altLang="en-US" dirty="0"/>
              <a:t>还不知道哪里有测例</a:t>
            </a:r>
            <a:endParaRPr lang="en-US" altLang="zh-CN" dirty="0"/>
          </a:p>
          <a:p>
            <a:pPr lvl="1"/>
            <a:r>
              <a:rPr lang="zh-CN" altLang="en-US" dirty="0"/>
              <a:t>目前的想法：支持 </a:t>
            </a:r>
            <a:r>
              <a:rPr lang="en-US" altLang="zh-CN" dirty="0"/>
              <a:t>make </a:t>
            </a:r>
            <a:r>
              <a:rPr lang="zh-CN" altLang="en-US" dirty="0"/>
              <a:t>后，找一些足够大的工程进行测试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有关网络的系统调用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strike="sngStrike" dirty="0"/>
              <a:t>不会网络原理，看助教修得怎么样</a:t>
            </a:r>
            <a:endParaRPr lang="en-US" altLang="zh-CN" strike="sngStrike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8E458-7316-4CA2-B148-2C93D50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450AB-70BF-4333-B319-01129AA7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BBBE0-0984-4ED7-9E87-31CD2765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罗崚骁</a:t>
            </a:r>
            <a:endParaRPr lang="en-US" altLang="zh-CN" dirty="0"/>
          </a:p>
          <a:p>
            <a:pPr lvl="1"/>
            <a:r>
              <a:rPr lang="zh-CN" altLang="en-US" dirty="0"/>
              <a:t>实现和完善系统调用</a:t>
            </a:r>
            <a:endParaRPr lang="en-US" altLang="zh-CN" dirty="0"/>
          </a:p>
          <a:p>
            <a:pPr lvl="1"/>
            <a:r>
              <a:rPr lang="zh-CN" altLang="en-US" dirty="0"/>
              <a:t>完成对 </a:t>
            </a:r>
            <a:r>
              <a:rPr lang="en-US" altLang="zh-CN" dirty="0"/>
              <a:t>cargo </a:t>
            </a:r>
            <a:r>
              <a:rPr lang="zh-CN" altLang="en-US" dirty="0"/>
              <a:t>离线版的支持</a:t>
            </a:r>
            <a:endParaRPr lang="en-US" altLang="zh-CN" dirty="0"/>
          </a:p>
          <a:p>
            <a:pPr lvl="1"/>
            <a:r>
              <a:rPr lang="zh-CN" altLang="en-US" dirty="0"/>
              <a:t>测试 </a:t>
            </a:r>
            <a:r>
              <a:rPr lang="en-US" altLang="zh-CN" dirty="0"/>
              <a:t>C++ </a:t>
            </a:r>
            <a:r>
              <a:rPr lang="zh-CN" altLang="en-US" dirty="0"/>
              <a:t>和 </a:t>
            </a:r>
            <a:r>
              <a:rPr lang="en-US" altLang="zh-CN" dirty="0"/>
              <a:t>Rust </a:t>
            </a:r>
            <a:r>
              <a:rPr lang="zh-CN" altLang="en-US" dirty="0"/>
              <a:t>项目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宋香君</a:t>
            </a:r>
            <a:endParaRPr lang="en-US" altLang="zh-CN" dirty="0"/>
          </a:p>
          <a:p>
            <a:pPr lvl="1"/>
            <a:r>
              <a:rPr lang="zh-CN" altLang="en-US" dirty="0"/>
              <a:t>实现和完善系统调用</a:t>
            </a:r>
            <a:endParaRPr lang="en-US" altLang="zh-CN" dirty="0"/>
          </a:p>
          <a:p>
            <a:pPr lvl="1"/>
            <a:r>
              <a:rPr lang="zh-CN" altLang="en-US" dirty="0"/>
              <a:t>完成对 </a:t>
            </a:r>
            <a:r>
              <a:rPr lang="en-US" altLang="zh-CN" dirty="0"/>
              <a:t>make </a:t>
            </a:r>
            <a:r>
              <a:rPr lang="zh-CN" altLang="en-US" dirty="0"/>
              <a:t>的支持</a:t>
            </a:r>
            <a:endParaRPr lang="en-US" altLang="zh-CN" dirty="0"/>
          </a:p>
          <a:p>
            <a:pPr lvl="1"/>
            <a:r>
              <a:rPr lang="zh-CN" altLang="en-US" dirty="0"/>
              <a:t>测试 </a:t>
            </a:r>
            <a:r>
              <a:rPr lang="en-US" altLang="zh-CN" dirty="0"/>
              <a:t>C 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F0624-9497-44C4-938A-F8FF544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2B40-7178-4532-993E-437D57973D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0920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4FCEB201EAAA4231131A13DACBDA1576</Template>
  <TotalTime>145</TotalTime>
  <Words>311</Words>
  <Application>Microsoft Office PowerPoint</Application>
  <PresentationFormat>宽屏</PresentationFormat>
  <Paragraphs>62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主题5</vt:lpstr>
      <vt:lpstr>为 rCore 实现更多 Linux 系统调用</vt:lpstr>
      <vt:lpstr>课程设计目标</vt:lpstr>
      <vt:lpstr>已有工作</vt:lpstr>
      <vt:lpstr>目前完成的工作</vt:lpstr>
      <vt:lpstr>需要解决的问题</vt:lpstr>
      <vt:lpstr>需要解决的问题</vt:lpstr>
      <vt:lpstr>小组分工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XiangJun Song</dc:creator>
  <cp:lastModifiedBy>XiangJun Song</cp:lastModifiedBy>
  <cp:revision>48</cp:revision>
  <dcterms:created xsi:type="dcterms:W3CDTF">2020-03-28T07:47:56Z</dcterms:created>
  <dcterms:modified xsi:type="dcterms:W3CDTF">2020-03-28T10:13:38Z</dcterms:modified>
</cp:coreProperties>
</file>