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5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5.xml"/><Relationship Id="rId3" Type="http://schemas.openxmlformats.org/officeDocument/2006/relationships/image" Target="../media/image1.jpeg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815840" y="1448435"/>
            <a:ext cx="6182360" cy="2036445"/>
          </a:xfrm>
        </p:spPr>
        <p:txBody>
          <a:bodyPr/>
          <a:p>
            <a:r>
              <a:rPr lang="en-US" altLang="zh-CN"/>
              <a:t>  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867660" y="5394325"/>
            <a:ext cx="1054735" cy="404495"/>
          </a:xfrm>
        </p:spPr>
        <p:txBody>
          <a:bodyPr>
            <a:normAutofit fontScale="70000"/>
          </a:bodyPr>
          <a:p>
            <a:r>
              <a:rPr lang="en-US" altLang="zh-CN"/>
              <a:t>Y</a:t>
            </a:r>
            <a:endParaRPr lang="en-US" altLang="zh-CN"/>
          </a:p>
        </p:txBody>
      </p:sp>
      <p:pic>
        <p:nvPicPr>
          <p:cNvPr id="100" name="图片 99"/>
          <p:cNvPicPr/>
          <p:nvPr/>
        </p:nvPicPr>
        <p:blipFill>
          <a:blip r:embed="rId3"/>
          <a:stretch>
            <a:fillRect/>
          </a:stretch>
        </p:blipFill>
        <p:spPr>
          <a:xfrm>
            <a:off x="1075055" y="215265"/>
            <a:ext cx="4640580" cy="48120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6779895" y="1266825"/>
            <a:ext cx="28117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思路：可以利用线的循环的无序性来创造出有序的</a:t>
            </a:r>
            <a:r>
              <a:rPr lang="zh-CN" altLang="en-US"/>
              <a:t>图案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77730" y="914400"/>
            <a:ext cx="1220470" cy="2570480"/>
          </a:xfrm>
        </p:spPr>
        <p:txBody>
          <a:bodyPr/>
          <a:p>
            <a:r>
              <a:rPr lang="en-US" altLang="zh-CN"/>
              <a:t>  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  </a:t>
            </a:r>
            <a:endParaRPr lang="en-US" altLang="zh-CN"/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666750" y="473710"/>
            <a:ext cx="6595110" cy="5638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8281035" y="1310640"/>
            <a:ext cx="17030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思路：改变字体，可以自己创建</a:t>
            </a:r>
            <a:r>
              <a:rPr lang="zh-CN" altLang="en-US"/>
              <a:t>字体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  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  </a:t>
            </a:r>
            <a:endParaRPr lang="en-US" altLang="zh-CN"/>
          </a:p>
        </p:txBody>
      </p:sp>
      <p:pic>
        <p:nvPicPr>
          <p:cNvPr id="102" name="图片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711835" y="837565"/>
            <a:ext cx="6396990" cy="47650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8171815" y="1429385"/>
            <a:ext cx="20675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思路：利用旋转，平移，变换，复制，三角函数等来制作对称或其他</a:t>
            </a:r>
            <a:r>
              <a:rPr lang="zh-CN" altLang="en-US"/>
              <a:t>图案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WPS 演示</Application>
  <PresentationFormat>宽屏</PresentationFormat>
  <Paragraphs>18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鲲起</cp:lastModifiedBy>
  <cp:revision>172</cp:revision>
  <dcterms:created xsi:type="dcterms:W3CDTF">2019-06-19T02:08:00Z</dcterms:created>
  <dcterms:modified xsi:type="dcterms:W3CDTF">2021-10-17T14:42:11Z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9840A0729BA140EEBB63B90744AB0733</vt:lpwstr>
  </property>
</Properties>
</file>