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3325EE-57BF-0BC2-8D60-31BA3AE0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EDE583-4D5C-D682-600C-35CBEE4C6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68058A-638F-9429-BCA2-51EEB03F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F077B1-8857-1220-2630-2698B584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578907-3772-4CEE-9D82-65F85B13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42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64505-1BB3-ABE9-F1E3-B19BB8E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2433C6-89F0-E2D4-B8AE-63B3EF089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3D6C40-4976-B622-251C-D48EF51C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3548-2ECE-800A-4FE2-7FF87AC4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B161FD-68D5-9C94-9CA2-087A2D5F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74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2F40EEB-E42F-3463-095A-B60662BBA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2A1CA7-DA02-8E9E-93C7-667F5CEBA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51983-B757-0E54-C283-1ABCCF4B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A13A1-B4DC-C55A-86C0-F6932627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7A495-353D-6B2B-B41D-DCDC0CAE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9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91D7F-C351-417A-AD5C-CF666D5C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AD4D83-ACC6-9A24-1A09-78CF04C8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214AB7-7A20-B524-9766-4EE7EE5C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DC6F34-A3C8-3807-2F4A-AF0976A4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25DAD0-BD12-E30E-4D54-7A296366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1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4811A8-DA5B-2C91-0610-18F499D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1E8462-6DC6-AF62-4732-6EAA7902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2B3E84-F990-04F1-2416-A7E3023F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F6772-2CFC-E27C-9F61-944FC9B5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41E29-2A7B-A3C0-94BD-323B45B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563C3-1C26-838A-D3F9-9D1345EB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6C5643-882D-A28E-1B3E-B10A8C206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C71E90-85AA-EA2E-BC4C-EBBD12300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F81351-599A-1DFE-061C-A011C398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4265FE-05DF-C210-D5EF-68914C1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154722-6249-DDD6-C4BD-FFB2DFB2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1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4EF9-C77B-86CD-A862-FB7C86C7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B1C179-84A9-5342-F933-903190E5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BB4F0D-1A40-6BE2-04DA-F73D5CFC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0FC417-689E-C5D7-29F5-24D911F3C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6CA863-8CCA-6438-48CA-BCB40DCB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72E6D9-BA80-5949-F467-962EAAAA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E42015-1648-4433-506E-906CBC84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59536E8-5FDB-DDB6-8CD1-04996F9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24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F8551-D500-0085-D521-8ED95A2F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06C9104-AF65-38BD-1F97-16AE830E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80DA19-0707-91CC-89F5-B00466EB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C08E55-E165-8749-286E-1B70E3A2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13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593E8-BC46-ED19-786E-75BE4357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FFB399-8A7D-80CA-DD07-5E0EEAF8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1BDAC3-9849-9867-069D-688B7C1F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D76E9-ECB9-4B0F-B6CF-C0C172AA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B7A779-5BEB-DB2E-EAE7-0C5DFD47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FAB58A-68FC-63F4-3F8B-94B18D1F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462EC5-A2FD-4178-E04D-DE1BEFAE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E69101-B953-4DD0-0C99-25FAB1CF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73552F-CBD4-ACDD-DE5E-CEFD8DF2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7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BC917-5CFF-4FB1-6026-CBA8D2E5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3BFC575-6C19-1CD9-1E7F-A97A7FFC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85A6E-170A-9B19-B379-023E4E1A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D2E3C1-B947-5EBA-BC43-56EF0BE1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D9474C-8ACF-46B2-5233-9B577D34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4D32F4-2F00-1D44-C15D-E7C82A6F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24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328DE4-81C3-F72F-F7A3-42B141F0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2ECAA-2409-83A3-E6DF-EF86FE2F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FCFBC-CD13-F816-C770-D130E187D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A089-3FBA-43BF-A554-6C5A2A54BFB3}" type="datetimeFigureOut">
              <a:rPr lang="it-IT" smtClean="0"/>
              <a:t>29/08/2022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028402-2FD3-0C24-3CD7-40891BF25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0734CC-4131-17DB-F8E0-E3CD75855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D8CD-B7ED-4326-8F99-4019E4CF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00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4DDF8-B2DC-15DC-7FB8-7AC1AF0DD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b="1" dirty="0"/>
              <a:t>Esportazioni di prodotti italiani dal 1994 al 2019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5FB9E6-1CBE-3810-359A-6BB3FE3D8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t-IT" dirty="0"/>
              <a:t>Laura Midun </a:t>
            </a:r>
          </a:p>
        </p:txBody>
      </p:sp>
    </p:spTree>
    <p:extLst>
      <p:ext uri="{BB962C8B-B14F-4D97-AF65-F5344CB8AC3E}">
        <p14:creationId xmlns:p14="http://schemas.microsoft.com/office/powerpoint/2010/main" val="368964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B818E-B33B-2EB6-9890-3BF3DDC8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392"/>
            <a:ext cx="10515600" cy="954157"/>
          </a:xfrm>
        </p:spPr>
        <p:txBody>
          <a:bodyPr/>
          <a:lstStyle/>
          <a:p>
            <a:r>
              <a:rPr lang="it-IT" dirty="0"/>
              <a:t> </a:t>
            </a:r>
            <a:r>
              <a:rPr lang="it-IT" b="1" dirty="0"/>
              <a:t>Crisi finanziaria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13381B-33D1-A360-B4E2-2AD666C8B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29" y="1053549"/>
            <a:ext cx="8914339" cy="54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3736E-09E9-0D58-E18B-A49F2D62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025"/>
            <a:ext cx="10515600" cy="2139950"/>
          </a:xfrm>
        </p:spPr>
        <p:txBody>
          <a:bodyPr>
            <a:normAutofit/>
          </a:bodyPr>
          <a:lstStyle/>
          <a:p>
            <a:r>
              <a:rPr lang="it-IT" b="1" dirty="0"/>
              <a:t>Come è cambiato il fatturato delle esportazioni dei prodotti italiani nel corso degli anni?</a:t>
            </a:r>
          </a:p>
        </p:txBody>
      </p:sp>
    </p:spTree>
    <p:extLst>
      <p:ext uri="{BB962C8B-B14F-4D97-AF65-F5344CB8AC3E}">
        <p14:creationId xmlns:p14="http://schemas.microsoft.com/office/powerpoint/2010/main" val="279579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B818E-B33B-2EB6-9890-3BF3DDC8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22"/>
            <a:ext cx="10515600" cy="954157"/>
          </a:xfrm>
        </p:spPr>
        <p:txBody>
          <a:bodyPr/>
          <a:lstStyle/>
          <a:p>
            <a:r>
              <a:rPr lang="it-IT" dirty="0"/>
              <a:t> </a:t>
            </a:r>
            <a:r>
              <a:rPr lang="it-IT" b="1" dirty="0"/>
              <a:t>Andamento nel tempo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824569-4676-7B50-4B07-2B440E7C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78" y="1162880"/>
            <a:ext cx="8828015" cy="54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2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0156-BF58-DFA7-A5E9-A58F1A0E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92"/>
            <a:ext cx="10515600" cy="1063625"/>
          </a:xfrm>
        </p:spPr>
        <p:txBody>
          <a:bodyPr/>
          <a:lstStyle/>
          <a:p>
            <a:r>
              <a:rPr lang="it-IT" b="1" dirty="0"/>
              <a:t>Italia - USA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6F8E3E-FAF9-ACAC-8703-4F71FFB2C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61" y="999621"/>
            <a:ext cx="9023477" cy="55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0156-BF58-DFA7-A5E9-A58F1A0E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92"/>
            <a:ext cx="10515600" cy="1063625"/>
          </a:xfrm>
        </p:spPr>
        <p:txBody>
          <a:bodyPr/>
          <a:lstStyle/>
          <a:p>
            <a:r>
              <a:rPr lang="it-IT" b="1" dirty="0"/>
              <a:t>Italia - USA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826736-FA17-4BD9-94E7-8A504C59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62" y="954930"/>
            <a:ext cx="9023476" cy="55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0156-BF58-DFA7-A5E9-A58F1A0E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92"/>
            <a:ext cx="10515600" cy="1063625"/>
          </a:xfrm>
        </p:spPr>
        <p:txBody>
          <a:bodyPr/>
          <a:lstStyle/>
          <a:p>
            <a:r>
              <a:rPr lang="it-IT" b="1" dirty="0"/>
              <a:t>Italia - USA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33588F-2EBD-B28E-C1B4-478D23C88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61" y="949926"/>
            <a:ext cx="9023477" cy="55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1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B818E-B33B-2EB6-9890-3BF3DDC8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392"/>
            <a:ext cx="10515600" cy="954157"/>
          </a:xfrm>
        </p:spPr>
        <p:txBody>
          <a:bodyPr/>
          <a:lstStyle/>
          <a:p>
            <a:r>
              <a:rPr lang="it-IT" dirty="0"/>
              <a:t> </a:t>
            </a:r>
            <a:r>
              <a:rPr lang="it-IT" b="1" dirty="0"/>
              <a:t>Residui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8032F0-683E-1670-C6F7-EE4063E35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92" y="982476"/>
            <a:ext cx="8828015" cy="54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8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B818E-B33B-2EB6-9890-3BF3DDC8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392"/>
            <a:ext cx="10515600" cy="954157"/>
          </a:xfrm>
        </p:spPr>
        <p:txBody>
          <a:bodyPr/>
          <a:lstStyle/>
          <a:p>
            <a:r>
              <a:rPr lang="it-IT" dirty="0"/>
              <a:t> </a:t>
            </a:r>
            <a:r>
              <a:rPr lang="it-IT" b="1" dirty="0"/>
              <a:t>Dove l'Italia ha esportato meno prodotti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A3CB14-18B8-398D-3E6A-87D3EBAE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98" y="1053549"/>
            <a:ext cx="8881202" cy="54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0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B818E-B33B-2EB6-9890-3BF3DDC8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392"/>
            <a:ext cx="10515600" cy="954157"/>
          </a:xfrm>
        </p:spPr>
        <p:txBody>
          <a:bodyPr/>
          <a:lstStyle/>
          <a:p>
            <a:r>
              <a:rPr lang="it-IT" dirty="0"/>
              <a:t> </a:t>
            </a:r>
            <a:r>
              <a:rPr lang="it-IT" b="1" dirty="0"/>
              <a:t>Crisi finanziaria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4825A3-3810-A995-E71B-BC353469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98" y="1053549"/>
            <a:ext cx="8881202" cy="54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Esportazioni di prodotti italiani dal 1994 al 2019</vt:lpstr>
      <vt:lpstr>Come è cambiato il fatturato delle esportazioni dei prodotti italiani nel corso degli anni?</vt:lpstr>
      <vt:lpstr> Andamento nel tempo</vt:lpstr>
      <vt:lpstr>Italia - USA</vt:lpstr>
      <vt:lpstr>Italia - USA</vt:lpstr>
      <vt:lpstr>Italia - USA</vt:lpstr>
      <vt:lpstr> Residui</vt:lpstr>
      <vt:lpstr> Dove l'Italia ha esportato meno prodotti</vt:lpstr>
      <vt:lpstr> Crisi finanziaria</vt:lpstr>
      <vt:lpstr> Crisi finanziaria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Esportazioni di prodotti italiani dal 1994 al 2019</dc:title>
  <dc:creator>Laura Midun</dc:creator>
  <cp:lastModifiedBy>Laura Midun</cp:lastModifiedBy>
  <cp:revision>5</cp:revision>
  <dcterms:created xsi:type="dcterms:W3CDTF">2022-08-29T13:09:57Z</dcterms:created>
  <dcterms:modified xsi:type="dcterms:W3CDTF">2022-08-29T14:48:25Z</dcterms:modified>
</cp:coreProperties>
</file>