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6" r:id="rId7"/>
    <p:sldId id="264" r:id="rId8"/>
    <p:sldId id="265" r:id="rId9"/>
    <p:sldId id="26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>
      <p:cViewPr>
        <p:scale>
          <a:sx n="100" d="100"/>
          <a:sy n="100" d="100"/>
        </p:scale>
        <p:origin x="114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5627-C262-499B-B40E-D35AF12FD695}" type="datetimeFigureOut">
              <a:rPr lang="zh-CN" altLang="en-US" smtClean="0"/>
              <a:t>2017/5/16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3CF8-A271-465B-B1FA-44169242B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996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5627-C262-499B-B40E-D35AF12FD695}" type="datetimeFigureOut">
              <a:rPr lang="zh-CN" altLang="en-US" smtClean="0"/>
              <a:t>2017/5/16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3CF8-A271-465B-B1FA-44169242B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93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5627-C262-499B-B40E-D35AF12FD695}" type="datetimeFigureOut">
              <a:rPr lang="zh-CN" altLang="en-US" smtClean="0"/>
              <a:t>2017/5/16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3CF8-A271-465B-B1FA-44169242B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12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5627-C262-499B-B40E-D35AF12FD695}" type="datetimeFigureOut">
              <a:rPr lang="zh-CN" altLang="en-US" smtClean="0"/>
              <a:t>2017/5/16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3CF8-A271-465B-B1FA-44169242B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926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5627-C262-499B-B40E-D35AF12FD695}" type="datetimeFigureOut">
              <a:rPr lang="zh-CN" altLang="en-US" smtClean="0"/>
              <a:t>2017/5/16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3CF8-A271-465B-B1FA-44169242B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306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5627-C262-499B-B40E-D35AF12FD695}" type="datetimeFigureOut">
              <a:rPr lang="zh-CN" altLang="en-US" smtClean="0"/>
              <a:t>2017/5/16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3CF8-A271-465B-B1FA-44169242B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60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5627-C262-499B-B40E-D35AF12FD695}" type="datetimeFigureOut">
              <a:rPr lang="zh-CN" altLang="en-US" smtClean="0"/>
              <a:t>2017/5/16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3CF8-A271-465B-B1FA-44169242B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62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5627-C262-499B-B40E-D35AF12FD695}" type="datetimeFigureOut">
              <a:rPr lang="zh-CN" altLang="en-US" smtClean="0"/>
              <a:t>2017/5/16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3CF8-A271-465B-B1FA-44169242B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016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5627-C262-499B-B40E-D35AF12FD695}" type="datetimeFigureOut">
              <a:rPr lang="zh-CN" altLang="en-US" smtClean="0"/>
              <a:t>2017/5/16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3CF8-A271-465B-B1FA-44169242B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99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5627-C262-499B-B40E-D35AF12FD695}" type="datetimeFigureOut">
              <a:rPr lang="zh-CN" altLang="en-US" smtClean="0"/>
              <a:t>2017/5/16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3CF8-A271-465B-B1FA-44169242B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19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5627-C262-499B-B40E-D35AF12FD695}" type="datetimeFigureOut">
              <a:rPr lang="zh-CN" altLang="en-US" smtClean="0"/>
              <a:t>2017/5/16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3CF8-A271-465B-B1FA-44169242B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17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E5627-C262-499B-B40E-D35AF12FD695}" type="datetimeFigureOut">
              <a:rPr lang="zh-CN" altLang="en-US" smtClean="0"/>
              <a:t>2017/5/16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E3CF8-A271-465B-B1FA-44169242B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78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Income, Welfare and Fertility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003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Research Question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is the relationship between income and Fertility</a:t>
            </a:r>
          </a:p>
          <a:p>
            <a:pPr lvl="1"/>
            <a:r>
              <a:rPr lang="en-US" altLang="zh-CN" dirty="0"/>
              <a:t>How our welfare system affects our fertility</a:t>
            </a:r>
          </a:p>
        </p:txBody>
      </p:sp>
    </p:spTree>
    <p:extLst>
      <p:ext uri="{BB962C8B-B14F-4D97-AF65-F5344CB8AC3E}">
        <p14:creationId xmlns:p14="http://schemas.microsoft.com/office/powerpoint/2010/main" val="744197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worthy tracking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Fertility is important</a:t>
            </a:r>
          </a:p>
          <a:p>
            <a:r>
              <a:rPr lang="en-US" altLang="zh-CN" dirty="0"/>
              <a:t>Population quality</a:t>
            </a:r>
          </a:p>
          <a:p>
            <a:r>
              <a:rPr lang="en-US" altLang="zh-CN" dirty="0"/>
              <a:t>Welfare system is designed to support it better</a:t>
            </a:r>
          </a:p>
          <a:p>
            <a:pPr lvl="1"/>
            <a:r>
              <a:rPr lang="en-US" altLang="zh-CN" dirty="0"/>
              <a:t>Not being exploited as an income tool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8576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SA2 Income Support from AURIN</a:t>
            </a:r>
          </a:p>
          <a:p>
            <a:pPr lvl="1"/>
            <a:r>
              <a:rPr lang="en-US" altLang="zh-CN" dirty="0"/>
              <a:t>A dataset including number of people that claims government support in all suburban around Greater Melbourne</a:t>
            </a:r>
          </a:p>
          <a:p>
            <a:r>
              <a:rPr lang="en-US" altLang="zh-CN" dirty="0"/>
              <a:t>Basic Community Profile from ABS</a:t>
            </a:r>
          </a:p>
          <a:p>
            <a:pPr lvl="1"/>
            <a:r>
              <a:rPr lang="en-US" altLang="zh-CN" dirty="0"/>
              <a:t>A dataset that contains information which collected in 2011 census</a:t>
            </a:r>
          </a:p>
          <a:p>
            <a:pPr lvl="1"/>
            <a:r>
              <a:rPr lang="en-US" altLang="zh-CN" dirty="0"/>
              <a:t>B24: Number of Children ever born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67400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Processing Raw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Missing Value replacement</a:t>
            </a:r>
          </a:p>
          <a:p>
            <a:r>
              <a:rPr lang="en-US" altLang="zh-CN" dirty="0"/>
              <a:t>String Matching</a:t>
            </a:r>
          </a:p>
          <a:p>
            <a:r>
              <a:rPr lang="en-US" altLang="zh-CN" dirty="0"/>
              <a:t>Discretized -Define “High-Income” and “Multi-children”</a:t>
            </a:r>
          </a:p>
          <a:p>
            <a:r>
              <a:rPr lang="en-US" altLang="zh-CN" dirty="0"/>
              <a:t>Normalize</a:t>
            </a:r>
          </a:p>
          <a:p>
            <a:r>
              <a:rPr lang="en-US" altLang="zh-CN" dirty="0"/>
              <a:t>Python extracting data from excel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34771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629" y="643466"/>
            <a:ext cx="781904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971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76200" y="-176050"/>
            <a:ext cx="10515600" cy="1325563"/>
          </a:xfrm>
        </p:spPr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804" y="901894"/>
            <a:ext cx="6248674" cy="42352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909" y="1404946"/>
            <a:ext cx="6342677" cy="173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03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48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1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76518"/>
            <a:ext cx="5455918" cy="3860061"/>
          </a:xfrm>
          <a:prstGeom prst="rect">
            <a:avLst/>
          </a:prstGeom>
        </p:spPr>
      </p:pic>
      <p:pic>
        <p:nvPicPr>
          <p:cNvPr id="6" name="图片 5" descr="图片包含 屏幕截图&#10;&#10;已生成高可信度的说明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43" y="1147167"/>
            <a:ext cx="5455917" cy="231876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</a:rPr>
              <a:t>Result2</a:t>
            </a:r>
          </a:p>
        </p:txBody>
      </p:sp>
    </p:spTree>
    <p:extLst>
      <p:ext uri="{BB962C8B-B14F-4D97-AF65-F5344CB8AC3E}">
        <p14:creationId xmlns:p14="http://schemas.microsoft.com/office/powerpoint/2010/main" val="1644952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Multi-Dimension Data</a:t>
            </a:r>
            <a:endParaRPr lang="en-US" altLang="zh-CN" dirty="0"/>
          </a:p>
          <a:p>
            <a:r>
              <a:rPr lang="en-US" altLang="zh-CN" dirty="0"/>
              <a:t>200+ suburban to LGA</a:t>
            </a:r>
          </a:p>
          <a:p>
            <a:pPr lvl="1"/>
            <a:r>
              <a:rPr lang="en-US" altLang="zh-CN" dirty="0"/>
              <a:t>String Matching</a:t>
            </a:r>
          </a:p>
          <a:p>
            <a:pPr lvl="1"/>
            <a:r>
              <a:rPr lang="en-US" altLang="zh-CN" dirty="0"/>
              <a:t>Similarity Measurement instead of Manually</a:t>
            </a:r>
          </a:p>
          <a:p>
            <a:pPr lvl="1"/>
            <a:r>
              <a:rPr lang="en-US" altLang="zh-CN" dirty="0"/>
              <a:t>Using Web Scraper : </a:t>
            </a:r>
            <a:r>
              <a:rPr lang="en-US" altLang="zh-CN" dirty="0" err="1"/>
              <a:t>Phantomjs</a:t>
            </a:r>
            <a:r>
              <a:rPr lang="en-US" altLang="zh-CN" dirty="0"/>
              <a:t> + Selenium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8492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137</Words>
  <Application>Microsoft Office PowerPoint</Application>
  <PresentationFormat>宽屏</PresentationFormat>
  <Paragraphs>31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Income, Welfare and Fertility</vt:lpstr>
      <vt:lpstr>Research Question</vt:lpstr>
      <vt:lpstr>Why worthy tracking </vt:lpstr>
      <vt:lpstr>Dataset</vt:lpstr>
      <vt:lpstr>Processing Raw Data</vt:lpstr>
      <vt:lpstr>PowerPoint 演示文稿</vt:lpstr>
      <vt:lpstr>Result</vt:lpstr>
      <vt:lpstr>Result2</vt:lpstr>
      <vt:lpstr>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Income, Welfare and Fertility</dc:title>
  <dc:creator>Siyi Guo</dc:creator>
  <cp:lastModifiedBy>Siyi Guo</cp:lastModifiedBy>
  <cp:revision>2</cp:revision>
  <dcterms:created xsi:type="dcterms:W3CDTF">2017-05-16T10:04:49Z</dcterms:created>
  <dcterms:modified xsi:type="dcterms:W3CDTF">2017-05-16T12:08:20Z</dcterms:modified>
</cp:coreProperties>
</file>