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51" r:id="rId2"/>
    <p:sldId id="359" r:id="rId3"/>
    <p:sldId id="260" r:id="rId4"/>
    <p:sldId id="263" r:id="rId5"/>
    <p:sldId id="362" r:id="rId6"/>
    <p:sldId id="265" r:id="rId7"/>
    <p:sldId id="356" r:id="rId8"/>
    <p:sldId id="266" r:id="rId9"/>
    <p:sldId id="360" r:id="rId10"/>
    <p:sldId id="355" r:id="rId11"/>
    <p:sldId id="357" r:id="rId12"/>
    <p:sldId id="267" r:id="rId13"/>
    <p:sldId id="352" r:id="rId14"/>
    <p:sldId id="363" r:id="rId15"/>
    <p:sldId id="364" r:id="rId16"/>
    <p:sldId id="361"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10">
          <p15:clr>
            <a:srgbClr val="A4A3A4"/>
          </p15:clr>
        </p15:guide>
        <p15:guide id="2" pos="3821">
          <p15:clr>
            <a:srgbClr val="A4A3A4"/>
          </p15:clr>
        </p15:guide>
        <p15:guide id="3" pos="442">
          <p15:clr>
            <a:srgbClr val="A4A3A4"/>
          </p15:clr>
        </p15:guide>
        <p15:guide id="4" orient="horz" pos="530">
          <p15:clr>
            <a:srgbClr val="A4A3A4"/>
          </p15:clr>
        </p15:guide>
        <p15:guide id="5" orient="horz" pos="722">
          <p15:clr>
            <a:srgbClr val="A4A3A4"/>
          </p15:clr>
        </p15:guide>
        <p15:guide id="6" orient="horz" pos="40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CD6"/>
    <a:srgbClr val="EDFBF8"/>
    <a:srgbClr val="EFFBF9"/>
    <a:srgbClr val="E3F9F5"/>
    <a:srgbClr val="FF8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7" autoAdjust="0"/>
    <p:restoredTop sz="90980" autoAdjust="0"/>
  </p:normalViewPr>
  <p:slideViewPr>
    <p:cSldViewPr snapToGrid="0" showGuides="1">
      <p:cViewPr varScale="1">
        <p:scale>
          <a:sx n="78" d="100"/>
          <a:sy n="78" d="100"/>
        </p:scale>
        <p:origin x="1075" y="-154"/>
      </p:cViewPr>
      <p:guideLst>
        <p:guide orient="horz" pos="3510"/>
        <p:guide pos="3821"/>
        <p:guide pos="442"/>
        <p:guide orient="horz" pos="530"/>
        <p:guide orient="horz" pos="722"/>
        <p:guide orient="horz" pos="4042"/>
      </p:guideLst>
    </p:cSldViewPr>
  </p:slideViewPr>
  <p:notesTextViewPr>
    <p:cViewPr>
      <p:scale>
        <a:sx n="1" d="1"/>
        <a:sy n="1" d="1"/>
      </p:scale>
      <p:origin x="0" y="0"/>
    </p:cViewPr>
  </p:notesTextViewPr>
  <p:sorterViewPr>
    <p:cViewPr>
      <p:scale>
        <a:sx n="100" d="100"/>
        <a:sy n="100" d="100"/>
      </p:scale>
      <p:origin x="0" y="-50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8FC1D-29DE-4CA4-A22D-ED0527503F78}" type="datetimeFigureOut">
              <a:rPr lang="zh-CN" altLang="en-US" smtClean="0"/>
              <a:t>2022/4/17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6B3A6-FFC7-4732-AE43-E68D50C477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272" name="圆: 空心 271"/>
          <p:cNvSpPr/>
          <p:nvPr userDrawn="1"/>
        </p:nvSpPr>
        <p:spPr>
          <a:xfrm>
            <a:off x="9367658" y="3785650"/>
            <a:ext cx="3334839" cy="3334839"/>
          </a:xfrm>
          <a:prstGeom prst="donut">
            <a:avLst/>
          </a:prstGeom>
          <a:gradFill>
            <a:gsLst>
              <a:gs pos="0">
                <a:schemeClr val="accent2"/>
              </a:gs>
              <a:gs pos="100000">
                <a:schemeClr val="accent1"/>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grpSp>
        <p:nvGrpSpPr>
          <p:cNvPr id="194" name="组合 193"/>
          <p:cNvGrpSpPr/>
          <p:nvPr userDrawn="1"/>
        </p:nvGrpSpPr>
        <p:grpSpPr>
          <a:xfrm rot="10800000">
            <a:off x="3519209" y="190842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95" name="组合 194"/>
            <p:cNvGrpSpPr/>
            <p:nvPr/>
          </p:nvGrpSpPr>
          <p:grpSpPr>
            <a:xfrm>
              <a:off x="-248963" y="4991062"/>
              <a:ext cx="818862" cy="478856"/>
              <a:chOff x="279133" y="4991062"/>
              <a:chExt cx="818862" cy="478856"/>
            </a:xfrm>
            <a:grpFill/>
          </p:grpSpPr>
          <p:grpSp>
            <p:nvGrpSpPr>
              <p:cNvPr id="233" name="组合 232"/>
              <p:cNvGrpSpPr/>
              <p:nvPr/>
            </p:nvGrpSpPr>
            <p:grpSpPr>
              <a:xfrm>
                <a:off x="279133" y="4991062"/>
                <a:ext cx="818862" cy="45719"/>
                <a:chOff x="279133" y="4991062"/>
                <a:chExt cx="818862" cy="45719"/>
              </a:xfrm>
              <a:grpFill/>
            </p:grpSpPr>
            <p:sp>
              <p:nvSpPr>
                <p:cNvPr id="261" name="椭圆 26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2" name="椭圆 26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3" name="椭圆 26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4" name="椭圆 26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5" name="椭圆 26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6" name="椭圆 26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7" name="椭圆 26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8" name="椭圆 26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4" name="组合 233"/>
              <p:cNvGrpSpPr/>
              <p:nvPr/>
            </p:nvGrpSpPr>
            <p:grpSpPr>
              <a:xfrm>
                <a:off x="279133" y="5135441"/>
                <a:ext cx="818862" cy="45719"/>
                <a:chOff x="279133" y="4991062"/>
                <a:chExt cx="818862" cy="45719"/>
              </a:xfrm>
              <a:grpFill/>
            </p:grpSpPr>
            <p:sp>
              <p:nvSpPr>
                <p:cNvPr id="253" name="椭圆 25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4" name="椭圆 25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5" name="椭圆 25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6" name="椭圆 25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7" name="椭圆 25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8" name="椭圆 25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9" name="椭圆 25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0" name="椭圆 25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5" name="组合 234"/>
              <p:cNvGrpSpPr/>
              <p:nvPr/>
            </p:nvGrpSpPr>
            <p:grpSpPr>
              <a:xfrm>
                <a:off x="279133" y="5279820"/>
                <a:ext cx="818862" cy="45719"/>
                <a:chOff x="279133" y="4991062"/>
                <a:chExt cx="818862" cy="45719"/>
              </a:xfrm>
              <a:grpFill/>
            </p:grpSpPr>
            <p:sp>
              <p:nvSpPr>
                <p:cNvPr id="245" name="椭圆 24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6" name="椭圆 24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7" name="椭圆 24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8" name="椭圆 24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9" name="椭圆 24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0" name="椭圆 24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1" name="椭圆 25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2" name="椭圆 25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6" name="组合 235"/>
              <p:cNvGrpSpPr/>
              <p:nvPr/>
            </p:nvGrpSpPr>
            <p:grpSpPr>
              <a:xfrm>
                <a:off x="279133" y="5424199"/>
                <a:ext cx="818862" cy="45719"/>
                <a:chOff x="279133" y="4991062"/>
                <a:chExt cx="818862" cy="45719"/>
              </a:xfrm>
              <a:grpFill/>
            </p:grpSpPr>
            <p:sp>
              <p:nvSpPr>
                <p:cNvPr id="237" name="椭圆 23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8" name="椭圆 23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9" name="椭圆 23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0" name="椭圆 23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1" name="椭圆 24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2" name="椭圆 24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3" name="椭圆 24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4" name="椭圆 24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96" name="组合 195"/>
            <p:cNvGrpSpPr/>
            <p:nvPr/>
          </p:nvGrpSpPr>
          <p:grpSpPr>
            <a:xfrm>
              <a:off x="643547" y="4991062"/>
              <a:ext cx="818862" cy="478856"/>
              <a:chOff x="279133" y="4991062"/>
              <a:chExt cx="818862" cy="478856"/>
            </a:xfrm>
            <a:grpFill/>
          </p:grpSpPr>
          <p:grpSp>
            <p:nvGrpSpPr>
              <p:cNvPr id="197" name="组合 196"/>
              <p:cNvGrpSpPr/>
              <p:nvPr/>
            </p:nvGrpSpPr>
            <p:grpSpPr>
              <a:xfrm>
                <a:off x="279133" y="4991062"/>
                <a:ext cx="818862" cy="45719"/>
                <a:chOff x="279133" y="4991062"/>
                <a:chExt cx="818862" cy="45719"/>
              </a:xfrm>
              <a:grpFill/>
            </p:grpSpPr>
            <p:sp>
              <p:nvSpPr>
                <p:cNvPr id="225" name="椭圆 22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6" name="椭圆 22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7" name="椭圆 22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8" name="椭圆 22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9" name="椭圆 22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0" name="椭圆 22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1" name="椭圆 23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2" name="椭圆 23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98" name="组合 197"/>
              <p:cNvGrpSpPr/>
              <p:nvPr/>
            </p:nvGrpSpPr>
            <p:grpSpPr>
              <a:xfrm>
                <a:off x="279133" y="5135441"/>
                <a:ext cx="818862" cy="45719"/>
                <a:chOff x="279133" y="4991062"/>
                <a:chExt cx="818862" cy="45719"/>
              </a:xfrm>
              <a:grpFill/>
            </p:grpSpPr>
            <p:sp>
              <p:nvSpPr>
                <p:cNvPr id="217" name="椭圆 21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8" name="椭圆 21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9" name="椭圆 21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0" name="椭圆 21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1" name="椭圆 22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2" name="椭圆 22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3" name="椭圆 22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4" name="椭圆 22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99" name="组合 198"/>
              <p:cNvGrpSpPr/>
              <p:nvPr/>
            </p:nvGrpSpPr>
            <p:grpSpPr>
              <a:xfrm>
                <a:off x="279133" y="5279820"/>
                <a:ext cx="818862" cy="45719"/>
                <a:chOff x="279133" y="4991062"/>
                <a:chExt cx="818862" cy="45719"/>
              </a:xfrm>
              <a:grpFill/>
            </p:grpSpPr>
            <p:sp>
              <p:nvSpPr>
                <p:cNvPr id="209" name="椭圆 20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0" name="椭圆 20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1" name="椭圆 21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2" name="椭圆 21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3" name="椭圆 21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4" name="椭圆 21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5" name="椭圆 21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6" name="椭圆 21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00" name="组合 199"/>
              <p:cNvGrpSpPr/>
              <p:nvPr/>
            </p:nvGrpSpPr>
            <p:grpSpPr>
              <a:xfrm>
                <a:off x="279133" y="5424199"/>
                <a:ext cx="818862" cy="45719"/>
                <a:chOff x="279133" y="4991062"/>
                <a:chExt cx="818862" cy="45719"/>
              </a:xfrm>
              <a:grpFill/>
            </p:grpSpPr>
            <p:sp>
              <p:nvSpPr>
                <p:cNvPr id="201" name="椭圆 20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2" name="椭圆 20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3" name="椭圆 20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4" name="椭圆 20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5" name="椭圆 20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6" name="椭圆 20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7" name="椭圆 20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8" name="椭圆 20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3" name="椭圆 192"/>
          <p:cNvSpPr/>
          <p:nvPr userDrawn="1"/>
        </p:nvSpPr>
        <p:spPr>
          <a:xfrm>
            <a:off x="7554261" y="-360136"/>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15" name="圆: 空心 114"/>
          <p:cNvSpPr/>
          <p:nvPr userDrawn="1"/>
        </p:nvSpPr>
        <p:spPr>
          <a:xfrm>
            <a:off x="6415668" y="4479579"/>
            <a:ext cx="1214639" cy="1214639"/>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3" name="矩形 2"/>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3" name="矩形: 圆角 22"/>
          <p:cNvSpPr/>
          <p:nvPr/>
        </p:nvSpPr>
        <p:spPr>
          <a:xfrm>
            <a:off x="657678" y="4743242"/>
            <a:ext cx="2588441" cy="370214"/>
          </a:xfrm>
          <a:prstGeom prst="roundRect">
            <a:avLst>
              <a:gd name="adj" fmla="val 50000"/>
            </a:avLst>
          </a:prstGeom>
          <a:gradFill>
            <a:gsLst>
              <a:gs pos="0">
                <a:schemeClr val="accent3">
                  <a:lumMod val="60000"/>
                  <a:lumOff val="40000"/>
                </a:schemeClr>
              </a:gs>
              <a:gs pos="100000">
                <a:schemeClr val="accent3"/>
              </a:gs>
            </a:gsLst>
            <a:lin ang="2700000" scaled="1"/>
          </a:gradFill>
          <a:ln>
            <a:solidFill>
              <a:schemeClr val="bg1"/>
            </a:solidFill>
          </a:ln>
          <a:scene3d>
            <a:camera prst="perspectiveFront"/>
            <a:lightRig rig="glow" dir="t"/>
          </a:scene3d>
          <a:sp3d extrusionH="38100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阿里巴巴普惠体 R"/>
              <a:ea typeface="阿里巴巴普惠体 R"/>
              <a:cs typeface="+mn-cs"/>
            </a:endParaRPr>
          </a:p>
        </p:txBody>
      </p:sp>
      <p:sp>
        <p:nvSpPr>
          <p:cNvPr id="93" name="文本占位符 92"/>
          <p:cNvSpPr>
            <a:spLocks noGrp="1"/>
          </p:cNvSpPr>
          <p:nvPr userDrawn="1">
            <p:ph type="body" sz="quarter" idx="17" hasCustomPrompt="1"/>
          </p:nvPr>
        </p:nvSpPr>
        <p:spPr>
          <a:xfrm>
            <a:off x="556517" y="2082651"/>
            <a:ext cx="5114439" cy="1088499"/>
          </a:xfrm>
          <a:prstGeom prst="rect">
            <a:avLst/>
          </a:prstGeom>
        </p:spPr>
        <p:txBody>
          <a:bodyPr/>
          <a:lstStyle>
            <a:lvl1pPr marL="0" indent="0">
              <a:buNone/>
              <a:defRPr kumimoji="0" lang="zh-CN" altLang="en-US" sz="6600" b="0" i="0" u="none" strike="noStrike" kern="1200" cap="none" spc="0" normalizeH="0" baseline="0" dirty="0" smtClean="0">
                <a:ln w="9525">
                  <a:gradFill>
                    <a:gsLst>
                      <a:gs pos="0">
                        <a:schemeClr val="accent2"/>
                      </a:gs>
                      <a:gs pos="100000">
                        <a:schemeClr val="accent1"/>
                      </a:gs>
                    </a:gsLst>
                    <a:lin ang="5400000" scaled="1"/>
                  </a:gradFill>
                </a:ln>
                <a:noFill/>
                <a:effectLst>
                  <a:outerShdw blurRad="419100" dist="38100" dir="2700000" sx="102000" sy="102000" algn="tl" rotWithShape="0">
                    <a:srgbClr val="2DC5AC">
                      <a:lumMod val="50000"/>
                      <a:alpha val="23000"/>
                    </a:srgbClr>
                  </a:outerShdw>
                </a:effectLst>
                <a:uLnTx/>
                <a:uFillTx/>
                <a:latin typeface="阿里巴巴普惠体 B"/>
                <a:ea typeface="阿里巴巴普惠体 B"/>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添加标题</a:t>
            </a:r>
          </a:p>
        </p:txBody>
      </p:sp>
      <p:sp>
        <p:nvSpPr>
          <p:cNvPr id="95" name="文本占位符 94"/>
          <p:cNvSpPr>
            <a:spLocks noGrp="1"/>
          </p:cNvSpPr>
          <p:nvPr userDrawn="1">
            <p:ph type="body" sz="quarter" idx="18" hasCustomPrompt="1"/>
          </p:nvPr>
        </p:nvSpPr>
        <p:spPr>
          <a:xfrm>
            <a:off x="556517" y="3018401"/>
            <a:ext cx="5432721" cy="928588"/>
          </a:xfrm>
          <a:prstGeom prst="rect">
            <a:avLst/>
          </a:prstGeom>
        </p:spPr>
        <p:txBody>
          <a:bodyPr/>
          <a:lstStyle>
            <a:lvl1pPr marL="0" indent="0">
              <a:buNone/>
              <a:defRPr kumimoji="0" lang="zh-CN" altLang="en-US" sz="6600" b="0" i="0" u="none" strike="noStrike" kern="1200" cap="none" spc="0" normalizeH="0" baseline="0" dirty="0" smtClean="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vl2pPr marL="457200" indent="0">
              <a:buNone/>
              <a:defRPr/>
            </a:lvl2pPr>
            <a:lvl3pPr marL="914400" indent="0">
              <a:buNone/>
              <a:defRPr/>
            </a:lvl3pPr>
            <a:lvl5pPr marL="1828800" indent="0">
              <a:buNone/>
              <a:defRPr/>
            </a:lvl5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添加标题模板</a:t>
            </a:r>
          </a:p>
        </p:txBody>
      </p:sp>
      <p:sp>
        <p:nvSpPr>
          <p:cNvPr id="99" name="文本占位符 98"/>
          <p:cNvSpPr>
            <a:spLocks noGrp="1"/>
          </p:cNvSpPr>
          <p:nvPr userDrawn="1">
            <p:ph type="body" sz="quarter" idx="20" hasCustomPrompt="1"/>
          </p:nvPr>
        </p:nvSpPr>
        <p:spPr>
          <a:xfrm>
            <a:off x="784677" y="4769087"/>
            <a:ext cx="2334444" cy="368037"/>
          </a:xfrm>
          <a:prstGeom prst="rect">
            <a:avLst/>
          </a:prstGeom>
        </p:spPr>
        <p:txBody>
          <a:bodyPr/>
          <a:lstStyle>
            <a:lvl1pPr marL="0" indent="0" algn="ctr">
              <a:buNone/>
              <a:defRPr kumimoji="1" lang="zh-CN" altLang="en-US" sz="1800" b="0" i="0" u="none" strike="noStrike" kern="1200" cap="none" spc="0" normalizeH="0" baseline="0" dirty="0" smtClean="0">
                <a:ln>
                  <a:noFill/>
                </a:ln>
                <a:solidFill>
                  <a:srgbClr val="FFFFFF"/>
                </a:solidFill>
                <a:effectLst>
                  <a:innerShdw blurRad="177800">
                    <a:srgbClr val="2DC5AC">
                      <a:lumMod val="50000"/>
                      <a:alpha val="19000"/>
                    </a:srgbClr>
                  </a:innerShdw>
                </a:effectLst>
                <a:uLnTx/>
                <a:uFillTx/>
                <a:latin typeface="阿里巴巴普惠体 R"/>
                <a:ea typeface="阿里巴巴普惠体 R"/>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dirty="0"/>
              <a:t>添加小说明</a:t>
            </a:r>
          </a:p>
        </p:txBody>
      </p:sp>
      <p:sp>
        <p:nvSpPr>
          <p:cNvPr id="57" name="矩形: 圆角 56"/>
          <p:cNvSpPr/>
          <p:nvPr userDrawn="1"/>
        </p:nvSpPr>
        <p:spPr>
          <a:xfrm>
            <a:off x="7324567" y="797826"/>
            <a:ext cx="2798230" cy="5319186"/>
          </a:xfrm>
          <a:prstGeom prst="roundRect">
            <a:avLst>
              <a:gd name="adj" fmla="val 8249"/>
            </a:avLst>
          </a:prstGeom>
          <a:solidFill>
            <a:schemeClr val="bg1"/>
          </a:solidFill>
          <a:ln>
            <a:noFill/>
          </a:ln>
          <a:effectLst>
            <a:outerShdw blurRad="749300" dist="800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rotWithShape="1">
          <a:blip r:embed="rId2" cstate="print">
            <a:extLst>
              <a:ext uri="{28A0092B-C50C-407E-A947-70E740481C1C}">
                <a14:useLocalDpi xmlns:a14="http://schemas.microsoft.com/office/drawing/2010/main" val="0"/>
              </a:ext>
            </a:extLst>
          </a:blip>
          <a:srcRect b="94589"/>
          <a:stretch>
            <a:fillRect/>
          </a:stretch>
        </p:blipFill>
        <p:spPr>
          <a:xfrm>
            <a:off x="9843255" y="-1617141"/>
            <a:ext cx="3165231" cy="371073"/>
          </a:xfrm>
          <a:prstGeom prst="rect">
            <a:avLst/>
          </a:prstGeom>
        </p:spPr>
      </p:pic>
      <p:pic>
        <p:nvPicPr>
          <p:cNvPr id="62" name="图片 61"/>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94" r="64361" b="94589"/>
          <a:stretch>
            <a:fillRect/>
          </a:stretch>
        </p:blipFill>
        <p:spPr>
          <a:xfrm>
            <a:off x="7457546" y="973939"/>
            <a:ext cx="669096" cy="307066"/>
          </a:xfrm>
          <a:prstGeom prst="rect">
            <a:avLst/>
          </a:prstGeom>
        </p:spPr>
      </p:pic>
      <p:pic>
        <p:nvPicPr>
          <p:cNvPr id="114" name="图片 1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627" y="632263"/>
            <a:ext cx="3142845" cy="5608477"/>
          </a:xfrm>
          <a:prstGeom prst="rect">
            <a:avLst/>
          </a:prstGeom>
        </p:spPr>
      </p:pic>
      <p:pic>
        <p:nvPicPr>
          <p:cNvPr id="63" name="图片 62"/>
          <p:cNvPicPr>
            <a:picLocks noChangeAspect="1"/>
          </p:cNvPicPr>
          <p:nvPr userDrawn="1"/>
        </p:nvPicPr>
        <p:blipFill rotWithShape="1">
          <a:blip r:embed="rId2" cstate="print">
            <a:extLst>
              <a:ext uri="{28A0092B-C50C-407E-A947-70E740481C1C}">
                <a14:useLocalDpi xmlns:a14="http://schemas.microsoft.com/office/drawing/2010/main" val="0"/>
              </a:ext>
            </a:extLst>
          </a:blip>
          <a:srcRect l="60418" b="95250"/>
          <a:stretch>
            <a:fillRect/>
          </a:stretch>
        </p:blipFill>
        <p:spPr>
          <a:xfrm>
            <a:off x="8994211" y="968306"/>
            <a:ext cx="1054454" cy="274143"/>
          </a:xfrm>
          <a:prstGeom prst="rect">
            <a:avLst/>
          </a:prstGeom>
        </p:spPr>
      </p:pic>
      <p:grpSp>
        <p:nvGrpSpPr>
          <p:cNvPr id="22" name="组合 21"/>
          <p:cNvGrpSpPr/>
          <p:nvPr userDrawn="1"/>
        </p:nvGrpSpPr>
        <p:grpSpPr>
          <a:xfrm>
            <a:off x="7551527" y="1894539"/>
            <a:ext cx="2365316" cy="617582"/>
            <a:chOff x="6730939" y="2052451"/>
            <a:chExt cx="2270452" cy="592813"/>
          </a:xfrm>
        </p:grpSpPr>
        <p:sp>
          <p:nvSpPr>
            <p:cNvPr id="64" name="mountains_208609"/>
            <p:cNvSpPr/>
            <p:nvPr userDrawn="1"/>
          </p:nvSpPr>
          <p:spPr>
            <a:xfrm>
              <a:off x="6859102" y="2052798"/>
              <a:ext cx="335882" cy="3351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1" h="606377">
                  <a:moveTo>
                    <a:pt x="207987" y="527340"/>
                  </a:moveTo>
                  <a:cubicBezTo>
                    <a:pt x="231306" y="527340"/>
                    <a:pt x="253290" y="536408"/>
                    <a:pt x="269845" y="552945"/>
                  </a:cubicBezTo>
                  <a:cubicBezTo>
                    <a:pt x="278923" y="562013"/>
                    <a:pt x="290939" y="566992"/>
                    <a:pt x="303755" y="566992"/>
                  </a:cubicBezTo>
                  <a:cubicBezTo>
                    <a:pt x="316661" y="566992"/>
                    <a:pt x="328676" y="562013"/>
                    <a:pt x="337755" y="552945"/>
                  </a:cubicBezTo>
                  <a:cubicBezTo>
                    <a:pt x="371844" y="518805"/>
                    <a:pt x="427382" y="518805"/>
                    <a:pt x="461471" y="552945"/>
                  </a:cubicBezTo>
                  <a:cubicBezTo>
                    <a:pt x="469125" y="560591"/>
                    <a:pt x="469125" y="573037"/>
                    <a:pt x="461471" y="580772"/>
                  </a:cubicBezTo>
                  <a:cubicBezTo>
                    <a:pt x="453727" y="588418"/>
                    <a:pt x="441267" y="588418"/>
                    <a:pt x="433613" y="580772"/>
                  </a:cubicBezTo>
                  <a:cubicBezTo>
                    <a:pt x="414833" y="562013"/>
                    <a:pt x="384393" y="562013"/>
                    <a:pt x="365613" y="580772"/>
                  </a:cubicBezTo>
                  <a:cubicBezTo>
                    <a:pt x="349147" y="597220"/>
                    <a:pt x="327163" y="606377"/>
                    <a:pt x="303755" y="606377"/>
                  </a:cubicBezTo>
                  <a:cubicBezTo>
                    <a:pt x="280436" y="606377"/>
                    <a:pt x="258452" y="597220"/>
                    <a:pt x="241897" y="580772"/>
                  </a:cubicBezTo>
                  <a:cubicBezTo>
                    <a:pt x="223206" y="562013"/>
                    <a:pt x="192678" y="562013"/>
                    <a:pt x="173987" y="580772"/>
                  </a:cubicBezTo>
                  <a:cubicBezTo>
                    <a:pt x="166244" y="588418"/>
                    <a:pt x="153783" y="588418"/>
                    <a:pt x="146129" y="580772"/>
                  </a:cubicBezTo>
                  <a:cubicBezTo>
                    <a:pt x="138385" y="573037"/>
                    <a:pt x="138385" y="560591"/>
                    <a:pt x="146129" y="552945"/>
                  </a:cubicBezTo>
                  <a:cubicBezTo>
                    <a:pt x="162594" y="536408"/>
                    <a:pt x="184578" y="527340"/>
                    <a:pt x="207987" y="527340"/>
                  </a:cubicBezTo>
                  <a:close/>
                  <a:moveTo>
                    <a:pt x="399645" y="428174"/>
                  </a:moveTo>
                  <a:cubicBezTo>
                    <a:pt x="422965" y="428174"/>
                    <a:pt x="444951" y="437329"/>
                    <a:pt x="461506" y="453771"/>
                  </a:cubicBezTo>
                  <a:cubicBezTo>
                    <a:pt x="480198" y="472524"/>
                    <a:pt x="510729" y="472524"/>
                    <a:pt x="529420" y="453771"/>
                  </a:cubicBezTo>
                  <a:cubicBezTo>
                    <a:pt x="537164" y="446127"/>
                    <a:pt x="549626" y="446127"/>
                    <a:pt x="557369" y="453771"/>
                  </a:cubicBezTo>
                  <a:cubicBezTo>
                    <a:pt x="565024" y="461503"/>
                    <a:pt x="565024" y="473946"/>
                    <a:pt x="557369" y="481589"/>
                  </a:cubicBezTo>
                  <a:cubicBezTo>
                    <a:pt x="523190" y="515629"/>
                    <a:pt x="467737" y="515629"/>
                    <a:pt x="433646" y="481589"/>
                  </a:cubicBezTo>
                  <a:cubicBezTo>
                    <a:pt x="414865" y="462925"/>
                    <a:pt x="384424" y="462925"/>
                    <a:pt x="365643" y="481589"/>
                  </a:cubicBezTo>
                  <a:cubicBezTo>
                    <a:pt x="349177" y="498120"/>
                    <a:pt x="327191" y="507186"/>
                    <a:pt x="303782" y="507186"/>
                  </a:cubicBezTo>
                  <a:cubicBezTo>
                    <a:pt x="280461" y="507186"/>
                    <a:pt x="258476" y="498120"/>
                    <a:pt x="241920" y="481589"/>
                  </a:cubicBezTo>
                  <a:cubicBezTo>
                    <a:pt x="223228" y="462925"/>
                    <a:pt x="192698" y="462925"/>
                    <a:pt x="174006" y="481589"/>
                  </a:cubicBezTo>
                  <a:cubicBezTo>
                    <a:pt x="157450" y="498120"/>
                    <a:pt x="135465" y="507186"/>
                    <a:pt x="112145" y="507186"/>
                  </a:cubicBezTo>
                  <a:cubicBezTo>
                    <a:pt x="88735" y="507186"/>
                    <a:pt x="66839" y="498120"/>
                    <a:pt x="50283" y="481589"/>
                  </a:cubicBezTo>
                  <a:cubicBezTo>
                    <a:pt x="42628" y="473946"/>
                    <a:pt x="42628" y="461503"/>
                    <a:pt x="50283" y="453771"/>
                  </a:cubicBezTo>
                  <a:cubicBezTo>
                    <a:pt x="58027" y="446127"/>
                    <a:pt x="70488" y="446127"/>
                    <a:pt x="78143" y="453771"/>
                  </a:cubicBezTo>
                  <a:cubicBezTo>
                    <a:pt x="87222" y="462836"/>
                    <a:pt x="99327" y="467813"/>
                    <a:pt x="112145" y="467813"/>
                  </a:cubicBezTo>
                  <a:cubicBezTo>
                    <a:pt x="124962" y="467813"/>
                    <a:pt x="137067" y="462836"/>
                    <a:pt x="146146" y="453771"/>
                  </a:cubicBezTo>
                  <a:cubicBezTo>
                    <a:pt x="180237" y="419731"/>
                    <a:pt x="235690" y="419731"/>
                    <a:pt x="269869" y="453771"/>
                  </a:cubicBezTo>
                  <a:cubicBezTo>
                    <a:pt x="278859" y="462836"/>
                    <a:pt x="290964" y="467813"/>
                    <a:pt x="303782" y="467813"/>
                  </a:cubicBezTo>
                  <a:cubicBezTo>
                    <a:pt x="316688" y="467813"/>
                    <a:pt x="328704" y="462836"/>
                    <a:pt x="337783" y="453771"/>
                  </a:cubicBezTo>
                  <a:cubicBezTo>
                    <a:pt x="354339" y="437329"/>
                    <a:pt x="376235" y="428174"/>
                    <a:pt x="399645" y="428174"/>
                  </a:cubicBezTo>
                  <a:close/>
                  <a:moveTo>
                    <a:pt x="264167" y="39368"/>
                  </a:moveTo>
                  <a:lnTo>
                    <a:pt x="195096" y="131164"/>
                  </a:lnTo>
                  <a:lnTo>
                    <a:pt x="250994" y="162267"/>
                  </a:lnTo>
                  <a:lnTo>
                    <a:pt x="289446" y="151070"/>
                  </a:lnTo>
                  <a:lnTo>
                    <a:pt x="387980" y="238335"/>
                  </a:lnTo>
                  <a:lnTo>
                    <a:pt x="435956" y="202878"/>
                  </a:lnTo>
                  <a:lnTo>
                    <a:pt x="484556" y="208743"/>
                  </a:lnTo>
                  <a:lnTo>
                    <a:pt x="421804" y="111436"/>
                  </a:lnTo>
                  <a:lnTo>
                    <a:pt x="366173" y="197546"/>
                  </a:lnTo>
                  <a:close/>
                  <a:moveTo>
                    <a:pt x="265491" y="23"/>
                  </a:moveTo>
                  <a:cubicBezTo>
                    <a:pt x="277741" y="445"/>
                    <a:pt x="289802" y="6488"/>
                    <a:pt x="297279" y="18040"/>
                  </a:cubicBezTo>
                  <a:lnTo>
                    <a:pt x="366173" y="124855"/>
                  </a:lnTo>
                  <a:lnTo>
                    <a:pt x="388603" y="90109"/>
                  </a:lnTo>
                  <a:cubicBezTo>
                    <a:pt x="404091" y="66116"/>
                    <a:pt x="439428" y="66116"/>
                    <a:pt x="454915" y="90109"/>
                  </a:cubicBezTo>
                  <a:lnTo>
                    <a:pt x="601336" y="316980"/>
                  </a:lnTo>
                  <a:cubicBezTo>
                    <a:pt x="618159" y="343195"/>
                    <a:pt x="599289" y="377674"/>
                    <a:pt x="568136" y="377674"/>
                  </a:cubicBezTo>
                  <a:lnTo>
                    <a:pt x="39417" y="377674"/>
                  </a:lnTo>
                  <a:cubicBezTo>
                    <a:pt x="7018" y="377674"/>
                    <a:pt x="-11496" y="340529"/>
                    <a:pt x="7908" y="314669"/>
                  </a:cubicBezTo>
                  <a:lnTo>
                    <a:pt x="232569" y="15730"/>
                  </a:lnTo>
                  <a:cubicBezTo>
                    <a:pt x="240803" y="4800"/>
                    <a:pt x="253242" y="-399"/>
                    <a:pt x="265491" y="23"/>
                  </a:cubicBezTo>
                  <a:close/>
                </a:path>
              </a:pathLst>
            </a:custGeom>
            <a:gradFill>
              <a:gsLst>
                <a:gs pos="0">
                  <a:schemeClr val="accent2"/>
                </a:gs>
                <a:gs pos="100000">
                  <a:schemeClr val="accent1"/>
                </a:gs>
              </a:gsLst>
              <a:lin ang="2700000" scaled="1"/>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solidFill>
                  <a:srgbClr val="000000">
                    <a:lumMod val="75000"/>
                    <a:lumOff val="25000"/>
                  </a:srgbClr>
                </a:solidFill>
                <a:latin typeface="阿里巴巴普惠体 R"/>
                <a:ea typeface="阿里巴巴普惠体 R"/>
              </a:endParaRPr>
            </a:p>
          </p:txBody>
        </p:sp>
        <p:sp>
          <p:nvSpPr>
            <p:cNvPr id="68" name="mountains_208609"/>
            <p:cNvSpPr/>
            <p:nvPr userDrawn="1"/>
          </p:nvSpPr>
          <p:spPr>
            <a:xfrm>
              <a:off x="7423916" y="2069581"/>
              <a:ext cx="335882" cy="301621"/>
            </a:xfrm>
            <a:custGeom>
              <a:avLst/>
              <a:gdLst>
                <a:gd name="T0" fmla="*/ 10764 w 14255"/>
                <a:gd name="T1" fmla="*/ 7806 h 12800"/>
                <a:gd name="T2" fmla="*/ 9018 w 14255"/>
                <a:gd name="T3" fmla="*/ 10473 h 12800"/>
                <a:gd name="T4" fmla="*/ 10062 w 14255"/>
                <a:gd name="T5" fmla="*/ 12705 h 12800"/>
                <a:gd name="T6" fmla="*/ 9600 w 14255"/>
                <a:gd name="T7" fmla="*/ 12800 h 12800"/>
                <a:gd name="T8" fmla="*/ 7855 w 14255"/>
                <a:gd name="T9" fmla="*/ 12800 h 12800"/>
                <a:gd name="T10" fmla="*/ 7855 w 14255"/>
                <a:gd name="T11" fmla="*/ 10764 h 12800"/>
                <a:gd name="T12" fmla="*/ 6400 w 14255"/>
                <a:gd name="T13" fmla="*/ 9309 h 12800"/>
                <a:gd name="T14" fmla="*/ 4945 w 14255"/>
                <a:gd name="T15" fmla="*/ 10764 h 12800"/>
                <a:gd name="T16" fmla="*/ 4945 w 14255"/>
                <a:gd name="T17" fmla="*/ 12800 h 12800"/>
                <a:gd name="T18" fmla="*/ 3200 w 14255"/>
                <a:gd name="T19" fmla="*/ 12800 h 12800"/>
                <a:gd name="T20" fmla="*/ 2036 w 14255"/>
                <a:gd name="T21" fmla="*/ 11636 h 12800"/>
                <a:gd name="T22" fmla="*/ 2036 w 14255"/>
                <a:gd name="T23" fmla="*/ 7340 h 12800"/>
                <a:gd name="T24" fmla="*/ 2182 w 14255"/>
                <a:gd name="T25" fmla="*/ 7343 h 12800"/>
                <a:gd name="T26" fmla="*/ 4188 w 14255"/>
                <a:gd name="T27" fmla="*/ 6461 h 12800"/>
                <a:gd name="T28" fmla="*/ 6400 w 14255"/>
                <a:gd name="T29" fmla="*/ 7495 h 12800"/>
                <a:gd name="T30" fmla="*/ 8612 w 14255"/>
                <a:gd name="T31" fmla="*/ 6461 h 12800"/>
                <a:gd name="T32" fmla="*/ 10618 w 14255"/>
                <a:gd name="T33" fmla="*/ 7343 h 12800"/>
                <a:gd name="T34" fmla="*/ 10764 w 14255"/>
                <a:gd name="T35" fmla="*/ 7340 h 12800"/>
                <a:gd name="T36" fmla="*/ 10764 w 14255"/>
                <a:gd name="T37" fmla="*/ 7806 h 12800"/>
                <a:gd name="T38" fmla="*/ 12800 w 14255"/>
                <a:gd name="T39" fmla="*/ 4655 h 12800"/>
                <a:gd name="T40" fmla="*/ 10618 w 14255"/>
                <a:gd name="T41" fmla="*/ 6836 h 12800"/>
                <a:gd name="T42" fmla="*/ 8591 w 14255"/>
                <a:gd name="T43" fmla="*/ 5440 h 12800"/>
                <a:gd name="T44" fmla="*/ 6400 w 14255"/>
                <a:gd name="T45" fmla="*/ 6982 h 12800"/>
                <a:gd name="T46" fmla="*/ 4209 w 14255"/>
                <a:gd name="T47" fmla="*/ 5440 h 12800"/>
                <a:gd name="T48" fmla="*/ 2182 w 14255"/>
                <a:gd name="T49" fmla="*/ 6836 h 12800"/>
                <a:gd name="T50" fmla="*/ 0 w 14255"/>
                <a:gd name="T51" fmla="*/ 4655 h 12800"/>
                <a:gd name="T52" fmla="*/ 3200 w 14255"/>
                <a:gd name="T53" fmla="*/ 0 h 12800"/>
                <a:gd name="T54" fmla="*/ 9600 w 14255"/>
                <a:gd name="T55" fmla="*/ 0 h 12800"/>
                <a:gd name="T56" fmla="*/ 12800 w 14255"/>
                <a:gd name="T57" fmla="*/ 4655 h 12800"/>
                <a:gd name="T58" fmla="*/ 11927 w 14255"/>
                <a:gd name="T59" fmla="*/ 12800 h 12800"/>
                <a:gd name="T60" fmla="*/ 9600 w 14255"/>
                <a:gd name="T61" fmla="*/ 10473 h 12800"/>
                <a:gd name="T62" fmla="*/ 11927 w 14255"/>
                <a:gd name="T63" fmla="*/ 8145 h 12800"/>
                <a:gd name="T64" fmla="*/ 14255 w 14255"/>
                <a:gd name="T65" fmla="*/ 10473 h 12800"/>
                <a:gd name="T66" fmla="*/ 11927 w 14255"/>
                <a:gd name="T67" fmla="*/ 12800 h 12800"/>
                <a:gd name="T68" fmla="*/ 11310 w 14255"/>
                <a:gd name="T69" fmla="*/ 11090 h 12800"/>
                <a:gd name="T70" fmla="*/ 10473 w 14255"/>
                <a:gd name="T71" fmla="*/ 10473 h 12800"/>
                <a:gd name="T72" fmla="*/ 11310 w 14255"/>
                <a:gd name="T73" fmla="*/ 9856 h 12800"/>
                <a:gd name="T74" fmla="*/ 11927 w 14255"/>
                <a:gd name="T75" fmla="*/ 9018 h 12800"/>
                <a:gd name="T76" fmla="*/ 12544 w 14255"/>
                <a:gd name="T77" fmla="*/ 9856 h 12800"/>
                <a:gd name="T78" fmla="*/ 13382 w 14255"/>
                <a:gd name="T79" fmla="*/ 10473 h 12800"/>
                <a:gd name="T80" fmla="*/ 12544 w 14255"/>
                <a:gd name="T81" fmla="*/ 11090 h 12800"/>
                <a:gd name="T82" fmla="*/ 11927 w 14255"/>
                <a:gd name="T83" fmla="*/ 11927 h 12800"/>
                <a:gd name="T84" fmla="*/ 11310 w 14255"/>
                <a:gd name="T85" fmla="*/ 1109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55" h="12800">
                  <a:moveTo>
                    <a:pt x="10764" y="7806"/>
                  </a:moveTo>
                  <a:cubicBezTo>
                    <a:pt x="9703" y="8269"/>
                    <a:pt x="9018" y="9316"/>
                    <a:pt x="9018" y="10473"/>
                  </a:cubicBezTo>
                  <a:cubicBezTo>
                    <a:pt x="9017" y="11335"/>
                    <a:pt x="9400" y="12153"/>
                    <a:pt x="10062" y="12705"/>
                  </a:cubicBezTo>
                  <a:cubicBezTo>
                    <a:pt x="9916" y="12768"/>
                    <a:pt x="9759" y="12800"/>
                    <a:pt x="9600" y="12800"/>
                  </a:cubicBezTo>
                  <a:lnTo>
                    <a:pt x="7855" y="12800"/>
                  </a:lnTo>
                  <a:lnTo>
                    <a:pt x="7855" y="10764"/>
                  </a:lnTo>
                  <a:cubicBezTo>
                    <a:pt x="7855" y="9960"/>
                    <a:pt x="7203" y="9309"/>
                    <a:pt x="6400" y="9309"/>
                  </a:cubicBezTo>
                  <a:cubicBezTo>
                    <a:pt x="5597" y="9309"/>
                    <a:pt x="4945" y="9960"/>
                    <a:pt x="4945" y="10764"/>
                  </a:cubicBezTo>
                  <a:lnTo>
                    <a:pt x="4945" y="12800"/>
                  </a:lnTo>
                  <a:lnTo>
                    <a:pt x="3200" y="12800"/>
                  </a:lnTo>
                  <a:cubicBezTo>
                    <a:pt x="2557" y="12800"/>
                    <a:pt x="2036" y="12279"/>
                    <a:pt x="2036" y="11636"/>
                  </a:cubicBezTo>
                  <a:lnTo>
                    <a:pt x="2036" y="7340"/>
                  </a:lnTo>
                  <a:cubicBezTo>
                    <a:pt x="2084" y="7343"/>
                    <a:pt x="2133" y="7343"/>
                    <a:pt x="2182" y="7343"/>
                  </a:cubicBezTo>
                  <a:cubicBezTo>
                    <a:pt x="3012" y="7343"/>
                    <a:pt x="3704" y="6989"/>
                    <a:pt x="4188" y="6461"/>
                  </a:cubicBezTo>
                  <a:cubicBezTo>
                    <a:pt x="4721" y="7094"/>
                    <a:pt x="5514" y="7495"/>
                    <a:pt x="6400" y="7495"/>
                  </a:cubicBezTo>
                  <a:cubicBezTo>
                    <a:pt x="7286" y="7495"/>
                    <a:pt x="8079" y="7094"/>
                    <a:pt x="8612" y="6461"/>
                  </a:cubicBezTo>
                  <a:cubicBezTo>
                    <a:pt x="9096" y="6989"/>
                    <a:pt x="9788" y="7343"/>
                    <a:pt x="10618" y="7343"/>
                  </a:cubicBezTo>
                  <a:cubicBezTo>
                    <a:pt x="10667" y="7343"/>
                    <a:pt x="10716" y="7342"/>
                    <a:pt x="10764" y="7340"/>
                  </a:cubicBezTo>
                  <a:lnTo>
                    <a:pt x="10764" y="7806"/>
                  </a:lnTo>
                  <a:close/>
                  <a:moveTo>
                    <a:pt x="12800" y="4655"/>
                  </a:moveTo>
                  <a:cubicBezTo>
                    <a:pt x="12800" y="5699"/>
                    <a:pt x="11953" y="6836"/>
                    <a:pt x="10618" y="6836"/>
                  </a:cubicBezTo>
                  <a:cubicBezTo>
                    <a:pt x="9619" y="6836"/>
                    <a:pt x="8893" y="6199"/>
                    <a:pt x="8591" y="5440"/>
                  </a:cubicBezTo>
                  <a:cubicBezTo>
                    <a:pt x="8259" y="6365"/>
                    <a:pt x="7382" y="6982"/>
                    <a:pt x="6400" y="6982"/>
                  </a:cubicBezTo>
                  <a:cubicBezTo>
                    <a:pt x="5418" y="6982"/>
                    <a:pt x="4541" y="6365"/>
                    <a:pt x="4209" y="5440"/>
                  </a:cubicBezTo>
                  <a:cubicBezTo>
                    <a:pt x="3907" y="6199"/>
                    <a:pt x="3181" y="6836"/>
                    <a:pt x="2182" y="6836"/>
                  </a:cubicBezTo>
                  <a:cubicBezTo>
                    <a:pt x="847" y="6836"/>
                    <a:pt x="0" y="5699"/>
                    <a:pt x="0" y="4655"/>
                  </a:cubicBezTo>
                  <a:lnTo>
                    <a:pt x="3200" y="0"/>
                  </a:lnTo>
                  <a:lnTo>
                    <a:pt x="9600" y="0"/>
                  </a:lnTo>
                  <a:lnTo>
                    <a:pt x="12800" y="4655"/>
                  </a:lnTo>
                  <a:close/>
                  <a:moveTo>
                    <a:pt x="11927" y="12800"/>
                  </a:moveTo>
                  <a:cubicBezTo>
                    <a:pt x="10642" y="12800"/>
                    <a:pt x="9600" y="11758"/>
                    <a:pt x="9600" y="10473"/>
                  </a:cubicBezTo>
                  <a:cubicBezTo>
                    <a:pt x="9600" y="9187"/>
                    <a:pt x="10642" y="8145"/>
                    <a:pt x="11927" y="8145"/>
                  </a:cubicBezTo>
                  <a:cubicBezTo>
                    <a:pt x="13213" y="8145"/>
                    <a:pt x="14255" y="9187"/>
                    <a:pt x="14255" y="10473"/>
                  </a:cubicBezTo>
                  <a:cubicBezTo>
                    <a:pt x="14255" y="11758"/>
                    <a:pt x="13213" y="12800"/>
                    <a:pt x="11927" y="12800"/>
                  </a:cubicBezTo>
                  <a:close/>
                  <a:moveTo>
                    <a:pt x="11310" y="11090"/>
                  </a:moveTo>
                  <a:lnTo>
                    <a:pt x="10473" y="10473"/>
                  </a:lnTo>
                  <a:lnTo>
                    <a:pt x="11310" y="9856"/>
                  </a:lnTo>
                  <a:lnTo>
                    <a:pt x="11927" y="9018"/>
                  </a:lnTo>
                  <a:lnTo>
                    <a:pt x="12544" y="9856"/>
                  </a:lnTo>
                  <a:lnTo>
                    <a:pt x="13382" y="10473"/>
                  </a:lnTo>
                  <a:lnTo>
                    <a:pt x="12544" y="11090"/>
                  </a:lnTo>
                  <a:lnTo>
                    <a:pt x="11927" y="11927"/>
                  </a:lnTo>
                  <a:lnTo>
                    <a:pt x="11310" y="11090"/>
                  </a:lnTo>
                  <a:close/>
                </a:path>
              </a:pathLst>
            </a:custGeom>
            <a:gradFill>
              <a:gsLst>
                <a:gs pos="0">
                  <a:schemeClr val="accent3">
                    <a:lumMod val="60000"/>
                    <a:lumOff val="40000"/>
                  </a:schemeClr>
                </a:gs>
                <a:gs pos="100000">
                  <a:schemeClr val="accent3"/>
                </a:gs>
              </a:gsLst>
              <a:lin ang="2700000" scaled="1"/>
            </a:gradFill>
            <a:ln>
              <a:noFill/>
            </a:ln>
            <a:effectLst>
              <a:outerShdw blurRad="520700" dist="292100" dir="2700000" sx="98000" sy="98000" algn="tl" rotWithShape="0">
                <a:schemeClr val="accent3">
                  <a:lumMod val="50000"/>
                  <a:alpha val="4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sz="1600">
                <a:solidFill>
                  <a:srgbClr val="000000">
                    <a:lumMod val="75000"/>
                    <a:lumOff val="25000"/>
                  </a:srgbClr>
                </a:solidFill>
                <a:latin typeface="阿里巴巴普惠体 R"/>
                <a:ea typeface="阿里巴巴普惠体 R"/>
              </a:endParaRPr>
            </a:p>
          </p:txBody>
        </p:sp>
        <p:sp>
          <p:nvSpPr>
            <p:cNvPr id="70" name="mountains_208609"/>
            <p:cNvSpPr/>
            <p:nvPr userDrawn="1"/>
          </p:nvSpPr>
          <p:spPr>
            <a:xfrm>
              <a:off x="8028946" y="2052451"/>
              <a:ext cx="255451" cy="335882"/>
            </a:xfrm>
            <a:custGeom>
              <a:avLst/>
              <a:gdLst>
                <a:gd name="connsiteX0" fmla="*/ 153118 w 459451"/>
                <a:gd name="connsiteY0" fmla="*/ 446538 h 604111"/>
                <a:gd name="connsiteX1" fmla="*/ 158281 w 459451"/>
                <a:gd name="connsiteY1" fmla="*/ 448310 h 604111"/>
                <a:gd name="connsiteX2" fmla="*/ 186191 w 459451"/>
                <a:gd name="connsiteY2" fmla="*/ 481984 h 604111"/>
                <a:gd name="connsiteX3" fmla="*/ 157797 w 459451"/>
                <a:gd name="connsiteY3" fmla="*/ 561254 h 604111"/>
                <a:gd name="connsiteX4" fmla="*/ 301705 w 459451"/>
                <a:gd name="connsiteY4" fmla="*/ 561254 h 604111"/>
                <a:gd name="connsiteX5" fmla="*/ 273472 w 459451"/>
                <a:gd name="connsiteY5" fmla="*/ 481984 h 604111"/>
                <a:gd name="connsiteX6" fmla="*/ 301221 w 459451"/>
                <a:gd name="connsiteY6" fmla="*/ 448310 h 604111"/>
                <a:gd name="connsiteX7" fmla="*/ 306383 w 459451"/>
                <a:gd name="connsiteY7" fmla="*/ 446538 h 604111"/>
                <a:gd name="connsiteX8" fmla="*/ 352524 w 459451"/>
                <a:gd name="connsiteY8" fmla="*/ 575432 h 604111"/>
                <a:gd name="connsiteX9" fmla="*/ 349943 w 459451"/>
                <a:gd name="connsiteY9" fmla="*/ 595088 h 604111"/>
                <a:gd name="connsiteX10" fmla="*/ 332358 w 459451"/>
                <a:gd name="connsiteY10" fmla="*/ 604111 h 604111"/>
                <a:gd name="connsiteX11" fmla="*/ 127305 w 459451"/>
                <a:gd name="connsiteY11" fmla="*/ 604111 h 604111"/>
                <a:gd name="connsiteX12" fmla="*/ 109720 w 459451"/>
                <a:gd name="connsiteY12" fmla="*/ 595088 h 604111"/>
                <a:gd name="connsiteX13" fmla="*/ 106978 w 459451"/>
                <a:gd name="connsiteY13" fmla="*/ 575432 h 604111"/>
                <a:gd name="connsiteX14" fmla="*/ 245858 w 459451"/>
                <a:gd name="connsiteY14" fmla="*/ 269672 h 604111"/>
                <a:gd name="connsiteX15" fmla="*/ 245858 w 459451"/>
                <a:gd name="connsiteY15" fmla="*/ 372773 h 604111"/>
                <a:gd name="connsiteX16" fmla="*/ 319099 w 459451"/>
                <a:gd name="connsiteY16" fmla="*/ 342648 h 604111"/>
                <a:gd name="connsiteX17" fmla="*/ 213593 w 459451"/>
                <a:gd name="connsiteY17" fmla="*/ 269672 h 604111"/>
                <a:gd name="connsiteX18" fmla="*/ 140513 w 459451"/>
                <a:gd name="connsiteY18" fmla="*/ 342648 h 604111"/>
                <a:gd name="connsiteX19" fmla="*/ 213593 w 459451"/>
                <a:gd name="connsiteY19" fmla="*/ 372773 h 604111"/>
                <a:gd name="connsiteX20" fmla="*/ 268766 w 459451"/>
                <a:gd name="connsiteY20" fmla="*/ 246797 h 604111"/>
                <a:gd name="connsiteX21" fmla="*/ 342007 w 459451"/>
                <a:gd name="connsiteY21" fmla="*/ 320095 h 604111"/>
                <a:gd name="connsiteX22" fmla="*/ 373143 w 459451"/>
                <a:gd name="connsiteY22" fmla="*/ 246797 h 604111"/>
                <a:gd name="connsiteX23" fmla="*/ 86308 w 459451"/>
                <a:gd name="connsiteY23" fmla="*/ 246797 h 604111"/>
                <a:gd name="connsiteX24" fmla="*/ 117444 w 459451"/>
                <a:gd name="connsiteY24" fmla="*/ 320095 h 604111"/>
                <a:gd name="connsiteX25" fmla="*/ 190846 w 459451"/>
                <a:gd name="connsiteY25" fmla="*/ 246797 h 604111"/>
                <a:gd name="connsiteX26" fmla="*/ 343136 w 459451"/>
                <a:gd name="connsiteY26" fmla="*/ 140313 h 604111"/>
                <a:gd name="connsiteX27" fmla="*/ 268766 w 459451"/>
                <a:gd name="connsiteY27" fmla="*/ 214578 h 604111"/>
                <a:gd name="connsiteX28" fmla="*/ 373465 w 459451"/>
                <a:gd name="connsiteY28" fmla="*/ 214578 h 604111"/>
                <a:gd name="connsiteX29" fmla="*/ 343136 w 459451"/>
                <a:gd name="connsiteY29" fmla="*/ 140313 h 604111"/>
                <a:gd name="connsiteX30" fmla="*/ 116315 w 459451"/>
                <a:gd name="connsiteY30" fmla="*/ 140313 h 604111"/>
                <a:gd name="connsiteX31" fmla="*/ 85986 w 459451"/>
                <a:gd name="connsiteY31" fmla="*/ 214578 h 604111"/>
                <a:gd name="connsiteX32" fmla="*/ 190846 w 459451"/>
                <a:gd name="connsiteY32" fmla="*/ 214578 h 604111"/>
                <a:gd name="connsiteX33" fmla="*/ 245858 w 459451"/>
                <a:gd name="connsiteY33" fmla="*/ 86024 h 604111"/>
                <a:gd name="connsiteX34" fmla="*/ 245858 w 459451"/>
                <a:gd name="connsiteY34" fmla="*/ 191863 h 604111"/>
                <a:gd name="connsiteX35" fmla="*/ 320551 w 459451"/>
                <a:gd name="connsiteY35" fmla="*/ 117277 h 604111"/>
                <a:gd name="connsiteX36" fmla="*/ 245858 w 459451"/>
                <a:gd name="connsiteY36" fmla="*/ 86024 h 604111"/>
                <a:gd name="connsiteX37" fmla="*/ 213593 w 459451"/>
                <a:gd name="connsiteY37" fmla="*/ 86024 h 604111"/>
                <a:gd name="connsiteX38" fmla="*/ 139061 w 459451"/>
                <a:gd name="connsiteY38" fmla="*/ 117277 h 604111"/>
                <a:gd name="connsiteX39" fmla="*/ 213593 w 459451"/>
                <a:gd name="connsiteY39" fmla="*/ 191863 h 604111"/>
                <a:gd name="connsiteX40" fmla="*/ 219239 w 459451"/>
                <a:gd name="connsiteY40" fmla="*/ 0 h 604111"/>
                <a:gd name="connsiteX41" fmla="*/ 240373 w 459451"/>
                <a:gd name="connsiteY41" fmla="*/ 0 h 604111"/>
                <a:gd name="connsiteX42" fmla="*/ 272799 w 459451"/>
                <a:gd name="connsiteY42" fmla="*/ 32380 h 604111"/>
                <a:gd name="connsiteX43" fmla="*/ 272799 w 459451"/>
                <a:gd name="connsiteY43" fmla="*/ 36246 h 604111"/>
                <a:gd name="connsiteX44" fmla="*/ 305064 w 459451"/>
                <a:gd name="connsiteY44" fmla="*/ 46395 h 604111"/>
                <a:gd name="connsiteX45" fmla="*/ 336199 w 459451"/>
                <a:gd name="connsiteY45" fmla="*/ 62505 h 604111"/>
                <a:gd name="connsiteX46" fmla="*/ 338942 w 459451"/>
                <a:gd name="connsiteY46" fmla="*/ 59766 h 604111"/>
                <a:gd name="connsiteX47" fmla="*/ 384758 w 459451"/>
                <a:gd name="connsiteY47" fmla="*/ 59766 h 604111"/>
                <a:gd name="connsiteX48" fmla="*/ 399761 w 459451"/>
                <a:gd name="connsiteY48" fmla="*/ 74748 h 604111"/>
                <a:gd name="connsiteX49" fmla="*/ 399761 w 459451"/>
                <a:gd name="connsiteY49" fmla="*/ 120499 h 604111"/>
                <a:gd name="connsiteX50" fmla="*/ 397019 w 459451"/>
                <a:gd name="connsiteY50" fmla="*/ 123237 h 604111"/>
                <a:gd name="connsiteX51" fmla="*/ 423314 w 459451"/>
                <a:gd name="connsiteY51" fmla="*/ 186547 h 604111"/>
                <a:gd name="connsiteX52" fmla="*/ 427025 w 459451"/>
                <a:gd name="connsiteY52" fmla="*/ 186547 h 604111"/>
                <a:gd name="connsiteX53" fmla="*/ 459451 w 459451"/>
                <a:gd name="connsiteY53" fmla="*/ 218927 h 604111"/>
                <a:gd name="connsiteX54" fmla="*/ 459451 w 459451"/>
                <a:gd name="connsiteY54" fmla="*/ 240031 h 604111"/>
                <a:gd name="connsiteX55" fmla="*/ 427025 w 459451"/>
                <a:gd name="connsiteY55" fmla="*/ 272411 h 604111"/>
                <a:gd name="connsiteX56" fmla="*/ 423314 w 459451"/>
                <a:gd name="connsiteY56" fmla="*/ 272411 h 604111"/>
                <a:gd name="connsiteX57" fmla="*/ 397019 w 459451"/>
                <a:gd name="connsiteY57" fmla="*/ 335721 h 604111"/>
                <a:gd name="connsiteX58" fmla="*/ 399761 w 459451"/>
                <a:gd name="connsiteY58" fmla="*/ 338459 h 604111"/>
                <a:gd name="connsiteX59" fmla="*/ 399761 w 459451"/>
                <a:gd name="connsiteY59" fmla="*/ 384210 h 604111"/>
                <a:gd name="connsiteX60" fmla="*/ 384758 w 459451"/>
                <a:gd name="connsiteY60" fmla="*/ 399192 h 604111"/>
                <a:gd name="connsiteX61" fmla="*/ 338942 w 459451"/>
                <a:gd name="connsiteY61" fmla="*/ 399192 h 604111"/>
                <a:gd name="connsiteX62" fmla="*/ 336199 w 459451"/>
                <a:gd name="connsiteY62" fmla="*/ 396453 h 604111"/>
                <a:gd name="connsiteX63" fmla="*/ 305064 w 459451"/>
                <a:gd name="connsiteY63" fmla="*/ 412563 h 604111"/>
                <a:gd name="connsiteX64" fmla="*/ 272799 w 459451"/>
                <a:gd name="connsiteY64" fmla="*/ 422712 h 604111"/>
                <a:gd name="connsiteX65" fmla="*/ 272799 w 459451"/>
                <a:gd name="connsiteY65" fmla="*/ 426578 h 604111"/>
                <a:gd name="connsiteX66" fmla="*/ 240373 w 459451"/>
                <a:gd name="connsiteY66" fmla="*/ 458958 h 604111"/>
                <a:gd name="connsiteX67" fmla="*/ 219239 w 459451"/>
                <a:gd name="connsiteY67" fmla="*/ 458958 h 604111"/>
                <a:gd name="connsiteX68" fmla="*/ 186813 w 459451"/>
                <a:gd name="connsiteY68" fmla="*/ 426578 h 604111"/>
                <a:gd name="connsiteX69" fmla="*/ 186813 w 459451"/>
                <a:gd name="connsiteY69" fmla="*/ 422712 h 604111"/>
                <a:gd name="connsiteX70" fmla="*/ 154548 w 459451"/>
                <a:gd name="connsiteY70" fmla="*/ 412563 h 604111"/>
                <a:gd name="connsiteX71" fmla="*/ 123413 w 459451"/>
                <a:gd name="connsiteY71" fmla="*/ 396453 h 604111"/>
                <a:gd name="connsiteX72" fmla="*/ 120670 w 459451"/>
                <a:gd name="connsiteY72" fmla="*/ 399192 h 604111"/>
                <a:gd name="connsiteX73" fmla="*/ 97762 w 459451"/>
                <a:gd name="connsiteY73" fmla="*/ 408697 h 604111"/>
                <a:gd name="connsiteX74" fmla="*/ 74693 w 459451"/>
                <a:gd name="connsiteY74" fmla="*/ 399192 h 604111"/>
                <a:gd name="connsiteX75" fmla="*/ 59851 w 459451"/>
                <a:gd name="connsiteY75" fmla="*/ 384210 h 604111"/>
                <a:gd name="connsiteX76" fmla="*/ 50333 w 459451"/>
                <a:gd name="connsiteY76" fmla="*/ 361335 h 604111"/>
                <a:gd name="connsiteX77" fmla="*/ 59851 w 459451"/>
                <a:gd name="connsiteY77" fmla="*/ 338459 h 604111"/>
                <a:gd name="connsiteX78" fmla="*/ 62594 w 459451"/>
                <a:gd name="connsiteY78" fmla="*/ 335721 h 604111"/>
                <a:gd name="connsiteX79" fmla="*/ 36298 w 459451"/>
                <a:gd name="connsiteY79" fmla="*/ 272411 h 604111"/>
                <a:gd name="connsiteX80" fmla="*/ 32426 w 459451"/>
                <a:gd name="connsiteY80" fmla="*/ 272411 h 604111"/>
                <a:gd name="connsiteX81" fmla="*/ 0 w 459451"/>
                <a:gd name="connsiteY81" fmla="*/ 240031 h 604111"/>
                <a:gd name="connsiteX82" fmla="*/ 0 w 459451"/>
                <a:gd name="connsiteY82" fmla="*/ 218927 h 604111"/>
                <a:gd name="connsiteX83" fmla="*/ 32426 w 459451"/>
                <a:gd name="connsiteY83" fmla="*/ 186547 h 604111"/>
                <a:gd name="connsiteX84" fmla="*/ 36298 w 459451"/>
                <a:gd name="connsiteY84" fmla="*/ 186547 h 604111"/>
                <a:gd name="connsiteX85" fmla="*/ 62594 w 459451"/>
                <a:gd name="connsiteY85" fmla="*/ 123237 h 604111"/>
                <a:gd name="connsiteX86" fmla="*/ 59851 w 459451"/>
                <a:gd name="connsiteY86" fmla="*/ 120499 h 604111"/>
                <a:gd name="connsiteX87" fmla="*/ 59851 w 459451"/>
                <a:gd name="connsiteY87" fmla="*/ 74748 h 604111"/>
                <a:gd name="connsiteX88" fmla="*/ 74693 w 459451"/>
                <a:gd name="connsiteY88" fmla="*/ 59766 h 604111"/>
                <a:gd name="connsiteX89" fmla="*/ 120670 w 459451"/>
                <a:gd name="connsiteY89" fmla="*/ 59766 h 604111"/>
                <a:gd name="connsiteX90" fmla="*/ 123413 w 459451"/>
                <a:gd name="connsiteY90" fmla="*/ 62505 h 604111"/>
                <a:gd name="connsiteX91" fmla="*/ 154548 w 459451"/>
                <a:gd name="connsiteY91" fmla="*/ 46395 h 604111"/>
                <a:gd name="connsiteX92" fmla="*/ 186813 w 459451"/>
                <a:gd name="connsiteY92" fmla="*/ 36246 h 604111"/>
                <a:gd name="connsiteX93" fmla="*/ 186813 w 459451"/>
                <a:gd name="connsiteY93" fmla="*/ 32380 h 604111"/>
                <a:gd name="connsiteX94" fmla="*/ 219239 w 459451"/>
                <a:gd name="connsiteY94"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59451" h="604111">
                  <a:moveTo>
                    <a:pt x="153118" y="446538"/>
                  </a:moveTo>
                  <a:cubicBezTo>
                    <a:pt x="154893" y="447182"/>
                    <a:pt x="156506" y="447666"/>
                    <a:pt x="158281" y="448310"/>
                  </a:cubicBezTo>
                  <a:cubicBezTo>
                    <a:pt x="163444" y="462489"/>
                    <a:pt x="173285" y="474411"/>
                    <a:pt x="186191" y="481984"/>
                  </a:cubicBezTo>
                  <a:lnTo>
                    <a:pt x="157797" y="561254"/>
                  </a:lnTo>
                  <a:lnTo>
                    <a:pt x="301705" y="561254"/>
                  </a:lnTo>
                  <a:lnTo>
                    <a:pt x="273472" y="481984"/>
                  </a:lnTo>
                  <a:cubicBezTo>
                    <a:pt x="286217" y="474411"/>
                    <a:pt x="296219" y="462489"/>
                    <a:pt x="301221" y="448310"/>
                  </a:cubicBezTo>
                  <a:cubicBezTo>
                    <a:pt x="302995" y="447666"/>
                    <a:pt x="304609" y="447182"/>
                    <a:pt x="306383" y="446538"/>
                  </a:cubicBezTo>
                  <a:lnTo>
                    <a:pt x="352524" y="575432"/>
                  </a:lnTo>
                  <a:cubicBezTo>
                    <a:pt x="354944" y="582038"/>
                    <a:pt x="353976" y="589288"/>
                    <a:pt x="349943" y="595088"/>
                  </a:cubicBezTo>
                  <a:cubicBezTo>
                    <a:pt x="345909" y="600728"/>
                    <a:pt x="339295" y="604111"/>
                    <a:pt x="332358" y="604111"/>
                  </a:cubicBezTo>
                  <a:lnTo>
                    <a:pt x="127305" y="604111"/>
                  </a:lnTo>
                  <a:cubicBezTo>
                    <a:pt x="120207" y="604111"/>
                    <a:pt x="113754" y="600728"/>
                    <a:pt x="109720" y="595088"/>
                  </a:cubicBezTo>
                  <a:cubicBezTo>
                    <a:pt x="105687" y="589288"/>
                    <a:pt x="104719" y="582038"/>
                    <a:pt x="106978" y="575432"/>
                  </a:cubicBezTo>
                  <a:close/>
                  <a:moveTo>
                    <a:pt x="245858" y="269672"/>
                  </a:moveTo>
                  <a:lnTo>
                    <a:pt x="245858" y="372773"/>
                  </a:lnTo>
                  <a:cubicBezTo>
                    <a:pt x="273283" y="369712"/>
                    <a:pt x="298450" y="358918"/>
                    <a:pt x="319099" y="342648"/>
                  </a:cubicBezTo>
                  <a:close/>
                  <a:moveTo>
                    <a:pt x="213593" y="269672"/>
                  </a:moveTo>
                  <a:lnTo>
                    <a:pt x="140513" y="342648"/>
                  </a:lnTo>
                  <a:cubicBezTo>
                    <a:pt x="161001" y="358918"/>
                    <a:pt x="186168" y="369712"/>
                    <a:pt x="213593" y="372773"/>
                  </a:cubicBezTo>
                  <a:close/>
                  <a:moveTo>
                    <a:pt x="268766" y="246797"/>
                  </a:moveTo>
                  <a:lnTo>
                    <a:pt x="342007" y="320095"/>
                  </a:lnTo>
                  <a:cubicBezTo>
                    <a:pt x="358623" y="299475"/>
                    <a:pt x="369755" y="274344"/>
                    <a:pt x="373143" y="246797"/>
                  </a:cubicBezTo>
                  <a:close/>
                  <a:moveTo>
                    <a:pt x="86308" y="246797"/>
                  </a:moveTo>
                  <a:cubicBezTo>
                    <a:pt x="89696" y="274344"/>
                    <a:pt x="100828" y="299475"/>
                    <a:pt x="117444" y="320095"/>
                  </a:cubicBezTo>
                  <a:lnTo>
                    <a:pt x="190846" y="246797"/>
                  </a:lnTo>
                  <a:close/>
                  <a:moveTo>
                    <a:pt x="343136" y="140313"/>
                  </a:moveTo>
                  <a:lnTo>
                    <a:pt x="268766" y="214578"/>
                  </a:lnTo>
                  <a:lnTo>
                    <a:pt x="373465" y="214578"/>
                  </a:lnTo>
                  <a:cubicBezTo>
                    <a:pt x="370561" y="186708"/>
                    <a:pt x="359753" y="161094"/>
                    <a:pt x="343136" y="140313"/>
                  </a:cubicBezTo>
                  <a:close/>
                  <a:moveTo>
                    <a:pt x="116315" y="140313"/>
                  </a:moveTo>
                  <a:cubicBezTo>
                    <a:pt x="99860" y="161094"/>
                    <a:pt x="88890" y="186708"/>
                    <a:pt x="85986" y="214578"/>
                  </a:cubicBezTo>
                  <a:lnTo>
                    <a:pt x="190846" y="214578"/>
                  </a:lnTo>
                  <a:close/>
                  <a:moveTo>
                    <a:pt x="245858" y="86024"/>
                  </a:moveTo>
                  <a:lnTo>
                    <a:pt x="245858" y="191863"/>
                  </a:lnTo>
                  <a:lnTo>
                    <a:pt x="320551" y="117277"/>
                  </a:lnTo>
                  <a:cubicBezTo>
                    <a:pt x="299579" y="100362"/>
                    <a:pt x="273928" y="89246"/>
                    <a:pt x="245858" y="86024"/>
                  </a:cubicBezTo>
                  <a:close/>
                  <a:moveTo>
                    <a:pt x="213593" y="86024"/>
                  </a:moveTo>
                  <a:cubicBezTo>
                    <a:pt x="185523" y="89246"/>
                    <a:pt x="159872" y="100362"/>
                    <a:pt x="139061" y="117277"/>
                  </a:cubicBezTo>
                  <a:lnTo>
                    <a:pt x="213593" y="191863"/>
                  </a:lnTo>
                  <a:close/>
                  <a:moveTo>
                    <a:pt x="219239" y="0"/>
                  </a:moveTo>
                  <a:lnTo>
                    <a:pt x="240373" y="0"/>
                  </a:lnTo>
                  <a:cubicBezTo>
                    <a:pt x="258280" y="0"/>
                    <a:pt x="272799" y="14498"/>
                    <a:pt x="272799" y="32380"/>
                  </a:cubicBezTo>
                  <a:lnTo>
                    <a:pt x="272799" y="36246"/>
                  </a:lnTo>
                  <a:cubicBezTo>
                    <a:pt x="283930" y="38663"/>
                    <a:pt x="294739" y="42046"/>
                    <a:pt x="305064" y="46395"/>
                  </a:cubicBezTo>
                  <a:cubicBezTo>
                    <a:pt x="315873" y="50745"/>
                    <a:pt x="326359" y="56222"/>
                    <a:pt x="336199" y="62505"/>
                  </a:cubicBezTo>
                  <a:lnTo>
                    <a:pt x="338942" y="59766"/>
                  </a:lnTo>
                  <a:cubicBezTo>
                    <a:pt x="351525" y="47040"/>
                    <a:pt x="372013" y="47040"/>
                    <a:pt x="384758" y="59766"/>
                  </a:cubicBezTo>
                  <a:lnTo>
                    <a:pt x="399761" y="74748"/>
                  </a:lnTo>
                  <a:cubicBezTo>
                    <a:pt x="412344" y="87313"/>
                    <a:pt x="412344" y="107772"/>
                    <a:pt x="399761" y="120499"/>
                  </a:cubicBezTo>
                  <a:lnTo>
                    <a:pt x="397019" y="123237"/>
                  </a:lnTo>
                  <a:cubicBezTo>
                    <a:pt x="409118" y="142407"/>
                    <a:pt x="418152" y="163672"/>
                    <a:pt x="423314" y="186547"/>
                  </a:cubicBezTo>
                  <a:lnTo>
                    <a:pt x="427025" y="186547"/>
                  </a:lnTo>
                  <a:cubicBezTo>
                    <a:pt x="444932" y="186547"/>
                    <a:pt x="459451" y="201046"/>
                    <a:pt x="459451" y="218927"/>
                  </a:cubicBezTo>
                  <a:lnTo>
                    <a:pt x="459451" y="240031"/>
                  </a:lnTo>
                  <a:cubicBezTo>
                    <a:pt x="459451" y="257912"/>
                    <a:pt x="444932" y="272411"/>
                    <a:pt x="427025" y="272411"/>
                  </a:cubicBezTo>
                  <a:lnTo>
                    <a:pt x="423314" y="272411"/>
                  </a:lnTo>
                  <a:cubicBezTo>
                    <a:pt x="418152" y="295286"/>
                    <a:pt x="409279" y="316551"/>
                    <a:pt x="397019" y="335721"/>
                  </a:cubicBezTo>
                  <a:lnTo>
                    <a:pt x="399761" y="338459"/>
                  </a:lnTo>
                  <a:cubicBezTo>
                    <a:pt x="412344" y="351025"/>
                    <a:pt x="412344" y="371645"/>
                    <a:pt x="399761" y="384210"/>
                  </a:cubicBezTo>
                  <a:lnTo>
                    <a:pt x="384758" y="399192"/>
                  </a:lnTo>
                  <a:cubicBezTo>
                    <a:pt x="372013" y="411757"/>
                    <a:pt x="351525" y="411757"/>
                    <a:pt x="338942" y="399192"/>
                  </a:cubicBezTo>
                  <a:lnTo>
                    <a:pt x="336199" y="396453"/>
                  </a:lnTo>
                  <a:cubicBezTo>
                    <a:pt x="326359" y="402736"/>
                    <a:pt x="315873" y="408052"/>
                    <a:pt x="305064" y="412563"/>
                  </a:cubicBezTo>
                  <a:cubicBezTo>
                    <a:pt x="294739" y="416751"/>
                    <a:pt x="283930" y="420295"/>
                    <a:pt x="272799" y="422712"/>
                  </a:cubicBezTo>
                  <a:lnTo>
                    <a:pt x="272799" y="426578"/>
                  </a:lnTo>
                  <a:cubicBezTo>
                    <a:pt x="272799" y="444459"/>
                    <a:pt x="258280" y="458958"/>
                    <a:pt x="240373" y="458958"/>
                  </a:cubicBezTo>
                  <a:lnTo>
                    <a:pt x="219239" y="458958"/>
                  </a:lnTo>
                  <a:cubicBezTo>
                    <a:pt x="201332" y="458958"/>
                    <a:pt x="186813" y="444459"/>
                    <a:pt x="186813" y="426578"/>
                  </a:cubicBezTo>
                  <a:lnTo>
                    <a:pt x="186813" y="422712"/>
                  </a:lnTo>
                  <a:cubicBezTo>
                    <a:pt x="175682" y="420295"/>
                    <a:pt x="164873" y="416751"/>
                    <a:pt x="154548" y="412563"/>
                  </a:cubicBezTo>
                  <a:cubicBezTo>
                    <a:pt x="143578" y="408052"/>
                    <a:pt x="133254" y="402736"/>
                    <a:pt x="123413" y="396453"/>
                  </a:cubicBezTo>
                  <a:lnTo>
                    <a:pt x="120670" y="399192"/>
                  </a:lnTo>
                  <a:cubicBezTo>
                    <a:pt x="114540" y="405152"/>
                    <a:pt x="106313" y="408697"/>
                    <a:pt x="97762" y="408697"/>
                  </a:cubicBezTo>
                  <a:cubicBezTo>
                    <a:pt x="89051" y="408697"/>
                    <a:pt x="80823" y="405314"/>
                    <a:pt x="74693" y="399192"/>
                  </a:cubicBezTo>
                  <a:lnTo>
                    <a:pt x="59851" y="384210"/>
                  </a:lnTo>
                  <a:cubicBezTo>
                    <a:pt x="53721" y="378089"/>
                    <a:pt x="50333" y="369873"/>
                    <a:pt x="50333" y="361335"/>
                  </a:cubicBezTo>
                  <a:cubicBezTo>
                    <a:pt x="50333" y="352797"/>
                    <a:pt x="53721" y="344420"/>
                    <a:pt x="59851" y="338459"/>
                  </a:cubicBezTo>
                  <a:lnTo>
                    <a:pt x="62594" y="335721"/>
                  </a:lnTo>
                  <a:cubicBezTo>
                    <a:pt x="50333" y="316551"/>
                    <a:pt x="41299" y="295286"/>
                    <a:pt x="36298" y="272411"/>
                  </a:cubicBezTo>
                  <a:lnTo>
                    <a:pt x="32426" y="272411"/>
                  </a:lnTo>
                  <a:cubicBezTo>
                    <a:pt x="14519" y="272411"/>
                    <a:pt x="0" y="257912"/>
                    <a:pt x="0" y="240031"/>
                  </a:cubicBezTo>
                  <a:lnTo>
                    <a:pt x="0" y="218927"/>
                  </a:lnTo>
                  <a:cubicBezTo>
                    <a:pt x="0" y="201046"/>
                    <a:pt x="14519" y="186547"/>
                    <a:pt x="32426" y="186547"/>
                  </a:cubicBezTo>
                  <a:lnTo>
                    <a:pt x="36298" y="186547"/>
                  </a:lnTo>
                  <a:cubicBezTo>
                    <a:pt x="41299" y="163672"/>
                    <a:pt x="50333" y="142407"/>
                    <a:pt x="62594" y="123237"/>
                  </a:cubicBezTo>
                  <a:lnTo>
                    <a:pt x="59851" y="120499"/>
                  </a:lnTo>
                  <a:cubicBezTo>
                    <a:pt x="47107" y="107772"/>
                    <a:pt x="47107" y="87313"/>
                    <a:pt x="59851" y="74748"/>
                  </a:cubicBezTo>
                  <a:lnTo>
                    <a:pt x="74693" y="59766"/>
                  </a:lnTo>
                  <a:cubicBezTo>
                    <a:pt x="87438" y="47040"/>
                    <a:pt x="107926" y="47040"/>
                    <a:pt x="120670" y="59766"/>
                  </a:cubicBezTo>
                  <a:lnTo>
                    <a:pt x="123413" y="62505"/>
                  </a:lnTo>
                  <a:cubicBezTo>
                    <a:pt x="133254" y="56222"/>
                    <a:pt x="143578" y="50745"/>
                    <a:pt x="154548" y="46395"/>
                  </a:cubicBezTo>
                  <a:cubicBezTo>
                    <a:pt x="164873" y="42046"/>
                    <a:pt x="175682" y="38663"/>
                    <a:pt x="186813" y="36246"/>
                  </a:cubicBezTo>
                  <a:lnTo>
                    <a:pt x="186813" y="32380"/>
                  </a:lnTo>
                  <a:cubicBezTo>
                    <a:pt x="186813" y="14498"/>
                    <a:pt x="201332" y="0"/>
                    <a:pt x="219239" y="0"/>
                  </a:cubicBezTo>
                  <a:close/>
                </a:path>
              </a:pathLst>
            </a:custGeom>
            <a:gradFill>
              <a:gsLst>
                <a:gs pos="0">
                  <a:schemeClr val="accent2"/>
                </a:gs>
                <a:gs pos="100000">
                  <a:schemeClr val="accent1"/>
                </a:gs>
              </a:gsLst>
              <a:lin ang="2700000" scaled="1"/>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sz="1600">
                <a:solidFill>
                  <a:srgbClr val="000000">
                    <a:lumMod val="75000"/>
                    <a:lumOff val="25000"/>
                  </a:srgbClr>
                </a:solidFill>
                <a:latin typeface="阿里巴巴普惠体 R"/>
                <a:ea typeface="阿里巴巴普惠体 R"/>
              </a:endParaRPr>
            </a:p>
          </p:txBody>
        </p:sp>
        <p:sp>
          <p:nvSpPr>
            <p:cNvPr id="71" name="mountains_208609"/>
            <p:cNvSpPr/>
            <p:nvPr userDrawn="1"/>
          </p:nvSpPr>
          <p:spPr>
            <a:xfrm>
              <a:off x="8571169" y="2052451"/>
              <a:ext cx="300631" cy="335882"/>
            </a:xfrm>
            <a:custGeom>
              <a:avLst/>
              <a:gdLst>
                <a:gd name="connsiteX0" fmla="*/ 272076 w 544293"/>
                <a:gd name="connsiteY0" fmla="*/ 391899 h 608112"/>
                <a:gd name="connsiteX1" fmla="*/ 320343 w 544293"/>
                <a:gd name="connsiteY1" fmla="*/ 440131 h 608112"/>
                <a:gd name="connsiteX2" fmla="*/ 272076 w 544293"/>
                <a:gd name="connsiteY2" fmla="*/ 488363 h 608112"/>
                <a:gd name="connsiteX3" fmla="*/ 223809 w 544293"/>
                <a:gd name="connsiteY3" fmla="*/ 440131 h 608112"/>
                <a:gd name="connsiteX4" fmla="*/ 272076 w 544293"/>
                <a:gd name="connsiteY4" fmla="*/ 391899 h 608112"/>
                <a:gd name="connsiteX5" fmla="*/ 271919 w 544293"/>
                <a:gd name="connsiteY5" fmla="*/ 362799 h 608112"/>
                <a:gd name="connsiteX6" fmla="*/ 167457 w 544293"/>
                <a:gd name="connsiteY6" fmla="*/ 461955 h 608112"/>
                <a:gd name="connsiteX7" fmla="*/ 271919 w 544293"/>
                <a:gd name="connsiteY7" fmla="*/ 560960 h 608112"/>
                <a:gd name="connsiteX8" fmla="*/ 376380 w 544293"/>
                <a:gd name="connsiteY8" fmla="*/ 461955 h 608112"/>
                <a:gd name="connsiteX9" fmla="*/ 271919 w 544293"/>
                <a:gd name="connsiteY9" fmla="*/ 362799 h 608112"/>
                <a:gd name="connsiteX10" fmla="*/ 332904 w 544293"/>
                <a:gd name="connsiteY10" fmla="*/ 265305 h 608112"/>
                <a:gd name="connsiteX11" fmla="*/ 354074 w 544293"/>
                <a:gd name="connsiteY11" fmla="*/ 286440 h 608112"/>
                <a:gd name="connsiteX12" fmla="*/ 332904 w 544293"/>
                <a:gd name="connsiteY12" fmla="*/ 307575 h 608112"/>
                <a:gd name="connsiteX13" fmla="*/ 311734 w 544293"/>
                <a:gd name="connsiteY13" fmla="*/ 286440 h 608112"/>
                <a:gd name="connsiteX14" fmla="*/ 332904 w 544293"/>
                <a:gd name="connsiteY14" fmla="*/ 265305 h 608112"/>
                <a:gd name="connsiteX15" fmla="*/ 211355 w 544293"/>
                <a:gd name="connsiteY15" fmla="*/ 265305 h 608112"/>
                <a:gd name="connsiteX16" fmla="*/ 232490 w 544293"/>
                <a:gd name="connsiteY16" fmla="*/ 286440 h 608112"/>
                <a:gd name="connsiteX17" fmla="*/ 211355 w 544293"/>
                <a:gd name="connsiteY17" fmla="*/ 307575 h 608112"/>
                <a:gd name="connsiteX18" fmla="*/ 190220 w 544293"/>
                <a:gd name="connsiteY18" fmla="*/ 286440 h 608112"/>
                <a:gd name="connsiteX19" fmla="*/ 211355 w 544293"/>
                <a:gd name="connsiteY19" fmla="*/ 265305 h 608112"/>
                <a:gd name="connsiteX20" fmla="*/ 345103 w 544293"/>
                <a:gd name="connsiteY20" fmla="*/ 238323 h 608112"/>
                <a:gd name="connsiteX21" fmla="*/ 296819 w 544293"/>
                <a:gd name="connsiteY21" fmla="*/ 286537 h 608112"/>
                <a:gd name="connsiteX22" fmla="*/ 345103 w 544293"/>
                <a:gd name="connsiteY22" fmla="*/ 334599 h 608112"/>
                <a:gd name="connsiteX23" fmla="*/ 393234 w 544293"/>
                <a:gd name="connsiteY23" fmla="*/ 286537 h 608112"/>
                <a:gd name="connsiteX24" fmla="*/ 345103 w 544293"/>
                <a:gd name="connsiteY24" fmla="*/ 238323 h 608112"/>
                <a:gd name="connsiteX25" fmla="*/ 199190 w 544293"/>
                <a:gd name="connsiteY25" fmla="*/ 238323 h 608112"/>
                <a:gd name="connsiteX26" fmla="*/ 150907 w 544293"/>
                <a:gd name="connsiteY26" fmla="*/ 286537 h 608112"/>
                <a:gd name="connsiteX27" fmla="*/ 199190 w 544293"/>
                <a:gd name="connsiteY27" fmla="*/ 334599 h 608112"/>
                <a:gd name="connsiteX28" fmla="*/ 247474 w 544293"/>
                <a:gd name="connsiteY28" fmla="*/ 286537 h 608112"/>
                <a:gd name="connsiteX29" fmla="*/ 199190 w 544293"/>
                <a:gd name="connsiteY29" fmla="*/ 238323 h 608112"/>
                <a:gd name="connsiteX30" fmla="*/ 26252 w 544293"/>
                <a:gd name="connsiteY30" fmla="*/ 591 h 608112"/>
                <a:gd name="connsiteX31" fmla="*/ 158803 w 544293"/>
                <a:gd name="connsiteY31" fmla="*/ 90802 h 608112"/>
                <a:gd name="connsiteX32" fmla="*/ 180059 w 544293"/>
                <a:gd name="connsiteY32" fmla="*/ 20149 h 608112"/>
                <a:gd name="connsiteX33" fmla="*/ 208300 w 544293"/>
                <a:gd name="connsiteY33" fmla="*/ 10143 h 608112"/>
                <a:gd name="connsiteX34" fmla="*/ 218473 w 544293"/>
                <a:gd name="connsiteY34" fmla="*/ 38343 h 608112"/>
                <a:gd name="connsiteX35" fmla="*/ 196609 w 544293"/>
                <a:gd name="connsiteY35" fmla="*/ 149325 h 608112"/>
                <a:gd name="connsiteX36" fmla="*/ 210578 w 544293"/>
                <a:gd name="connsiteY36" fmla="*/ 181164 h 608112"/>
                <a:gd name="connsiteX37" fmla="*/ 271919 w 544293"/>
                <a:gd name="connsiteY37" fmla="*/ 166609 h 608112"/>
                <a:gd name="connsiteX38" fmla="*/ 333715 w 544293"/>
                <a:gd name="connsiteY38" fmla="*/ 181316 h 608112"/>
                <a:gd name="connsiteX39" fmla="*/ 347684 w 544293"/>
                <a:gd name="connsiteY39" fmla="*/ 149325 h 608112"/>
                <a:gd name="connsiteX40" fmla="*/ 325820 w 544293"/>
                <a:gd name="connsiteY40" fmla="*/ 38343 h 608112"/>
                <a:gd name="connsiteX41" fmla="*/ 335993 w 544293"/>
                <a:gd name="connsiteY41" fmla="*/ 10143 h 608112"/>
                <a:gd name="connsiteX42" fmla="*/ 364234 w 544293"/>
                <a:gd name="connsiteY42" fmla="*/ 20149 h 608112"/>
                <a:gd name="connsiteX43" fmla="*/ 385339 w 544293"/>
                <a:gd name="connsiteY43" fmla="*/ 90802 h 608112"/>
                <a:gd name="connsiteX44" fmla="*/ 518041 w 544293"/>
                <a:gd name="connsiteY44" fmla="*/ 591 h 608112"/>
                <a:gd name="connsiteX45" fmla="*/ 543701 w 544293"/>
                <a:gd name="connsiteY45" fmla="*/ 16207 h 608112"/>
                <a:gd name="connsiteX46" fmla="*/ 528062 w 544293"/>
                <a:gd name="connsiteY46" fmla="*/ 41830 h 608112"/>
                <a:gd name="connsiteX47" fmla="*/ 463077 w 544293"/>
                <a:gd name="connsiteY47" fmla="*/ 75337 h 608112"/>
                <a:gd name="connsiteX48" fmla="*/ 460496 w 544293"/>
                <a:gd name="connsiteY48" fmla="*/ 77157 h 608112"/>
                <a:gd name="connsiteX49" fmla="*/ 511816 w 544293"/>
                <a:gd name="connsiteY49" fmla="*/ 78976 h 608112"/>
                <a:gd name="connsiteX50" fmla="*/ 530340 w 544293"/>
                <a:gd name="connsiteY50" fmla="*/ 102628 h 608112"/>
                <a:gd name="connsiteX51" fmla="*/ 506654 w 544293"/>
                <a:gd name="connsiteY51" fmla="*/ 121125 h 608112"/>
                <a:gd name="connsiteX52" fmla="*/ 410391 w 544293"/>
                <a:gd name="connsiteY52" fmla="*/ 127948 h 608112"/>
                <a:gd name="connsiteX53" fmla="*/ 388223 w 544293"/>
                <a:gd name="connsiteY53" fmla="*/ 163577 h 608112"/>
                <a:gd name="connsiteX54" fmla="*/ 386857 w 544293"/>
                <a:gd name="connsiteY54" fmla="*/ 165851 h 608112"/>
                <a:gd name="connsiteX55" fmla="*/ 370459 w 544293"/>
                <a:gd name="connsiteY55" fmla="*/ 204665 h 608112"/>
                <a:gd name="connsiteX56" fmla="*/ 380783 w 544293"/>
                <a:gd name="connsiteY56" fmla="*/ 213458 h 608112"/>
                <a:gd name="connsiteX57" fmla="*/ 432255 w 544293"/>
                <a:gd name="connsiteY57" fmla="*/ 164790 h 608112"/>
                <a:gd name="connsiteX58" fmla="*/ 532010 w 544293"/>
                <a:gd name="connsiteY58" fmla="*/ 174342 h 608112"/>
                <a:gd name="connsiteX59" fmla="*/ 541272 w 544293"/>
                <a:gd name="connsiteY59" fmla="*/ 182529 h 608112"/>
                <a:gd name="connsiteX60" fmla="*/ 538994 w 544293"/>
                <a:gd name="connsiteY60" fmla="*/ 194810 h 608112"/>
                <a:gd name="connsiteX61" fmla="*/ 466721 w 544293"/>
                <a:gd name="connsiteY61" fmla="*/ 262278 h 608112"/>
                <a:gd name="connsiteX62" fmla="*/ 425878 w 544293"/>
                <a:gd name="connsiteY62" fmla="*/ 265614 h 608112"/>
                <a:gd name="connsiteX63" fmla="*/ 485245 w 544293"/>
                <a:gd name="connsiteY63" fmla="*/ 444974 h 608112"/>
                <a:gd name="connsiteX64" fmla="*/ 271919 w 544293"/>
                <a:gd name="connsiteY64" fmla="*/ 608112 h 608112"/>
                <a:gd name="connsiteX65" fmla="*/ 58744 w 544293"/>
                <a:gd name="connsiteY65" fmla="*/ 444974 h 608112"/>
                <a:gd name="connsiteX66" fmla="*/ 118111 w 544293"/>
                <a:gd name="connsiteY66" fmla="*/ 265614 h 608112"/>
                <a:gd name="connsiteX67" fmla="*/ 77572 w 544293"/>
                <a:gd name="connsiteY67" fmla="*/ 262278 h 608112"/>
                <a:gd name="connsiteX68" fmla="*/ 5299 w 544293"/>
                <a:gd name="connsiteY68" fmla="*/ 194810 h 608112"/>
                <a:gd name="connsiteX69" fmla="*/ 3021 w 544293"/>
                <a:gd name="connsiteY69" fmla="*/ 182529 h 608112"/>
                <a:gd name="connsiteX70" fmla="*/ 12283 w 544293"/>
                <a:gd name="connsiteY70" fmla="*/ 174342 h 608112"/>
                <a:gd name="connsiteX71" fmla="*/ 112038 w 544293"/>
                <a:gd name="connsiteY71" fmla="*/ 164790 h 608112"/>
                <a:gd name="connsiteX72" fmla="*/ 163358 w 544293"/>
                <a:gd name="connsiteY72" fmla="*/ 213307 h 608112"/>
                <a:gd name="connsiteX73" fmla="*/ 173682 w 544293"/>
                <a:gd name="connsiteY73" fmla="*/ 204362 h 608112"/>
                <a:gd name="connsiteX74" fmla="*/ 157284 w 544293"/>
                <a:gd name="connsiteY74" fmla="*/ 165851 h 608112"/>
                <a:gd name="connsiteX75" fmla="*/ 156070 w 544293"/>
                <a:gd name="connsiteY75" fmla="*/ 163577 h 608112"/>
                <a:gd name="connsiteX76" fmla="*/ 133902 w 544293"/>
                <a:gd name="connsiteY76" fmla="*/ 127948 h 608112"/>
                <a:gd name="connsiteX77" fmla="*/ 37639 w 544293"/>
                <a:gd name="connsiteY77" fmla="*/ 121125 h 608112"/>
                <a:gd name="connsiteX78" fmla="*/ 13953 w 544293"/>
                <a:gd name="connsiteY78" fmla="*/ 102628 h 608112"/>
                <a:gd name="connsiteX79" fmla="*/ 32477 w 544293"/>
                <a:gd name="connsiteY79" fmla="*/ 78976 h 608112"/>
                <a:gd name="connsiteX80" fmla="*/ 83645 w 544293"/>
                <a:gd name="connsiteY80" fmla="*/ 77157 h 608112"/>
                <a:gd name="connsiteX81" fmla="*/ 81216 w 544293"/>
                <a:gd name="connsiteY81" fmla="*/ 75337 h 608112"/>
                <a:gd name="connsiteX82" fmla="*/ 16231 w 544293"/>
                <a:gd name="connsiteY82" fmla="*/ 41830 h 608112"/>
                <a:gd name="connsiteX83" fmla="*/ 592 w 544293"/>
                <a:gd name="connsiteY83" fmla="*/ 16207 h 608112"/>
                <a:gd name="connsiteX84" fmla="*/ 26252 w 544293"/>
                <a:gd name="connsiteY84" fmla="*/ 591 h 6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4293" h="608112">
                  <a:moveTo>
                    <a:pt x="272076" y="391899"/>
                  </a:moveTo>
                  <a:cubicBezTo>
                    <a:pt x="298733" y="391899"/>
                    <a:pt x="320343" y="413493"/>
                    <a:pt x="320343" y="440131"/>
                  </a:cubicBezTo>
                  <a:cubicBezTo>
                    <a:pt x="320343" y="466769"/>
                    <a:pt x="298733" y="488363"/>
                    <a:pt x="272076" y="488363"/>
                  </a:cubicBezTo>
                  <a:cubicBezTo>
                    <a:pt x="245419" y="488363"/>
                    <a:pt x="223809" y="466769"/>
                    <a:pt x="223809" y="440131"/>
                  </a:cubicBezTo>
                  <a:cubicBezTo>
                    <a:pt x="223809" y="413493"/>
                    <a:pt x="245419" y="391899"/>
                    <a:pt x="272076" y="391899"/>
                  </a:cubicBezTo>
                  <a:close/>
                  <a:moveTo>
                    <a:pt x="271919" y="362799"/>
                  </a:moveTo>
                  <a:cubicBezTo>
                    <a:pt x="214222" y="362799"/>
                    <a:pt x="167457" y="407222"/>
                    <a:pt x="167457" y="461955"/>
                  </a:cubicBezTo>
                  <a:cubicBezTo>
                    <a:pt x="167457" y="516688"/>
                    <a:pt x="214222" y="560960"/>
                    <a:pt x="271919" y="560960"/>
                  </a:cubicBezTo>
                  <a:cubicBezTo>
                    <a:pt x="329616" y="560960"/>
                    <a:pt x="376380" y="516688"/>
                    <a:pt x="376380" y="461955"/>
                  </a:cubicBezTo>
                  <a:cubicBezTo>
                    <a:pt x="376380" y="407222"/>
                    <a:pt x="329616" y="362799"/>
                    <a:pt x="271919" y="362799"/>
                  </a:cubicBezTo>
                  <a:close/>
                  <a:moveTo>
                    <a:pt x="332904" y="265305"/>
                  </a:moveTo>
                  <a:cubicBezTo>
                    <a:pt x="344596" y="265305"/>
                    <a:pt x="354074" y="274767"/>
                    <a:pt x="354074" y="286440"/>
                  </a:cubicBezTo>
                  <a:cubicBezTo>
                    <a:pt x="354074" y="298113"/>
                    <a:pt x="344596" y="307575"/>
                    <a:pt x="332904" y="307575"/>
                  </a:cubicBezTo>
                  <a:cubicBezTo>
                    <a:pt x="321212" y="307575"/>
                    <a:pt x="311734" y="298113"/>
                    <a:pt x="311734" y="286440"/>
                  </a:cubicBezTo>
                  <a:cubicBezTo>
                    <a:pt x="311734" y="274767"/>
                    <a:pt x="321212" y="265305"/>
                    <a:pt x="332904" y="265305"/>
                  </a:cubicBezTo>
                  <a:close/>
                  <a:moveTo>
                    <a:pt x="211355" y="265305"/>
                  </a:moveTo>
                  <a:cubicBezTo>
                    <a:pt x="223028" y="265305"/>
                    <a:pt x="232490" y="274767"/>
                    <a:pt x="232490" y="286440"/>
                  </a:cubicBezTo>
                  <a:cubicBezTo>
                    <a:pt x="232490" y="298113"/>
                    <a:pt x="223028" y="307575"/>
                    <a:pt x="211355" y="307575"/>
                  </a:cubicBezTo>
                  <a:cubicBezTo>
                    <a:pt x="199682" y="307575"/>
                    <a:pt x="190220" y="298113"/>
                    <a:pt x="190220" y="286440"/>
                  </a:cubicBezTo>
                  <a:cubicBezTo>
                    <a:pt x="190220" y="274767"/>
                    <a:pt x="199682" y="265305"/>
                    <a:pt x="211355" y="265305"/>
                  </a:cubicBezTo>
                  <a:close/>
                  <a:moveTo>
                    <a:pt x="345103" y="238323"/>
                  </a:moveTo>
                  <a:cubicBezTo>
                    <a:pt x="318380" y="238323"/>
                    <a:pt x="296819" y="259853"/>
                    <a:pt x="296819" y="286537"/>
                  </a:cubicBezTo>
                  <a:cubicBezTo>
                    <a:pt x="296819" y="313069"/>
                    <a:pt x="318380" y="334599"/>
                    <a:pt x="345103" y="334599"/>
                  </a:cubicBezTo>
                  <a:cubicBezTo>
                    <a:pt x="371673" y="334599"/>
                    <a:pt x="393234" y="313069"/>
                    <a:pt x="393234" y="286537"/>
                  </a:cubicBezTo>
                  <a:cubicBezTo>
                    <a:pt x="393234" y="259853"/>
                    <a:pt x="371673" y="238323"/>
                    <a:pt x="345103" y="238323"/>
                  </a:cubicBezTo>
                  <a:close/>
                  <a:moveTo>
                    <a:pt x="199190" y="238323"/>
                  </a:moveTo>
                  <a:cubicBezTo>
                    <a:pt x="172620" y="238323"/>
                    <a:pt x="150907" y="259853"/>
                    <a:pt x="150907" y="286537"/>
                  </a:cubicBezTo>
                  <a:cubicBezTo>
                    <a:pt x="150907" y="313069"/>
                    <a:pt x="172620" y="334599"/>
                    <a:pt x="199190" y="334599"/>
                  </a:cubicBezTo>
                  <a:cubicBezTo>
                    <a:pt x="225913" y="334599"/>
                    <a:pt x="247474" y="313069"/>
                    <a:pt x="247474" y="286537"/>
                  </a:cubicBezTo>
                  <a:cubicBezTo>
                    <a:pt x="247474" y="259853"/>
                    <a:pt x="225913" y="238323"/>
                    <a:pt x="199190" y="238323"/>
                  </a:cubicBezTo>
                  <a:close/>
                  <a:moveTo>
                    <a:pt x="26252" y="591"/>
                  </a:moveTo>
                  <a:cubicBezTo>
                    <a:pt x="30351" y="1501"/>
                    <a:pt x="100347" y="19240"/>
                    <a:pt x="158803" y="90802"/>
                  </a:cubicBezTo>
                  <a:cubicBezTo>
                    <a:pt x="166243" y="49866"/>
                    <a:pt x="179148" y="21969"/>
                    <a:pt x="180059" y="20149"/>
                  </a:cubicBezTo>
                  <a:cubicBezTo>
                    <a:pt x="185070" y="9688"/>
                    <a:pt x="197672" y="5140"/>
                    <a:pt x="208300" y="10143"/>
                  </a:cubicBezTo>
                  <a:cubicBezTo>
                    <a:pt x="218929" y="15146"/>
                    <a:pt x="223484" y="27730"/>
                    <a:pt x="218473" y="38343"/>
                  </a:cubicBezTo>
                  <a:cubicBezTo>
                    <a:pt x="218018" y="39253"/>
                    <a:pt x="195395" y="88528"/>
                    <a:pt x="196609" y="149325"/>
                  </a:cubicBezTo>
                  <a:cubicBezTo>
                    <a:pt x="201620" y="159180"/>
                    <a:pt x="206175" y="169945"/>
                    <a:pt x="210578" y="181164"/>
                  </a:cubicBezTo>
                  <a:cubicBezTo>
                    <a:pt x="230013" y="171916"/>
                    <a:pt x="250662" y="166609"/>
                    <a:pt x="271919" y="166609"/>
                  </a:cubicBezTo>
                  <a:cubicBezTo>
                    <a:pt x="293479" y="166609"/>
                    <a:pt x="314129" y="171916"/>
                    <a:pt x="333715" y="181316"/>
                  </a:cubicBezTo>
                  <a:cubicBezTo>
                    <a:pt x="337966" y="169945"/>
                    <a:pt x="342673" y="159332"/>
                    <a:pt x="347684" y="149325"/>
                  </a:cubicBezTo>
                  <a:cubicBezTo>
                    <a:pt x="348898" y="88225"/>
                    <a:pt x="326123" y="38798"/>
                    <a:pt x="325820" y="38343"/>
                  </a:cubicBezTo>
                  <a:cubicBezTo>
                    <a:pt x="320809" y="27730"/>
                    <a:pt x="325364" y="15146"/>
                    <a:pt x="335993" y="10143"/>
                  </a:cubicBezTo>
                  <a:cubicBezTo>
                    <a:pt x="346621" y="5140"/>
                    <a:pt x="359223" y="9688"/>
                    <a:pt x="364234" y="20149"/>
                  </a:cubicBezTo>
                  <a:cubicBezTo>
                    <a:pt x="364993" y="21969"/>
                    <a:pt x="378050" y="49866"/>
                    <a:pt x="385339" y="90802"/>
                  </a:cubicBezTo>
                  <a:cubicBezTo>
                    <a:pt x="443946" y="19240"/>
                    <a:pt x="513942" y="1501"/>
                    <a:pt x="518041" y="591"/>
                  </a:cubicBezTo>
                  <a:cubicBezTo>
                    <a:pt x="529429" y="-2138"/>
                    <a:pt x="540968" y="4836"/>
                    <a:pt x="543701" y="16207"/>
                  </a:cubicBezTo>
                  <a:cubicBezTo>
                    <a:pt x="546434" y="27579"/>
                    <a:pt x="539450" y="39101"/>
                    <a:pt x="528062" y="41830"/>
                  </a:cubicBezTo>
                  <a:cubicBezTo>
                    <a:pt x="527607" y="41982"/>
                    <a:pt x="497695" y="49563"/>
                    <a:pt x="463077" y="75337"/>
                  </a:cubicBezTo>
                  <a:cubicBezTo>
                    <a:pt x="462166" y="75944"/>
                    <a:pt x="461407" y="76550"/>
                    <a:pt x="460496" y="77157"/>
                  </a:cubicBezTo>
                  <a:cubicBezTo>
                    <a:pt x="488282" y="76095"/>
                    <a:pt x="510298" y="78824"/>
                    <a:pt x="511816" y="78976"/>
                  </a:cubicBezTo>
                  <a:cubicBezTo>
                    <a:pt x="523507" y="80492"/>
                    <a:pt x="531706" y="91105"/>
                    <a:pt x="530340" y="102628"/>
                  </a:cubicBezTo>
                  <a:cubicBezTo>
                    <a:pt x="528821" y="114302"/>
                    <a:pt x="518193" y="122641"/>
                    <a:pt x="506654" y="121125"/>
                  </a:cubicBezTo>
                  <a:cubicBezTo>
                    <a:pt x="506046" y="121125"/>
                    <a:pt x="449412" y="114302"/>
                    <a:pt x="410391" y="127948"/>
                  </a:cubicBezTo>
                  <a:cubicBezTo>
                    <a:pt x="402192" y="139015"/>
                    <a:pt x="394752" y="150841"/>
                    <a:pt x="388223" y="163577"/>
                  </a:cubicBezTo>
                  <a:cubicBezTo>
                    <a:pt x="387768" y="164335"/>
                    <a:pt x="387464" y="165093"/>
                    <a:pt x="386857" y="165851"/>
                  </a:cubicBezTo>
                  <a:cubicBezTo>
                    <a:pt x="380632" y="178132"/>
                    <a:pt x="375166" y="191019"/>
                    <a:pt x="370459" y="204665"/>
                  </a:cubicBezTo>
                  <a:cubicBezTo>
                    <a:pt x="373951" y="207394"/>
                    <a:pt x="377443" y="210426"/>
                    <a:pt x="380783" y="213458"/>
                  </a:cubicBezTo>
                  <a:cubicBezTo>
                    <a:pt x="389438" y="192232"/>
                    <a:pt x="412972" y="171461"/>
                    <a:pt x="432255" y="164790"/>
                  </a:cubicBezTo>
                  <a:cubicBezTo>
                    <a:pt x="451386" y="157967"/>
                    <a:pt x="503161" y="167974"/>
                    <a:pt x="532010" y="174342"/>
                  </a:cubicBezTo>
                  <a:cubicBezTo>
                    <a:pt x="536261" y="175251"/>
                    <a:pt x="539753" y="178435"/>
                    <a:pt x="541272" y="182529"/>
                  </a:cubicBezTo>
                  <a:cubicBezTo>
                    <a:pt x="542638" y="186774"/>
                    <a:pt x="541727" y="191323"/>
                    <a:pt x="538994" y="194810"/>
                  </a:cubicBezTo>
                  <a:cubicBezTo>
                    <a:pt x="520167" y="216946"/>
                    <a:pt x="485701" y="255607"/>
                    <a:pt x="466721" y="262278"/>
                  </a:cubicBezTo>
                  <a:cubicBezTo>
                    <a:pt x="455637" y="266220"/>
                    <a:pt x="440454" y="267433"/>
                    <a:pt x="425878" y="265614"/>
                  </a:cubicBezTo>
                  <a:cubicBezTo>
                    <a:pt x="462622" y="319589"/>
                    <a:pt x="485245" y="387057"/>
                    <a:pt x="485245" y="444974"/>
                  </a:cubicBezTo>
                  <a:cubicBezTo>
                    <a:pt x="485245" y="564144"/>
                    <a:pt x="389742" y="608112"/>
                    <a:pt x="271919" y="608112"/>
                  </a:cubicBezTo>
                  <a:cubicBezTo>
                    <a:pt x="154248" y="608112"/>
                    <a:pt x="58744" y="564144"/>
                    <a:pt x="58744" y="444974"/>
                  </a:cubicBezTo>
                  <a:cubicBezTo>
                    <a:pt x="58744" y="387057"/>
                    <a:pt x="81368" y="319589"/>
                    <a:pt x="118111" y="265614"/>
                  </a:cubicBezTo>
                  <a:cubicBezTo>
                    <a:pt x="103535" y="267433"/>
                    <a:pt x="88504" y="266220"/>
                    <a:pt x="77572" y="262278"/>
                  </a:cubicBezTo>
                  <a:cubicBezTo>
                    <a:pt x="58592" y="255607"/>
                    <a:pt x="24126" y="216946"/>
                    <a:pt x="5299" y="194810"/>
                  </a:cubicBezTo>
                  <a:cubicBezTo>
                    <a:pt x="2414" y="191323"/>
                    <a:pt x="1655" y="186774"/>
                    <a:pt x="3021" y="182529"/>
                  </a:cubicBezTo>
                  <a:cubicBezTo>
                    <a:pt x="4388" y="178435"/>
                    <a:pt x="7880" y="175251"/>
                    <a:pt x="12283" y="174342"/>
                  </a:cubicBezTo>
                  <a:cubicBezTo>
                    <a:pt x="40980" y="167974"/>
                    <a:pt x="92907" y="157967"/>
                    <a:pt x="112038" y="164790"/>
                  </a:cubicBezTo>
                  <a:cubicBezTo>
                    <a:pt x="131169" y="171461"/>
                    <a:pt x="154703" y="192232"/>
                    <a:pt x="163358" y="213307"/>
                  </a:cubicBezTo>
                  <a:cubicBezTo>
                    <a:pt x="166698" y="210123"/>
                    <a:pt x="170190" y="207242"/>
                    <a:pt x="173682" y="204362"/>
                  </a:cubicBezTo>
                  <a:cubicBezTo>
                    <a:pt x="168976" y="190868"/>
                    <a:pt x="163510" y="177981"/>
                    <a:pt x="157284" y="165851"/>
                  </a:cubicBezTo>
                  <a:cubicBezTo>
                    <a:pt x="156829" y="165093"/>
                    <a:pt x="156373" y="164335"/>
                    <a:pt x="156070" y="163577"/>
                  </a:cubicBezTo>
                  <a:cubicBezTo>
                    <a:pt x="149389" y="150841"/>
                    <a:pt x="142101" y="139015"/>
                    <a:pt x="133902" y="127948"/>
                  </a:cubicBezTo>
                  <a:cubicBezTo>
                    <a:pt x="94881" y="114302"/>
                    <a:pt x="38247" y="120973"/>
                    <a:pt x="37639" y="121125"/>
                  </a:cubicBezTo>
                  <a:cubicBezTo>
                    <a:pt x="26100" y="122489"/>
                    <a:pt x="15472" y="114302"/>
                    <a:pt x="13953" y="102628"/>
                  </a:cubicBezTo>
                  <a:cubicBezTo>
                    <a:pt x="12587" y="91105"/>
                    <a:pt x="20786" y="80492"/>
                    <a:pt x="32477" y="78976"/>
                  </a:cubicBezTo>
                  <a:cubicBezTo>
                    <a:pt x="33995" y="78824"/>
                    <a:pt x="56011" y="76095"/>
                    <a:pt x="83645" y="77157"/>
                  </a:cubicBezTo>
                  <a:cubicBezTo>
                    <a:pt x="82886" y="76550"/>
                    <a:pt x="82127" y="75944"/>
                    <a:pt x="81216" y="75337"/>
                  </a:cubicBezTo>
                  <a:cubicBezTo>
                    <a:pt x="46446" y="49563"/>
                    <a:pt x="16535" y="41982"/>
                    <a:pt x="16231" y="41830"/>
                  </a:cubicBezTo>
                  <a:cubicBezTo>
                    <a:pt x="4843" y="38950"/>
                    <a:pt x="-2141" y="27579"/>
                    <a:pt x="592" y="16207"/>
                  </a:cubicBezTo>
                  <a:cubicBezTo>
                    <a:pt x="3325" y="4836"/>
                    <a:pt x="14864" y="-2138"/>
                    <a:pt x="26252" y="591"/>
                  </a:cubicBezTo>
                  <a:close/>
                </a:path>
              </a:pathLst>
            </a:custGeom>
            <a:gradFill>
              <a:gsLst>
                <a:gs pos="0">
                  <a:schemeClr val="accent3">
                    <a:lumMod val="60000"/>
                    <a:lumOff val="40000"/>
                  </a:schemeClr>
                </a:gs>
                <a:gs pos="100000">
                  <a:schemeClr val="accent3"/>
                </a:gs>
              </a:gsLst>
              <a:lin ang="2700000" scaled="1"/>
            </a:gradFill>
            <a:ln>
              <a:noFill/>
            </a:ln>
            <a:effectLst>
              <a:outerShdw blurRad="520700" dist="292100" dir="2700000" sx="98000" sy="98000" algn="tl" rotWithShape="0">
                <a:schemeClr val="accent3">
                  <a:lumMod val="50000"/>
                  <a:alpha val="4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sz="1600">
                <a:solidFill>
                  <a:srgbClr val="000000">
                    <a:lumMod val="75000"/>
                    <a:lumOff val="25000"/>
                  </a:srgbClr>
                </a:solidFill>
                <a:latin typeface="阿里巴巴普惠体 R"/>
                <a:ea typeface="阿里巴巴普惠体 R"/>
              </a:endParaRPr>
            </a:p>
          </p:txBody>
        </p:sp>
        <p:sp>
          <p:nvSpPr>
            <p:cNvPr id="21" name="文本框 20"/>
            <p:cNvSpPr txBox="1"/>
            <p:nvPr userDrawn="1"/>
          </p:nvSpPr>
          <p:spPr>
            <a:xfrm>
              <a:off x="6730939"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风景区</a:t>
              </a:r>
            </a:p>
          </p:txBody>
        </p:sp>
        <p:sp>
          <p:nvSpPr>
            <p:cNvPr id="72" name="文本框 71"/>
            <p:cNvSpPr txBox="1"/>
            <p:nvPr userDrawn="1"/>
          </p:nvSpPr>
          <p:spPr>
            <a:xfrm>
              <a:off x="7291999"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商场</a:t>
              </a:r>
            </a:p>
          </p:txBody>
        </p:sp>
        <p:sp>
          <p:nvSpPr>
            <p:cNvPr id="73" name="文本框 72"/>
            <p:cNvSpPr txBox="1"/>
            <p:nvPr userDrawn="1"/>
          </p:nvSpPr>
          <p:spPr>
            <a:xfrm>
              <a:off x="7875516"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游乐园</a:t>
              </a:r>
            </a:p>
          </p:txBody>
        </p:sp>
        <p:sp>
          <p:nvSpPr>
            <p:cNvPr id="74" name="文本框 73"/>
            <p:cNvSpPr txBox="1"/>
            <p:nvPr userDrawn="1"/>
          </p:nvSpPr>
          <p:spPr>
            <a:xfrm>
              <a:off x="8434755"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动物园</a:t>
              </a:r>
            </a:p>
          </p:txBody>
        </p:sp>
      </p:grpSp>
      <p:sp>
        <p:nvSpPr>
          <p:cNvPr id="43" name="图片占位符 42"/>
          <p:cNvSpPr>
            <a:spLocks noGrp="1"/>
          </p:cNvSpPr>
          <p:nvPr>
            <p:ph type="pic" sz="quarter" idx="21"/>
          </p:nvPr>
        </p:nvSpPr>
        <p:spPr>
          <a:xfrm>
            <a:off x="7651511" y="2657844"/>
            <a:ext cx="2190406" cy="1300047"/>
          </a:xfrm>
          <a:prstGeom prst="roundRect">
            <a:avLst>
              <a:gd name="adj" fmla="val 4969"/>
            </a:avLst>
          </a:prstGeom>
        </p:spPr>
        <p:txBody>
          <a:bodyPr/>
          <a:lstStyle/>
          <a:p>
            <a:endParaRPr lang="zh-CN" altLang="en-US"/>
          </a:p>
        </p:txBody>
      </p:sp>
      <p:sp>
        <p:nvSpPr>
          <p:cNvPr id="44" name="矩形: 圆角 43"/>
          <p:cNvSpPr/>
          <p:nvPr userDrawn="1"/>
        </p:nvSpPr>
        <p:spPr>
          <a:xfrm>
            <a:off x="7545835" y="1404930"/>
            <a:ext cx="2351476" cy="294684"/>
          </a:xfrm>
          <a:prstGeom prst="roundRect">
            <a:avLst>
              <a:gd name="adj" fmla="val 1897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userDrawn="1"/>
        </p:nvGrpSpPr>
        <p:grpSpPr>
          <a:xfrm>
            <a:off x="7646242" y="1440743"/>
            <a:ext cx="1376522" cy="246221"/>
            <a:chOff x="6945320" y="1936306"/>
            <a:chExt cx="1376522" cy="246221"/>
          </a:xfrm>
        </p:grpSpPr>
        <p:sp>
          <p:nvSpPr>
            <p:cNvPr id="82" name="iconfont-10357-5072086"/>
            <p:cNvSpPr/>
            <p:nvPr userDrawn="1"/>
          </p:nvSpPr>
          <p:spPr>
            <a:xfrm>
              <a:off x="6945320" y="1988091"/>
              <a:ext cx="129005" cy="128691"/>
            </a:xfrm>
            <a:custGeom>
              <a:avLst/>
              <a:gdLst>
                <a:gd name="T0" fmla="*/ 12687 w 12834"/>
                <a:gd name="T1" fmla="*/ 12147 h 12800"/>
                <a:gd name="T2" fmla="*/ 9576 w 12834"/>
                <a:gd name="T3" fmla="*/ 9037 h 12800"/>
                <a:gd name="T4" fmla="*/ 10916 w 12834"/>
                <a:gd name="T5" fmla="*/ 5458 h 12800"/>
                <a:gd name="T6" fmla="*/ 5458 w 12834"/>
                <a:gd name="T7" fmla="*/ 0 h 12800"/>
                <a:gd name="T8" fmla="*/ 0 w 12834"/>
                <a:gd name="T9" fmla="*/ 5458 h 12800"/>
                <a:gd name="T10" fmla="*/ 5458 w 12834"/>
                <a:gd name="T11" fmla="*/ 10915 h 12800"/>
                <a:gd name="T12" fmla="*/ 9037 w 12834"/>
                <a:gd name="T13" fmla="*/ 9576 h 12800"/>
                <a:gd name="T14" fmla="*/ 12148 w 12834"/>
                <a:gd name="T15" fmla="*/ 12686 h 12800"/>
                <a:gd name="T16" fmla="*/ 12417 w 12834"/>
                <a:gd name="T17" fmla="*/ 12800 h 12800"/>
                <a:gd name="T18" fmla="*/ 12687 w 12834"/>
                <a:gd name="T19" fmla="*/ 12686 h 12800"/>
                <a:gd name="T20" fmla="*/ 12687 w 12834"/>
                <a:gd name="T21" fmla="*/ 12147 h 12800"/>
                <a:gd name="T22" fmla="*/ 764 w 12834"/>
                <a:gd name="T23" fmla="*/ 5458 h 12800"/>
                <a:gd name="T24" fmla="*/ 5455 w 12834"/>
                <a:gd name="T25" fmla="*/ 766 h 12800"/>
                <a:gd name="T26" fmla="*/ 10147 w 12834"/>
                <a:gd name="T27" fmla="*/ 5458 h 12800"/>
                <a:gd name="T28" fmla="*/ 5455 w 12834"/>
                <a:gd name="T29" fmla="*/ 10152 h 12800"/>
                <a:gd name="T30" fmla="*/ 764 w 12834"/>
                <a:gd name="T31" fmla="*/ 545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34" h="12800">
                  <a:moveTo>
                    <a:pt x="12687" y="12147"/>
                  </a:moveTo>
                  <a:lnTo>
                    <a:pt x="9576" y="9037"/>
                  </a:lnTo>
                  <a:cubicBezTo>
                    <a:pt x="10411" y="8077"/>
                    <a:pt x="10916" y="6826"/>
                    <a:pt x="10916" y="5458"/>
                  </a:cubicBezTo>
                  <a:cubicBezTo>
                    <a:pt x="10916" y="2446"/>
                    <a:pt x="8467" y="0"/>
                    <a:pt x="5458" y="0"/>
                  </a:cubicBezTo>
                  <a:cubicBezTo>
                    <a:pt x="2447" y="0"/>
                    <a:pt x="0" y="2449"/>
                    <a:pt x="0" y="5458"/>
                  </a:cubicBezTo>
                  <a:cubicBezTo>
                    <a:pt x="0" y="8466"/>
                    <a:pt x="2450" y="10915"/>
                    <a:pt x="5458" y="10915"/>
                  </a:cubicBezTo>
                  <a:cubicBezTo>
                    <a:pt x="6826" y="10915"/>
                    <a:pt x="8078" y="10410"/>
                    <a:pt x="9037" y="9576"/>
                  </a:cubicBezTo>
                  <a:lnTo>
                    <a:pt x="12148" y="12686"/>
                  </a:lnTo>
                  <a:cubicBezTo>
                    <a:pt x="12221" y="12760"/>
                    <a:pt x="12321" y="12800"/>
                    <a:pt x="12417" y="12800"/>
                  </a:cubicBezTo>
                  <a:cubicBezTo>
                    <a:pt x="12514" y="12800"/>
                    <a:pt x="12613" y="12763"/>
                    <a:pt x="12687" y="12686"/>
                  </a:cubicBezTo>
                  <a:cubicBezTo>
                    <a:pt x="12834" y="12539"/>
                    <a:pt x="12834" y="12295"/>
                    <a:pt x="12687" y="12147"/>
                  </a:cubicBezTo>
                  <a:close/>
                  <a:moveTo>
                    <a:pt x="764" y="5458"/>
                  </a:moveTo>
                  <a:cubicBezTo>
                    <a:pt x="764" y="2869"/>
                    <a:pt x="2870" y="766"/>
                    <a:pt x="5455" y="766"/>
                  </a:cubicBezTo>
                  <a:cubicBezTo>
                    <a:pt x="8044" y="766"/>
                    <a:pt x="10147" y="2872"/>
                    <a:pt x="10147" y="5458"/>
                  </a:cubicBezTo>
                  <a:cubicBezTo>
                    <a:pt x="10147" y="8043"/>
                    <a:pt x="8044" y="10152"/>
                    <a:pt x="5455" y="10152"/>
                  </a:cubicBezTo>
                  <a:cubicBezTo>
                    <a:pt x="2870" y="10152"/>
                    <a:pt x="764" y="8046"/>
                    <a:pt x="764" y="5458"/>
                  </a:cubicBezTo>
                  <a:close/>
                </a:path>
              </a:pathLst>
            </a:cu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p:cNvSpPr txBox="1"/>
            <p:nvPr userDrawn="1"/>
          </p:nvSpPr>
          <p:spPr>
            <a:xfrm>
              <a:off x="7071666" y="1936306"/>
              <a:ext cx="1250176" cy="246221"/>
            </a:xfrm>
            <a:prstGeom prst="rect">
              <a:avLst/>
            </a:prstGeom>
            <a:noFill/>
          </p:spPr>
          <p:txBody>
            <a:bodyPr wrap="square" rtlCol="0">
              <a:spAutoFit/>
            </a:bodyPr>
            <a:lstStyle/>
            <a:p>
              <a:r>
                <a:rPr lang="zh-CN" altLang="en-US" sz="1000" dirty="0">
                  <a:solidFill>
                    <a:schemeClr val="bg1">
                      <a:lumMod val="75000"/>
                    </a:schemeClr>
                  </a:solidFill>
                </a:rPr>
                <a:t>搜索附近旅游景点</a:t>
              </a:r>
            </a:p>
          </p:txBody>
        </p:sp>
      </p:grpSp>
      <p:sp>
        <p:nvSpPr>
          <p:cNvPr id="96" name="图片占位符 42"/>
          <p:cNvSpPr>
            <a:spLocks noGrp="1"/>
          </p:cNvSpPr>
          <p:nvPr>
            <p:ph type="pic" sz="quarter" idx="22"/>
          </p:nvPr>
        </p:nvSpPr>
        <p:spPr>
          <a:xfrm>
            <a:off x="7656451" y="4143445"/>
            <a:ext cx="1003153" cy="886023"/>
          </a:xfrm>
          <a:prstGeom prst="roundRect">
            <a:avLst>
              <a:gd name="adj" fmla="val 4969"/>
            </a:avLst>
          </a:prstGeom>
        </p:spPr>
        <p:txBody>
          <a:bodyPr/>
          <a:lstStyle/>
          <a:p>
            <a:endParaRPr lang="zh-CN" altLang="en-US" dirty="0"/>
          </a:p>
        </p:txBody>
      </p:sp>
      <p:sp>
        <p:nvSpPr>
          <p:cNvPr id="97" name="图片占位符 42"/>
          <p:cNvSpPr>
            <a:spLocks noGrp="1"/>
          </p:cNvSpPr>
          <p:nvPr>
            <p:ph type="pic" sz="quarter" idx="23"/>
          </p:nvPr>
        </p:nvSpPr>
        <p:spPr>
          <a:xfrm>
            <a:off x="8838765" y="4143445"/>
            <a:ext cx="1003153" cy="886023"/>
          </a:xfrm>
          <a:prstGeom prst="roundRect">
            <a:avLst>
              <a:gd name="adj" fmla="val 4969"/>
            </a:avLst>
          </a:prstGeom>
        </p:spPr>
        <p:txBody>
          <a:bodyPr/>
          <a:lstStyle/>
          <a:p>
            <a:endParaRPr lang="zh-CN" altLang="en-US" dirty="0"/>
          </a:p>
        </p:txBody>
      </p:sp>
      <p:cxnSp>
        <p:nvCxnSpPr>
          <p:cNvPr id="76" name="直接连接符 75"/>
          <p:cNvCxnSpPr/>
          <p:nvPr userDrawn="1"/>
        </p:nvCxnSpPr>
        <p:spPr>
          <a:xfrm>
            <a:off x="8314282" y="5761488"/>
            <a:ext cx="839808" cy="0"/>
          </a:xfrm>
          <a:prstGeom prst="line">
            <a:avLst/>
          </a:prstGeom>
          <a:ln w="38100" cap="rnd">
            <a:solidFill>
              <a:schemeClr val="bg2">
                <a:lumMod val="25000"/>
              </a:schemeClr>
            </a:solidFill>
            <a:round/>
          </a:ln>
        </p:spPr>
        <p:style>
          <a:lnRef idx="1">
            <a:schemeClr val="accent1"/>
          </a:lnRef>
          <a:fillRef idx="0">
            <a:schemeClr val="accent1"/>
          </a:fillRef>
          <a:effectRef idx="0">
            <a:schemeClr val="accent1"/>
          </a:effectRef>
          <a:fontRef idx="minor">
            <a:schemeClr val="tx1"/>
          </a:fontRef>
        </p:style>
      </p:cxnSp>
      <p:sp>
        <p:nvSpPr>
          <p:cNvPr id="79" name="椭圆 78"/>
          <p:cNvSpPr/>
          <p:nvPr userDrawn="1"/>
        </p:nvSpPr>
        <p:spPr>
          <a:xfrm>
            <a:off x="8529577" y="5180916"/>
            <a:ext cx="380229" cy="380229"/>
          </a:xfrm>
          <a:prstGeom prst="ellipse">
            <a:avLst/>
          </a:prstGeom>
          <a:gradFill>
            <a:gsLst>
              <a:gs pos="0">
                <a:schemeClr val="accent2"/>
              </a:gs>
              <a:gs pos="100000">
                <a:schemeClr val="accent1"/>
              </a:gs>
            </a:gsLst>
            <a:lin ang="2700000" scaled="1"/>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a:solidFill>
                <a:srgbClr val="000000">
                  <a:lumMod val="75000"/>
                  <a:lumOff val="25000"/>
                </a:srgbClr>
              </a:solidFill>
              <a:latin typeface="阿里巴巴普惠体 R"/>
              <a:ea typeface="阿里巴巴普惠体 R"/>
            </a:endParaRPr>
          </a:p>
        </p:txBody>
      </p:sp>
      <p:grpSp>
        <p:nvGrpSpPr>
          <p:cNvPr id="83" name="组合 82"/>
          <p:cNvGrpSpPr/>
          <p:nvPr userDrawn="1"/>
        </p:nvGrpSpPr>
        <p:grpSpPr>
          <a:xfrm>
            <a:off x="8689074" y="5255598"/>
            <a:ext cx="90222" cy="124372"/>
            <a:chOff x="7800132" y="5748873"/>
            <a:chExt cx="87681" cy="120869"/>
          </a:xfrm>
        </p:grpSpPr>
        <p:sp>
          <p:nvSpPr>
            <p:cNvPr id="80" name="箭头: 上 79"/>
            <p:cNvSpPr/>
            <p:nvPr userDrawn="1"/>
          </p:nvSpPr>
          <p:spPr>
            <a:xfrm>
              <a:off x="7800132" y="5748873"/>
              <a:ext cx="45719" cy="120869"/>
            </a:xfrm>
            <a:prstGeom prst="upArrow">
              <a:avLst>
                <a:gd name="adj1" fmla="val 424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箭头: 圆角右 80"/>
            <p:cNvSpPr/>
            <p:nvPr userDrawn="1"/>
          </p:nvSpPr>
          <p:spPr>
            <a:xfrm>
              <a:off x="7813414" y="5793743"/>
              <a:ext cx="74399" cy="75999"/>
            </a:xfrm>
            <a:prstGeom prst="bentArrow">
              <a:avLst>
                <a:gd name="adj1" fmla="val 25000"/>
                <a:gd name="adj2" fmla="val 25000"/>
                <a:gd name="adj3" fmla="val 25000"/>
                <a:gd name="adj4" fmla="val 49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0" name="文本框 99"/>
          <p:cNvSpPr txBox="1"/>
          <p:nvPr userDrawn="1"/>
        </p:nvSpPr>
        <p:spPr>
          <a:xfrm>
            <a:off x="8529577" y="5374977"/>
            <a:ext cx="393274" cy="169277"/>
          </a:xfrm>
          <a:prstGeom prst="rect">
            <a:avLst/>
          </a:prstGeom>
          <a:noFill/>
        </p:spPr>
        <p:txBody>
          <a:bodyPr wrap="square" rtlCol="0">
            <a:spAutoFit/>
          </a:bodyPr>
          <a:lstStyle/>
          <a:p>
            <a:pPr algn="ctr"/>
            <a:r>
              <a:rPr lang="zh-CN" altLang="en-US" sz="500" dirty="0">
                <a:solidFill>
                  <a:schemeClr val="bg1"/>
                </a:solidFill>
              </a:rPr>
              <a:t>路线</a:t>
            </a:r>
          </a:p>
        </p:txBody>
      </p:sp>
      <p:grpSp>
        <p:nvGrpSpPr>
          <p:cNvPr id="103" name="组合 102"/>
          <p:cNvGrpSpPr/>
          <p:nvPr userDrawn="1"/>
        </p:nvGrpSpPr>
        <p:grpSpPr>
          <a:xfrm>
            <a:off x="7812342" y="5297254"/>
            <a:ext cx="483956" cy="200055"/>
            <a:chOff x="6956329" y="5847282"/>
            <a:chExt cx="483956" cy="200055"/>
          </a:xfrm>
        </p:grpSpPr>
        <p:sp>
          <p:nvSpPr>
            <p:cNvPr id="101" name="文本框 100"/>
            <p:cNvSpPr txBox="1"/>
            <p:nvPr userDrawn="1"/>
          </p:nvSpPr>
          <p:spPr>
            <a:xfrm>
              <a:off x="7047011" y="5847282"/>
              <a:ext cx="393274" cy="200055"/>
            </a:xfrm>
            <a:prstGeom prst="rect">
              <a:avLst/>
            </a:prstGeom>
            <a:noFill/>
          </p:spPr>
          <p:txBody>
            <a:bodyPr wrap="square" rtlCol="0">
              <a:spAutoFit/>
            </a:bodyPr>
            <a:lstStyle/>
            <a:p>
              <a:pPr algn="ctr"/>
              <a:r>
                <a:rPr lang="zh-CN" altLang="en-US" sz="700" dirty="0">
                  <a:solidFill>
                    <a:schemeClr val="tx1">
                      <a:lumMod val="75000"/>
                      <a:lumOff val="25000"/>
                    </a:schemeClr>
                  </a:solidFill>
                </a:rPr>
                <a:t>周边</a:t>
              </a:r>
            </a:p>
          </p:txBody>
        </p:sp>
        <p:sp>
          <p:nvSpPr>
            <p:cNvPr id="102" name="visibility_329273"/>
            <p:cNvSpPr/>
            <p:nvPr userDrawn="1"/>
          </p:nvSpPr>
          <p:spPr>
            <a:xfrm>
              <a:off x="6956329" y="5897877"/>
              <a:ext cx="158978" cy="98865"/>
            </a:xfrm>
            <a:custGeom>
              <a:avLst/>
              <a:gdLst>
                <a:gd name="connsiteX0" fmla="*/ 303777 w 607642"/>
                <a:gd name="connsiteY0" fmla="*/ 157378 h 377878"/>
                <a:gd name="connsiteX1" fmla="*/ 272181 w 607642"/>
                <a:gd name="connsiteY1" fmla="*/ 188930 h 377878"/>
                <a:gd name="connsiteX2" fmla="*/ 303777 w 607642"/>
                <a:gd name="connsiteY2" fmla="*/ 220571 h 377878"/>
                <a:gd name="connsiteX3" fmla="*/ 335462 w 607642"/>
                <a:gd name="connsiteY3" fmla="*/ 188930 h 377878"/>
                <a:gd name="connsiteX4" fmla="*/ 303777 w 607642"/>
                <a:gd name="connsiteY4" fmla="*/ 157378 h 377878"/>
                <a:gd name="connsiteX5" fmla="*/ 303777 w 607642"/>
                <a:gd name="connsiteY5" fmla="*/ 113116 h 377878"/>
                <a:gd name="connsiteX6" fmla="*/ 379785 w 607642"/>
                <a:gd name="connsiteY6" fmla="*/ 188930 h 377878"/>
                <a:gd name="connsiteX7" fmla="*/ 303777 w 607642"/>
                <a:gd name="connsiteY7" fmla="*/ 264832 h 377878"/>
                <a:gd name="connsiteX8" fmla="*/ 227858 w 607642"/>
                <a:gd name="connsiteY8" fmla="*/ 188930 h 377878"/>
                <a:gd name="connsiteX9" fmla="*/ 303777 w 607642"/>
                <a:gd name="connsiteY9" fmla="*/ 113116 h 377878"/>
                <a:gd name="connsiteX10" fmla="*/ 303777 w 607642"/>
                <a:gd name="connsiteY10" fmla="*/ 75185 h 377878"/>
                <a:gd name="connsiteX11" fmla="*/ 189841 w 607642"/>
                <a:gd name="connsiteY11" fmla="*/ 188939 h 377878"/>
                <a:gd name="connsiteX12" fmla="*/ 303777 w 607642"/>
                <a:gd name="connsiteY12" fmla="*/ 302694 h 377878"/>
                <a:gd name="connsiteX13" fmla="*/ 417713 w 607642"/>
                <a:gd name="connsiteY13" fmla="*/ 188939 h 377878"/>
                <a:gd name="connsiteX14" fmla="*/ 303777 w 607642"/>
                <a:gd name="connsiteY14" fmla="*/ 75185 h 377878"/>
                <a:gd name="connsiteX15" fmla="*/ 303777 w 607642"/>
                <a:gd name="connsiteY15" fmla="*/ 0 h 377878"/>
                <a:gd name="connsiteX16" fmla="*/ 603837 w 607642"/>
                <a:gd name="connsiteY16" fmla="*/ 177564 h 377878"/>
                <a:gd name="connsiteX17" fmla="*/ 603837 w 607642"/>
                <a:gd name="connsiteY17" fmla="*/ 200315 h 377878"/>
                <a:gd name="connsiteX18" fmla="*/ 303777 w 607642"/>
                <a:gd name="connsiteY18" fmla="*/ 377878 h 377878"/>
                <a:gd name="connsiteX19" fmla="*/ 3806 w 607642"/>
                <a:gd name="connsiteY19" fmla="*/ 200315 h 377878"/>
                <a:gd name="connsiteX20" fmla="*/ 3806 w 607642"/>
                <a:gd name="connsiteY20" fmla="*/ 177564 h 377878"/>
                <a:gd name="connsiteX21" fmla="*/ 303777 w 607642"/>
                <a:gd name="connsiteY21" fmla="*/ 0 h 37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642" h="377878">
                  <a:moveTo>
                    <a:pt x="303777" y="157378"/>
                  </a:moveTo>
                  <a:cubicBezTo>
                    <a:pt x="286333" y="157378"/>
                    <a:pt x="272181" y="171510"/>
                    <a:pt x="272181" y="188930"/>
                  </a:cubicBezTo>
                  <a:cubicBezTo>
                    <a:pt x="272181" y="206439"/>
                    <a:pt x="286333" y="220571"/>
                    <a:pt x="303777" y="220571"/>
                  </a:cubicBezTo>
                  <a:cubicBezTo>
                    <a:pt x="321310" y="220571"/>
                    <a:pt x="335462" y="206439"/>
                    <a:pt x="335462" y="188930"/>
                  </a:cubicBezTo>
                  <a:cubicBezTo>
                    <a:pt x="335462" y="171510"/>
                    <a:pt x="321310" y="157378"/>
                    <a:pt x="303777" y="157378"/>
                  </a:cubicBezTo>
                  <a:close/>
                  <a:moveTo>
                    <a:pt x="303777" y="113116"/>
                  </a:moveTo>
                  <a:cubicBezTo>
                    <a:pt x="345697" y="113116"/>
                    <a:pt x="379785" y="147157"/>
                    <a:pt x="379785" y="188930"/>
                  </a:cubicBezTo>
                  <a:cubicBezTo>
                    <a:pt x="379785" y="230792"/>
                    <a:pt x="345697" y="264832"/>
                    <a:pt x="303777" y="264832"/>
                  </a:cubicBezTo>
                  <a:cubicBezTo>
                    <a:pt x="261946" y="264832"/>
                    <a:pt x="227858" y="230792"/>
                    <a:pt x="227858" y="188930"/>
                  </a:cubicBezTo>
                  <a:cubicBezTo>
                    <a:pt x="227858" y="147157"/>
                    <a:pt x="261946" y="113116"/>
                    <a:pt x="303777" y="113116"/>
                  </a:cubicBezTo>
                  <a:close/>
                  <a:moveTo>
                    <a:pt x="303777" y="75185"/>
                  </a:moveTo>
                  <a:cubicBezTo>
                    <a:pt x="241023" y="75185"/>
                    <a:pt x="189841" y="126285"/>
                    <a:pt x="189841" y="188939"/>
                  </a:cubicBezTo>
                  <a:cubicBezTo>
                    <a:pt x="189841" y="251682"/>
                    <a:pt x="241023" y="302694"/>
                    <a:pt x="303777" y="302694"/>
                  </a:cubicBezTo>
                  <a:cubicBezTo>
                    <a:pt x="366620" y="302694"/>
                    <a:pt x="417713" y="251682"/>
                    <a:pt x="417713" y="188939"/>
                  </a:cubicBezTo>
                  <a:cubicBezTo>
                    <a:pt x="417713" y="126285"/>
                    <a:pt x="366620" y="75185"/>
                    <a:pt x="303777" y="75185"/>
                  </a:cubicBezTo>
                  <a:close/>
                  <a:moveTo>
                    <a:pt x="303777" y="0"/>
                  </a:moveTo>
                  <a:cubicBezTo>
                    <a:pt x="438720" y="0"/>
                    <a:pt x="559776" y="118820"/>
                    <a:pt x="603837" y="177564"/>
                  </a:cubicBezTo>
                  <a:cubicBezTo>
                    <a:pt x="608911" y="184318"/>
                    <a:pt x="608911" y="193561"/>
                    <a:pt x="603837" y="200315"/>
                  </a:cubicBezTo>
                  <a:cubicBezTo>
                    <a:pt x="549451" y="272833"/>
                    <a:pt x="429106" y="377878"/>
                    <a:pt x="303777" y="377878"/>
                  </a:cubicBezTo>
                  <a:cubicBezTo>
                    <a:pt x="168923" y="377878"/>
                    <a:pt x="47867" y="259147"/>
                    <a:pt x="3806" y="200315"/>
                  </a:cubicBezTo>
                  <a:cubicBezTo>
                    <a:pt x="-1268" y="193561"/>
                    <a:pt x="-1268" y="184318"/>
                    <a:pt x="3806" y="177564"/>
                  </a:cubicBezTo>
                  <a:cubicBezTo>
                    <a:pt x="58103" y="105134"/>
                    <a:pt x="178537" y="0"/>
                    <a:pt x="3037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3"/>
          <p:cNvGrpSpPr/>
          <p:nvPr userDrawn="1"/>
        </p:nvGrpSpPr>
        <p:grpSpPr>
          <a:xfrm>
            <a:off x="9353038" y="5297254"/>
            <a:ext cx="413070" cy="200055"/>
            <a:chOff x="7000581" y="5847282"/>
            <a:chExt cx="413070" cy="200055"/>
          </a:xfrm>
        </p:grpSpPr>
        <p:sp>
          <p:nvSpPr>
            <p:cNvPr id="111" name="文本框 104"/>
            <p:cNvSpPr txBox="1"/>
            <p:nvPr userDrawn="1"/>
          </p:nvSpPr>
          <p:spPr>
            <a:xfrm>
              <a:off x="7020377" y="5847282"/>
              <a:ext cx="393274" cy="2000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00" dirty="0">
                  <a:solidFill>
                    <a:schemeClr val="tx1">
                      <a:lumMod val="75000"/>
                      <a:lumOff val="25000"/>
                    </a:schemeClr>
                  </a:solidFill>
                </a:rPr>
                <a:t>出行</a:t>
              </a:r>
            </a:p>
          </p:txBody>
        </p:sp>
        <p:sp>
          <p:nvSpPr>
            <p:cNvPr id="112" name="visibility_329273"/>
            <p:cNvSpPr/>
            <p:nvPr userDrawn="1"/>
          </p:nvSpPr>
          <p:spPr>
            <a:xfrm flipV="1">
              <a:off x="7000581" y="5895505"/>
              <a:ext cx="92859" cy="92030"/>
            </a:xfrm>
            <a:custGeom>
              <a:avLst/>
              <a:gdLst>
                <a:gd name="T0" fmla="*/ 206 w 413"/>
                <a:gd name="T1" fmla="*/ 237 h 410"/>
                <a:gd name="T2" fmla="*/ 172 w 413"/>
                <a:gd name="T3" fmla="*/ 225 h 410"/>
                <a:gd name="T4" fmla="*/ 25 w 413"/>
                <a:gd name="T5" fmla="*/ 100 h 410"/>
                <a:gd name="T6" fmla="*/ 19 w 413"/>
                <a:gd name="T7" fmla="*/ 25 h 410"/>
                <a:gd name="T8" fmla="*/ 94 w 413"/>
                <a:gd name="T9" fmla="*/ 19 h 410"/>
                <a:gd name="T10" fmla="*/ 206 w 413"/>
                <a:gd name="T11" fmla="*/ 114 h 410"/>
                <a:gd name="T12" fmla="*/ 318 w 413"/>
                <a:gd name="T13" fmla="*/ 19 h 410"/>
                <a:gd name="T14" fmla="*/ 394 w 413"/>
                <a:gd name="T15" fmla="*/ 25 h 410"/>
                <a:gd name="T16" fmla="*/ 388 w 413"/>
                <a:gd name="T17" fmla="*/ 100 h 410"/>
                <a:gd name="T18" fmla="*/ 241 w 413"/>
                <a:gd name="T19" fmla="*/ 225 h 410"/>
                <a:gd name="T20" fmla="*/ 206 w 413"/>
                <a:gd name="T21" fmla="*/ 237 h 410"/>
                <a:gd name="T22" fmla="*/ 241 w 413"/>
                <a:gd name="T23" fmla="*/ 398 h 410"/>
                <a:gd name="T24" fmla="*/ 388 w 413"/>
                <a:gd name="T25" fmla="*/ 273 h 410"/>
                <a:gd name="T26" fmla="*/ 394 w 413"/>
                <a:gd name="T27" fmla="*/ 198 h 410"/>
                <a:gd name="T28" fmla="*/ 318 w 413"/>
                <a:gd name="T29" fmla="*/ 192 h 410"/>
                <a:gd name="T30" fmla="*/ 206 w 413"/>
                <a:gd name="T31" fmla="*/ 287 h 410"/>
                <a:gd name="T32" fmla="*/ 94 w 413"/>
                <a:gd name="T33" fmla="*/ 192 h 410"/>
                <a:gd name="T34" fmla="*/ 19 w 413"/>
                <a:gd name="T35" fmla="*/ 198 h 410"/>
                <a:gd name="T36" fmla="*/ 25 w 413"/>
                <a:gd name="T37" fmla="*/ 273 h 410"/>
                <a:gd name="T38" fmla="*/ 172 w 413"/>
                <a:gd name="T39" fmla="*/ 398 h 410"/>
                <a:gd name="T40" fmla="*/ 206 w 413"/>
                <a:gd name="T41" fmla="*/ 410 h 410"/>
                <a:gd name="T42" fmla="*/ 241 w 413"/>
                <a:gd name="T43" fmla="*/ 39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3" h="410">
                  <a:moveTo>
                    <a:pt x="206" y="237"/>
                  </a:moveTo>
                  <a:cubicBezTo>
                    <a:pt x="194" y="237"/>
                    <a:pt x="182" y="233"/>
                    <a:pt x="172" y="225"/>
                  </a:cubicBezTo>
                  <a:lnTo>
                    <a:pt x="25" y="100"/>
                  </a:lnTo>
                  <a:cubicBezTo>
                    <a:pt x="2" y="81"/>
                    <a:pt x="0" y="47"/>
                    <a:pt x="19" y="25"/>
                  </a:cubicBezTo>
                  <a:cubicBezTo>
                    <a:pt x="38" y="2"/>
                    <a:pt x="71" y="0"/>
                    <a:pt x="94" y="19"/>
                  </a:cubicBezTo>
                  <a:lnTo>
                    <a:pt x="206" y="114"/>
                  </a:lnTo>
                  <a:lnTo>
                    <a:pt x="318" y="19"/>
                  </a:lnTo>
                  <a:cubicBezTo>
                    <a:pt x="341" y="0"/>
                    <a:pt x="375" y="2"/>
                    <a:pt x="394" y="25"/>
                  </a:cubicBezTo>
                  <a:cubicBezTo>
                    <a:pt x="413" y="47"/>
                    <a:pt x="410" y="81"/>
                    <a:pt x="388" y="100"/>
                  </a:cubicBezTo>
                  <a:lnTo>
                    <a:pt x="241" y="225"/>
                  </a:lnTo>
                  <a:cubicBezTo>
                    <a:pt x="231" y="233"/>
                    <a:pt x="218" y="237"/>
                    <a:pt x="206" y="237"/>
                  </a:cubicBezTo>
                  <a:close/>
                  <a:moveTo>
                    <a:pt x="241" y="398"/>
                  </a:moveTo>
                  <a:lnTo>
                    <a:pt x="388" y="273"/>
                  </a:lnTo>
                  <a:cubicBezTo>
                    <a:pt x="410" y="254"/>
                    <a:pt x="413" y="220"/>
                    <a:pt x="394" y="198"/>
                  </a:cubicBezTo>
                  <a:cubicBezTo>
                    <a:pt x="375" y="175"/>
                    <a:pt x="341" y="173"/>
                    <a:pt x="318" y="192"/>
                  </a:cubicBezTo>
                  <a:lnTo>
                    <a:pt x="206" y="287"/>
                  </a:lnTo>
                  <a:lnTo>
                    <a:pt x="94" y="192"/>
                  </a:lnTo>
                  <a:cubicBezTo>
                    <a:pt x="71" y="173"/>
                    <a:pt x="38" y="175"/>
                    <a:pt x="19" y="198"/>
                  </a:cubicBezTo>
                  <a:cubicBezTo>
                    <a:pt x="0" y="220"/>
                    <a:pt x="2" y="254"/>
                    <a:pt x="25" y="273"/>
                  </a:cubicBezTo>
                  <a:lnTo>
                    <a:pt x="172" y="398"/>
                  </a:lnTo>
                  <a:cubicBezTo>
                    <a:pt x="182" y="406"/>
                    <a:pt x="194" y="410"/>
                    <a:pt x="206" y="410"/>
                  </a:cubicBezTo>
                  <a:cubicBezTo>
                    <a:pt x="219" y="410"/>
                    <a:pt x="231" y="406"/>
                    <a:pt x="241" y="39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16" name="组合 115"/>
          <p:cNvGrpSpPr/>
          <p:nvPr userDrawn="1"/>
        </p:nvGrpSpPr>
        <p:grpSpPr>
          <a:xfrm rot="10800000">
            <a:off x="10270970" y="1281005"/>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17" name="组合 116"/>
            <p:cNvGrpSpPr/>
            <p:nvPr/>
          </p:nvGrpSpPr>
          <p:grpSpPr>
            <a:xfrm>
              <a:off x="-248963" y="4991062"/>
              <a:ext cx="818862" cy="478856"/>
              <a:chOff x="279133" y="4991062"/>
              <a:chExt cx="818862" cy="478856"/>
            </a:xfrm>
            <a:grpFill/>
          </p:grpSpPr>
          <p:grpSp>
            <p:nvGrpSpPr>
              <p:cNvPr id="155" name="组合 154"/>
              <p:cNvGrpSpPr/>
              <p:nvPr/>
            </p:nvGrpSpPr>
            <p:grpSpPr>
              <a:xfrm>
                <a:off x="279133" y="4991062"/>
                <a:ext cx="818862" cy="45719"/>
                <a:chOff x="279133" y="4991062"/>
                <a:chExt cx="818862" cy="45719"/>
              </a:xfrm>
              <a:grpFill/>
            </p:grpSpPr>
            <p:sp>
              <p:nvSpPr>
                <p:cNvPr id="183" name="椭圆 18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4" name="椭圆 18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5" name="椭圆 18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6" name="椭圆 18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7" name="椭圆 18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8" name="椭圆 18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9" name="椭圆 18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0" name="椭圆 18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6" name="组合 155"/>
              <p:cNvGrpSpPr/>
              <p:nvPr/>
            </p:nvGrpSpPr>
            <p:grpSpPr>
              <a:xfrm>
                <a:off x="279133" y="5135441"/>
                <a:ext cx="818862" cy="45719"/>
                <a:chOff x="279133" y="4991062"/>
                <a:chExt cx="818862" cy="45719"/>
              </a:xfrm>
              <a:grpFill/>
            </p:grpSpPr>
            <p:sp>
              <p:nvSpPr>
                <p:cNvPr id="175" name="椭圆 17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9" name="椭圆 17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0" name="椭圆 17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1" name="椭圆 18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2" name="椭圆 18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7" name="组合 156"/>
              <p:cNvGrpSpPr/>
              <p:nvPr/>
            </p:nvGrpSpPr>
            <p:grpSpPr>
              <a:xfrm>
                <a:off x="279133" y="5279820"/>
                <a:ext cx="818862" cy="45719"/>
                <a:chOff x="279133" y="4991062"/>
                <a:chExt cx="818862" cy="45719"/>
              </a:xfrm>
              <a:grpFill/>
            </p:grpSpPr>
            <p:sp>
              <p:nvSpPr>
                <p:cNvPr id="167" name="椭圆 16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1" name="椭圆 17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8" name="组合 157"/>
              <p:cNvGrpSpPr/>
              <p:nvPr/>
            </p:nvGrpSpPr>
            <p:grpSpPr>
              <a:xfrm>
                <a:off x="279133" y="5424199"/>
                <a:ext cx="818862" cy="45719"/>
                <a:chOff x="279133" y="4991062"/>
                <a:chExt cx="818862" cy="45719"/>
              </a:xfrm>
              <a:grpFill/>
            </p:grpSpPr>
            <p:sp>
              <p:nvSpPr>
                <p:cNvPr id="159" name="椭圆 1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3" name="椭圆 1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18" name="组合 117"/>
            <p:cNvGrpSpPr/>
            <p:nvPr/>
          </p:nvGrpSpPr>
          <p:grpSpPr>
            <a:xfrm>
              <a:off x="643547" y="4991062"/>
              <a:ext cx="818862" cy="478856"/>
              <a:chOff x="279133" y="4991062"/>
              <a:chExt cx="818862" cy="478856"/>
            </a:xfrm>
            <a:grpFill/>
          </p:grpSpPr>
          <p:grpSp>
            <p:nvGrpSpPr>
              <p:cNvPr id="119" name="组合 118"/>
              <p:cNvGrpSpPr/>
              <p:nvPr/>
            </p:nvGrpSpPr>
            <p:grpSpPr>
              <a:xfrm>
                <a:off x="279133" y="4991062"/>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0" name="组合 119"/>
              <p:cNvGrpSpPr/>
              <p:nvPr/>
            </p:nvGrpSpPr>
            <p:grpSpPr>
              <a:xfrm>
                <a:off x="279133" y="5135441"/>
                <a:ext cx="818862" cy="45719"/>
                <a:chOff x="279133" y="4991062"/>
                <a:chExt cx="818862" cy="45719"/>
              </a:xfrm>
              <a:grpFill/>
            </p:grpSpPr>
            <p:sp>
              <p:nvSpPr>
                <p:cNvPr id="139" name="椭圆 13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1" name="组合 120"/>
              <p:cNvGrpSpPr/>
              <p:nvPr/>
            </p:nvGrpSpPr>
            <p:grpSpPr>
              <a:xfrm>
                <a:off x="279133" y="5279820"/>
                <a:ext cx="818862" cy="45719"/>
                <a:chOff x="279133" y="4991062"/>
                <a:chExt cx="818862" cy="45719"/>
              </a:xfrm>
              <a:grpFill/>
            </p:grpSpPr>
            <p:sp>
              <p:nvSpPr>
                <p:cNvPr id="131" name="椭圆 13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2" name="组合 121"/>
              <p:cNvGrpSpPr/>
              <p:nvPr/>
            </p:nvGrpSpPr>
            <p:grpSpPr>
              <a:xfrm>
                <a:off x="279133" y="5424199"/>
                <a:ext cx="818862" cy="45719"/>
                <a:chOff x="279133" y="4991062"/>
                <a:chExt cx="818862" cy="45719"/>
              </a:xfrm>
              <a:grpFill/>
            </p:grpSpPr>
            <p:sp>
              <p:nvSpPr>
                <p:cNvPr id="123" name="椭圆 12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1" name="圆: 空心 190"/>
          <p:cNvSpPr/>
          <p:nvPr userDrawn="1"/>
        </p:nvSpPr>
        <p:spPr>
          <a:xfrm>
            <a:off x="10077517" y="2645935"/>
            <a:ext cx="461345" cy="461345"/>
          </a:xfrm>
          <a:prstGeom prst="donut">
            <a:avLst/>
          </a:prstGeom>
          <a:solidFill>
            <a:schemeClr val="accent3">
              <a:alpha val="46000"/>
            </a:schemeClr>
          </a:soli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92" name="椭圆 191"/>
          <p:cNvSpPr/>
          <p:nvPr userDrawn="1"/>
        </p:nvSpPr>
        <p:spPr>
          <a:xfrm rot="21276305">
            <a:off x="6303407" y="2653686"/>
            <a:ext cx="1712564" cy="1713933"/>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6" name="文本占位符 275"/>
          <p:cNvSpPr>
            <a:spLocks noGrp="1"/>
          </p:cNvSpPr>
          <p:nvPr>
            <p:ph type="body" sz="quarter" idx="24" hasCustomPrompt="1"/>
          </p:nvPr>
        </p:nvSpPr>
        <p:spPr>
          <a:xfrm>
            <a:off x="574305" y="3968212"/>
            <a:ext cx="5085469" cy="345128"/>
          </a:xfrm>
          <a:prstGeom prst="rect">
            <a:avLst/>
          </a:prstGeom>
        </p:spPr>
        <p:txBody>
          <a:bodyPr/>
          <a:lstStyle>
            <a:lvl1pPr marL="0" indent="0" algn="dist">
              <a:buNone/>
              <a:defRPr lang="zh-CN" altLang="en-US" sz="1600" kern="1200" dirty="0">
                <a:solidFill>
                  <a:schemeClr val="tx1"/>
                </a:solidFill>
                <a:latin typeface="+mn-lt"/>
                <a:ea typeface="+mn-ea"/>
                <a:cs typeface="+mn-cs"/>
              </a:defRPr>
            </a:lvl1pPr>
          </a:lstStyle>
          <a:p>
            <a:pPr lvl="0"/>
            <a:r>
              <a:rPr lang="en-US" altLang="zh-CN" dirty="0"/>
              <a:t>THE PRODUCT PROMOTION OF TRAVEL INDUSTRY</a:t>
            </a:r>
            <a:endParaRPr lang="zh-CN" altLang="en-US" dirty="0"/>
          </a:p>
        </p:txBody>
      </p:sp>
      <p:pic>
        <p:nvPicPr>
          <p:cNvPr id="52" name="图片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 name="图片 3"/>
          <p:cNvPicPr>
            <a:picLocks noChangeAspect="1"/>
          </p:cNvPicPr>
          <p:nvPr userDrawn="1"/>
        </p:nvPicPr>
        <p:blipFill rotWithShape="1">
          <a:blip r:embed="rId5">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352" name="图片 351"/>
          <p:cNvPicPr>
            <a:picLocks noChangeAspect="1"/>
          </p:cNvPicPr>
          <p:nvPr userDrawn="1"/>
        </p:nvPicPr>
        <p:blipFill rotWithShape="1">
          <a:blip r:embed="rId5">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353" name="图片 352"/>
          <p:cNvPicPr>
            <a:picLocks noChangeAspect="1"/>
          </p:cNvPicPr>
          <p:nvPr userDrawn="1"/>
        </p:nvPicPr>
        <p:blipFill rotWithShape="1">
          <a:blip r:embed="rId5">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grpSp>
        <p:nvGrpSpPr>
          <p:cNvPr id="277" name="组合 276"/>
          <p:cNvGrpSpPr/>
          <p:nvPr userDrawn="1"/>
        </p:nvGrpSpPr>
        <p:grpSpPr>
          <a:xfrm rot="10800000">
            <a:off x="-1010428" y="5832588"/>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78" name="组合 277"/>
            <p:cNvGrpSpPr/>
            <p:nvPr/>
          </p:nvGrpSpPr>
          <p:grpSpPr>
            <a:xfrm>
              <a:off x="-248963" y="4991062"/>
              <a:ext cx="818862" cy="478856"/>
              <a:chOff x="279133" y="4991062"/>
              <a:chExt cx="818862" cy="478856"/>
            </a:xfrm>
            <a:grpFill/>
          </p:grpSpPr>
          <p:grpSp>
            <p:nvGrpSpPr>
              <p:cNvPr id="316" name="组合 315"/>
              <p:cNvGrpSpPr/>
              <p:nvPr/>
            </p:nvGrpSpPr>
            <p:grpSpPr>
              <a:xfrm>
                <a:off x="279133" y="4991062"/>
                <a:ext cx="818862" cy="45719"/>
                <a:chOff x="279133" y="4991062"/>
                <a:chExt cx="818862" cy="45719"/>
              </a:xfrm>
              <a:grpFill/>
            </p:grpSpPr>
            <p:sp>
              <p:nvSpPr>
                <p:cNvPr id="344" name="椭圆 34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5" name="椭圆 34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6" name="椭圆 34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7" name="椭圆 34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8" name="椭圆 34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9" name="椭圆 34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50" name="椭圆 34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51" name="椭圆 35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17" name="组合 316"/>
              <p:cNvGrpSpPr/>
              <p:nvPr/>
            </p:nvGrpSpPr>
            <p:grpSpPr>
              <a:xfrm>
                <a:off x="279133" y="5135441"/>
                <a:ext cx="818862" cy="45719"/>
                <a:chOff x="279133" y="4991062"/>
                <a:chExt cx="818862" cy="45719"/>
              </a:xfrm>
              <a:grpFill/>
            </p:grpSpPr>
            <p:sp>
              <p:nvSpPr>
                <p:cNvPr id="336" name="椭圆 33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7" name="椭圆 33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8" name="椭圆 33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9" name="椭圆 33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0" name="椭圆 33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1" name="椭圆 34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2" name="椭圆 34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3" name="椭圆 34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18" name="组合 317"/>
              <p:cNvGrpSpPr/>
              <p:nvPr/>
            </p:nvGrpSpPr>
            <p:grpSpPr>
              <a:xfrm>
                <a:off x="279133" y="5279820"/>
                <a:ext cx="818862" cy="45719"/>
                <a:chOff x="279133" y="4991062"/>
                <a:chExt cx="818862" cy="45719"/>
              </a:xfrm>
              <a:grpFill/>
            </p:grpSpPr>
            <p:sp>
              <p:nvSpPr>
                <p:cNvPr id="328" name="椭圆 32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9" name="椭圆 32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0" name="椭圆 32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1" name="椭圆 33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2" name="椭圆 33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3" name="椭圆 33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4" name="椭圆 33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5" name="椭圆 33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19" name="组合 318"/>
              <p:cNvGrpSpPr/>
              <p:nvPr/>
            </p:nvGrpSpPr>
            <p:grpSpPr>
              <a:xfrm>
                <a:off x="279133" y="5424199"/>
                <a:ext cx="818862" cy="45719"/>
                <a:chOff x="279133" y="4991062"/>
                <a:chExt cx="818862" cy="45719"/>
              </a:xfrm>
              <a:grpFill/>
            </p:grpSpPr>
            <p:sp>
              <p:nvSpPr>
                <p:cNvPr id="320" name="椭圆 31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1" name="椭圆 32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2" name="椭圆 32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3" name="椭圆 32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4" name="椭圆 32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5" name="椭圆 32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6" name="椭圆 32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7" name="椭圆 32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279" name="组合 278"/>
            <p:cNvGrpSpPr/>
            <p:nvPr/>
          </p:nvGrpSpPr>
          <p:grpSpPr>
            <a:xfrm>
              <a:off x="643547" y="4991062"/>
              <a:ext cx="818862" cy="478856"/>
              <a:chOff x="279133" y="4991062"/>
              <a:chExt cx="818862" cy="478856"/>
            </a:xfrm>
            <a:grpFill/>
          </p:grpSpPr>
          <p:grpSp>
            <p:nvGrpSpPr>
              <p:cNvPr id="280" name="组合 279"/>
              <p:cNvGrpSpPr/>
              <p:nvPr/>
            </p:nvGrpSpPr>
            <p:grpSpPr>
              <a:xfrm>
                <a:off x="279133" y="4991062"/>
                <a:ext cx="818862" cy="45719"/>
                <a:chOff x="279133" y="4991062"/>
                <a:chExt cx="818862" cy="45719"/>
              </a:xfrm>
              <a:grpFill/>
            </p:grpSpPr>
            <p:sp>
              <p:nvSpPr>
                <p:cNvPr id="308" name="椭圆 30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9" name="椭圆 30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0" name="椭圆 30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1" name="椭圆 31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2" name="椭圆 31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3" name="椭圆 31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4" name="椭圆 31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5" name="椭圆 31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81" name="组合 280"/>
              <p:cNvGrpSpPr/>
              <p:nvPr/>
            </p:nvGrpSpPr>
            <p:grpSpPr>
              <a:xfrm>
                <a:off x="279133" y="5135441"/>
                <a:ext cx="818862" cy="45719"/>
                <a:chOff x="279133" y="4991062"/>
                <a:chExt cx="818862" cy="45719"/>
              </a:xfrm>
              <a:grpFill/>
            </p:grpSpPr>
            <p:sp>
              <p:nvSpPr>
                <p:cNvPr id="300" name="椭圆 29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1" name="椭圆 30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2" name="椭圆 30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3" name="椭圆 30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4" name="椭圆 30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5" name="椭圆 30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6" name="椭圆 30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7" name="椭圆 30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82" name="组合 281"/>
              <p:cNvGrpSpPr/>
              <p:nvPr/>
            </p:nvGrpSpPr>
            <p:grpSpPr>
              <a:xfrm>
                <a:off x="279133" y="5279820"/>
                <a:ext cx="818862" cy="45719"/>
                <a:chOff x="279133" y="4991062"/>
                <a:chExt cx="818862" cy="45719"/>
              </a:xfrm>
              <a:grpFill/>
            </p:grpSpPr>
            <p:sp>
              <p:nvSpPr>
                <p:cNvPr id="292" name="椭圆 29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3" name="椭圆 29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4" name="椭圆 29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5" name="椭圆 29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6" name="椭圆 29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7" name="椭圆 29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8" name="椭圆 29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9" name="椭圆 29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83" name="组合 282"/>
              <p:cNvGrpSpPr/>
              <p:nvPr/>
            </p:nvGrpSpPr>
            <p:grpSpPr>
              <a:xfrm>
                <a:off x="279133" y="5424199"/>
                <a:ext cx="818862" cy="45719"/>
                <a:chOff x="279133" y="4991062"/>
                <a:chExt cx="818862" cy="45719"/>
              </a:xfrm>
              <a:grpFill/>
            </p:grpSpPr>
            <p:sp>
              <p:nvSpPr>
                <p:cNvPr id="284" name="椭圆 28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5" name="椭圆 28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6" name="椭圆 28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7" name="椭圆 28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8" name="椭圆 28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9" name="椭圆 28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0" name="椭圆 28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1" name="椭圆 29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pic>
        <p:nvPicPr>
          <p:cNvPr id="2" name="图片 1"/>
          <p:cNvPicPr>
            <a:picLocks noChangeAspect="1"/>
          </p:cNvPicPr>
          <p:nvPr userDrawn="1"/>
        </p:nvPicPr>
        <p:blipFill rotWithShape="1">
          <a:blip r:embed="rId6"/>
          <a:srcRect l="51191" t="51465"/>
          <a:stretch>
            <a:fillRect/>
          </a:stretch>
        </p:blipFill>
        <p:spPr>
          <a:xfrm>
            <a:off x="-81172" y="0"/>
            <a:ext cx="4881542" cy="3328540"/>
          </a:xfrm>
          <a:prstGeom prst="rect">
            <a:avLst/>
          </a:prstGeom>
        </p:spPr>
      </p:pic>
      <p:sp>
        <p:nvSpPr>
          <p:cNvPr id="270" name="圆: 空心 269"/>
          <p:cNvSpPr/>
          <p:nvPr userDrawn="1"/>
        </p:nvSpPr>
        <p:spPr>
          <a:xfrm>
            <a:off x="-708019" y="-654238"/>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排版2">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79" name="矩形: 圆角 178"/>
          <p:cNvSpPr/>
          <p:nvPr userDrawn="1"/>
        </p:nvSpPr>
        <p:spPr>
          <a:xfrm>
            <a:off x="948199" y="1430097"/>
            <a:ext cx="3456129" cy="6556976"/>
          </a:xfrm>
          <a:prstGeom prst="roundRect">
            <a:avLst>
              <a:gd name="adj" fmla="val 8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图片占位符 3"/>
          <p:cNvSpPr>
            <a:spLocks noGrp="1"/>
          </p:cNvSpPr>
          <p:nvPr>
            <p:ph type="pic" sz="quarter" idx="10"/>
          </p:nvPr>
        </p:nvSpPr>
        <p:spPr>
          <a:xfrm>
            <a:off x="960336" y="1430097"/>
            <a:ext cx="3431072" cy="6556975"/>
          </a:xfrm>
          <a:prstGeom prst="roundRect">
            <a:avLst>
              <a:gd name="adj" fmla="val 7488"/>
            </a:avLst>
          </a:prstGeom>
        </p:spPr>
        <p:txBody>
          <a:bodyPr/>
          <a:lstStyle/>
          <a:p>
            <a:endParaRPr lang="zh-CN" altLang="en-US"/>
          </a:p>
        </p:txBody>
      </p:sp>
      <p:pic>
        <p:nvPicPr>
          <p:cNvPr id="181" name="图片 18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182" name="图片 18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3" name="图片 18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4" name="图片 18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5" name="图片 18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6" name="图片 18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7" name="图片 18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8" name="图片 187"/>
          <p:cNvPicPr>
            <a:picLocks noChangeAspect="1"/>
          </p:cNvPicPr>
          <p:nvPr userDrawn="1"/>
        </p:nvPicPr>
        <p:blipFill rotWithShape="1">
          <a:blip r:embed="rId3">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189" name="图片 188"/>
          <p:cNvPicPr>
            <a:picLocks noChangeAspect="1"/>
          </p:cNvPicPr>
          <p:nvPr userDrawn="1"/>
        </p:nvPicPr>
        <p:blipFill rotWithShape="1">
          <a:blip r:embed="rId3">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190" name="图片 189"/>
          <p:cNvPicPr>
            <a:picLocks noChangeAspect="1"/>
          </p:cNvPicPr>
          <p:nvPr userDrawn="1"/>
        </p:nvPicPr>
        <p:blipFill rotWithShape="1">
          <a:blip r:embed="rId3">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pic>
        <p:nvPicPr>
          <p:cNvPr id="191" name="图片 190"/>
          <p:cNvPicPr>
            <a:picLocks noChangeAspect="1"/>
          </p:cNvPicPr>
          <p:nvPr userDrawn="1"/>
        </p:nvPicPr>
        <p:blipFill rotWithShape="1">
          <a:blip r:embed="rId4"/>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六点内容页">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90" name="圆: 空心 189"/>
          <p:cNvSpPr/>
          <p:nvPr userDrawn="1"/>
        </p:nvSpPr>
        <p:spPr>
          <a:xfrm>
            <a:off x="3513770" y="1090987"/>
            <a:ext cx="5082426" cy="5082426"/>
          </a:xfrm>
          <a:prstGeom prst="donut">
            <a:avLst/>
          </a:prstGeom>
          <a:gradFill>
            <a:gsLst>
              <a:gs pos="0">
                <a:schemeClr val="accent2"/>
              </a:gs>
              <a:gs pos="10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89" name="图片占位符 72"/>
          <p:cNvSpPr>
            <a:spLocks noGrp="1"/>
          </p:cNvSpPr>
          <p:nvPr>
            <p:ph type="pic" sz="quarter" idx="22"/>
          </p:nvPr>
        </p:nvSpPr>
        <p:spPr>
          <a:xfrm rot="20950646">
            <a:off x="4188593" y="1371400"/>
            <a:ext cx="2643259" cy="4935698"/>
          </a:xfrm>
          <a:prstGeom prst="roundRect">
            <a:avLst>
              <a:gd name="adj" fmla="val 7037"/>
            </a:avLst>
          </a:prstGeom>
          <a:effectLst>
            <a:outerShdw blurRad="812800" dist="457200" dir="10800000" sx="96000" sy="96000" algn="r" rotWithShape="0">
              <a:schemeClr val="accent1">
                <a:lumMod val="50000"/>
                <a:alpha val="18000"/>
              </a:schemeClr>
            </a:outerShdw>
          </a:effectLst>
        </p:spPr>
        <p:txBody>
          <a:bodyPr/>
          <a:lstStyle>
            <a:lvl1pPr marL="0" indent="0">
              <a:buFontTx/>
              <a:buNone/>
              <a:defRPr/>
            </a:lvl1pPr>
          </a:lstStyle>
          <a:p>
            <a:endParaRPr lang="zh-CN" altLang="en-US" dirty="0"/>
          </a:p>
        </p:txBody>
      </p:sp>
      <p:sp>
        <p:nvSpPr>
          <p:cNvPr id="180" name="图片占位符 72"/>
          <p:cNvSpPr>
            <a:spLocks noGrp="1"/>
          </p:cNvSpPr>
          <p:nvPr>
            <p:ph type="pic" sz="quarter" idx="21"/>
          </p:nvPr>
        </p:nvSpPr>
        <p:spPr>
          <a:xfrm rot="1144210">
            <a:off x="5397124" y="1624356"/>
            <a:ext cx="2643259" cy="4935698"/>
          </a:xfrm>
          <a:prstGeom prst="roundRect">
            <a:avLst>
              <a:gd name="adj" fmla="val 7037"/>
            </a:avLst>
          </a:prstGeom>
          <a:effectLst>
            <a:outerShdw blurRad="812800" dist="457200" dir="10800000" sx="96000" sy="96000" algn="r" rotWithShape="0">
              <a:schemeClr val="accent1">
                <a:lumMod val="50000"/>
                <a:alpha val="18000"/>
              </a:schemeClr>
            </a:outerShdw>
          </a:effectLst>
        </p:spPr>
        <p:txBody>
          <a:bodyPr/>
          <a:lstStyle>
            <a:lvl1pPr marL="0" indent="0">
              <a:buFontTx/>
              <a:buNone/>
              <a:defRPr/>
            </a:lvl1pPr>
          </a:lstStyle>
          <a:p>
            <a:endParaRPr lang="zh-CN" altLang="en-US" dirty="0"/>
          </a:p>
        </p:txBody>
      </p:sp>
      <p:pic>
        <p:nvPicPr>
          <p:cNvPr id="181" name="图片 18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182" name="图片 18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3" name="图片 18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4" name="图片 18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5" name="图片 18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6" name="图片 18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7" name="图片 186"/>
          <p:cNvPicPr>
            <a:picLocks noChangeAspect="1"/>
          </p:cNvPicPr>
          <p:nvPr userDrawn="1"/>
        </p:nvPicPr>
        <p:blipFill rotWithShape="1">
          <a:blip r:embed="rId3">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188" name="图片 187"/>
          <p:cNvPicPr>
            <a:picLocks noChangeAspect="1"/>
          </p:cNvPicPr>
          <p:nvPr userDrawn="1"/>
        </p:nvPicPr>
        <p:blipFill rotWithShape="1">
          <a:blip r:embed="rId3">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sp>
        <p:nvSpPr>
          <p:cNvPr id="191" name="圆: 空心 190"/>
          <p:cNvSpPr/>
          <p:nvPr userDrawn="1"/>
        </p:nvSpPr>
        <p:spPr>
          <a:xfrm>
            <a:off x="3051295" y="628512"/>
            <a:ext cx="6007376" cy="6007376"/>
          </a:xfrm>
          <a:prstGeom prst="donut">
            <a:avLst>
              <a:gd name="adj" fmla="val 4614"/>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79" name="图片 178"/>
          <p:cNvPicPr>
            <a:picLocks noChangeAspect="1"/>
          </p:cNvPicPr>
          <p:nvPr userDrawn="1"/>
        </p:nvPicPr>
        <p:blipFill rotWithShape="1">
          <a:blip r:embed="rId4"/>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多图展示（适用手机截图）">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86" name="矩形: 圆角 185"/>
          <p:cNvSpPr/>
          <p:nvPr userDrawn="1"/>
        </p:nvSpPr>
        <p:spPr>
          <a:xfrm>
            <a:off x="3749324" y="1827437"/>
            <a:ext cx="1912711" cy="3651841"/>
          </a:xfrm>
          <a:prstGeom prst="roundRect">
            <a:avLst>
              <a:gd name="adj" fmla="val 8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userDrawn="1"/>
        </p:nvSpPr>
        <p:spPr>
          <a:xfrm>
            <a:off x="1020386" y="2153556"/>
            <a:ext cx="1912711" cy="3628800"/>
          </a:xfrm>
          <a:prstGeom prst="roundRect">
            <a:avLst>
              <a:gd name="adj" fmla="val 8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3" name="椭圆 22"/>
          <p:cNvSpPr/>
          <p:nvPr userDrawn="1"/>
        </p:nvSpPr>
        <p:spPr>
          <a:xfrm rot="21276305">
            <a:off x="8862909" y="-976404"/>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7" name="矩形: 圆角 186"/>
          <p:cNvSpPr/>
          <p:nvPr userDrawn="1"/>
        </p:nvSpPr>
        <p:spPr>
          <a:xfrm>
            <a:off x="6466024" y="2152432"/>
            <a:ext cx="1912711" cy="3651841"/>
          </a:xfrm>
          <a:prstGeom prst="roundRect">
            <a:avLst>
              <a:gd name="adj" fmla="val 8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图片占位符 3"/>
          <p:cNvSpPr>
            <a:spLocks noGrp="1"/>
          </p:cNvSpPr>
          <p:nvPr>
            <p:ph type="pic" sz="quarter" idx="10"/>
          </p:nvPr>
        </p:nvSpPr>
        <p:spPr>
          <a:xfrm>
            <a:off x="1032523" y="2153556"/>
            <a:ext cx="1898844" cy="3628800"/>
          </a:xfrm>
          <a:prstGeom prst="roundRect">
            <a:avLst>
              <a:gd name="adj" fmla="val 7488"/>
            </a:avLst>
          </a:prstGeom>
        </p:spPr>
        <p:txBody>
          <a:bodyPr/>
          <a:lstStyle/>
          <a:p>
            <a:endParaRPr lang="zh-CN" altLang="en-US"/>
          </a:p>
        </p:txBody>
      </p:sp>
      <p:sp>
        <p:nvSpPr>
          <p:cNvPr id="183" name="图片占位符 3"/>
          <p:cNvSpPr>
            <a:spLocks noGrp="1"/>
          </p:cNvSpPr>
          <p:nvPr>
            <p:ph type="pic" sz="quarter" idx="11"/>
          </p:nvPr>
        </p:nvSpPr>
        <p:spPr>
          <a:xfrm>
            <a:off x="6453155" y="2152432"/>
            <a:ext cx="1898844" cy="3628190"/>
          </a:xfrm>
          <a:prstGeom prst="roundRect">
            <a:avLst>
              <a:gd name="adj" fmla="val 7488"/>
            </a:avLst>
          </a:prstGeom>
        </p:spPr>
        <p:txBody>
          <a:bodyPr/>
          <a:lstStyle/>
          <a:p>
            <a:endParaRPr lang="zh-CN" altLang="en-US"/>
          </a:p>
        </p:txBody>
      </p:sp>
      <p:sp>
        <p:nvSpPr>
          <p:cNvPr id="188" name="矩形: 圆角 187"/>
          <p:cNvSpPr/>
          <p:nvPr userDrawn="1"/>
        </p:nvSpPr>
        <p:spPr>
          <a:xfrm>
            <a:off x="9170244" y="1806454"/>
            <a:ext cx="1912711" cy="3651841"/>
          </a:xfrm>
          <a:prstGeom prst="roundRect">
            <a:avLst>
              <a:gd name="adj" fmla="val 8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图片占位符 3"/>
          <p:cNvSpPr>
            <a:spLocks noGrp="1"/>
          </p:cNvSpPr>
          <p:nvPr>
            <p:ph type="pic" sz="quarter" idx="12"/>
          </p:nvPr>
        </p:nvSpPr>
        <p:spPr>
          <a:xfrm>
            <a:off x="3739021" y="1827437"/>
            <a:ext cx="1926790" cy="3670646"/>
          </a:xfrm>
          <a:prstGeom prst="roundRect">
            <a:avLst>
              <a:gd name="adj" fmla="val 7488"/>
            </a:avLst>
          </a:prstGeom>
        </p:spPr>
        <p:txBody>
          <a:bodyPr/>
          <a:lstStyle/>
          <a:p>
            <a:endParaRPr lang="zh-CN" altLang="en-US"/>
          </a:p>
        </p:txBody>
      </p:sp>
      <p:sp>
        <p:nvSpPr>
          <p:cNvPr id="185" name="图片占位符 3"/>
          <p:cNvSpPr>
            <a:spLocks noGrp="1"/>
          </p:cNvSpPr>
          <p:nvPr>
            <p:ph type="pic" sz="quarter" idx="13"/>
          </p:nvPr>
        </p:nvSpPr>
        <p:spPr>
          <a:xfrm>
            <a:off x="9188499" y="1806454"/>
            <a:ext cx="1898844" cy="3657144"/>
          </a:xfrm>
          <a:prstGeom prst="roundRect">
            <a:avLst>
              <a:gd name="adj" fmla="val 7488"/>
            </a:avLst>
          </a:prstGeom>
        </p:spPr>
        <p:txBody>
          <a:bodyPr/>
          <a:lstStyle/>
          <a:p>
            <a:endParaRPr lang="zh-CN" altLang="en-US"/>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pic>
        <p:nvPicPr>
          <p:cNvPr id="179" name="图片 178"/>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7" name="矩形 36"/>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6" name="椭圆 15"/>
          <p:cNvSpPr/>
          <p:nvPr userDrawn="1"/>
        </p:nvSpPr>
        <p:spPr>
          <a:xfrm>
            <a:off x="10830046" y="5558490"/>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椭圆 17"/>
          <p:cNvSpPr/>
          <p:nvPr userDrawn="1"/>
        </p:nvSpPr>
        <p:spPr>
          <a:xfrm rot="21276305">
            <a:off x="10201225" y="-956491"/>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194" name="组合 193"/>
          <p:cNvGrpSpPr/>
          <p:nvPr userDrawn="1"/>
        </p:nvGrpSpPr>
        <p:grpSpPr>
          <a:xfrm rot="10800000">
            <a:off x="11108464" y="1235230"/>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95" name="组合 194"/>
            <p:cNvGrpSpPr/>
            <p:nvPr/>
          </p:nvGrpSpPr>
          <p:grpSpPr>
            <a:xfrm>
              <a:off x="-248963" y="4991062"/>
              <a:ext cx="818862" cy="478856"/>
              <a:chOff x="279133" y="4991062"/>
              <a:chExt cx="818862" cy="478856"/>
            </a:xfrm>
            <a:grpFill/>
          </p:grpSpPr>
          <p:grpSp>
            <p:nvGrpSpPr>
              <p:cNvPr id="233" name="组合 232"/>
              <p:cNvGrpSpPr/>
              <p:nvPr/>
            </p:nvGrpSpPr>
            <p:grpSpPr>
              <a:xfrm>
                <a:off x="279133" y="4991062"/>
                <a:ext cx="818862" cy="45719"/>
                <a:chOff x="279133" y="4991062"/>
                <a:chExt cx="818862" cy="45719"/>
              </a:xfrm>
              <a:grpFill/>
            </p:grpSpPr>
            <p:sp>
              <p:nvSpPr>
                <p:cNvPr id="261" name="椭圆 26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2" name="椭圆 26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3" name="椭圆 26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4" name="椭圆 26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5" name="椭圆 26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6" name="椭圆 26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7" name="椭圆 26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8" name="椭圆 26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4" name="组合 233"/>
              <p:cNvGrpSpPr/>
              <p:nvPr/>
            </p:nvGrpSpPr>
            <p:grpSpPr>
              <a:xfrm>
                <a:off x="279133" y="5135441"/>
                <a:ext cx="818862" cy="45719"/>
                <a:chOff x="279133" y="4991062"/>
                <a:chExt cx="818862" cy="45719"/>
              </a:xfrm>
              <a:grpFill/>
            </p:grpSpPr>
            <p:sp>
              <p:nvSpPr>
                <p:cNvPr id="253" name="椭圆 25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4" name="椭圆 25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5" name="椭圆 25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6" name="椭圆 25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7" name="椭圆 25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8" name="椭圆 25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9" name="椭圆 25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0" name="椭圆 25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5" name="组合 234"/>
              <p:cNvGrpSpPr/>
              <p:nvPr/>
            </p:nvGrpSpPr>
            <p:grpSpPr>
              <a:xfrm>
                <a:off x="279133" y="5279820"/>
                <a:ext cx="818862" cy="45719"/>
                <a:chOff x="279133" y="4991062"/>
                <a:chExt cx="818862" cy="45719"/>
              </a:xfrm>
              <a:grpFill/>
            </p:grpSpPr>
            <p:sp>
              <p:nvSpPr>
                <p:cNvPr id="245" name="椭圆 24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6" name="椭圆 24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7" name="椭圆 24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8" name="椭圆 24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9" name="椭圆 24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0" name="椭圆 24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1" name="椭圆 25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2" name="椭圆 25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6" name="组合 235"/>
              <p:cNvGrpSpPr/>
              <p:nvPr/>
            </p:nvGrpSpPr>
            <p:grpSpPr>
              <a:xfrm>
                <a:off x="279133" y="5424199"/>
                <a:ext cx="818862" cy="45719"/>
                <a:chOff x="279133" y="4991062"/>
                <a:chExt cx="818862" cy="45719"/>
              </a:xfrm>
              <a:grpFill/>
            </p:grpSpPr>
            <p:sp>
              <p:nvSpPr>
                <p:cNvPr id="237" name="椭圆 23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8" name="椭圆 23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9" name="椭圆 23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0" name="椭圆 23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1" name="椭圆 24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2" name="椭圆 24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3" name="椭圆 24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4" name="椭圆 24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96" name="组合 195"/>
            <p:cNvGrpSpPr/>
            <p:nvPr/>
          </p:nvGrpSpPr>
          <p:grpSpPr>
            <a:xfrm>
              <a:off x="643547" y="4991062"/>
              <a:ext cx="818862" cy="478856"/>
              <a:chOff x="279133" y="4991062"/>
              <a:chExt cx="818862" cy="478856"/>
            </a:xfrm>
            <a:grpFill/>
          </p:grpSpPr>
          <p:grpSp>
            <p:nvGrpSpPr>
              <p:cNvPr id="197" name="组合 196"/>
              <p:cNvGrpSpPr/>
              <p:nvPr/>
            </p:nvGrpSpPr>
            <p:grpSpPr>
              <a:xfrm>
                <a:off x="279133" y="4991062"/>
                <a:ext cx="818862" cy="45719"/>
                <a:chOff x="279133" y="4991062"/>
                <a:chExt cx="818862" cy="45719"/>
              </a:xfrm>
              <a:grpFill/>
            </p:grpSpPr>
            <p:sp>
              <p:nvSpPr>
                <p:cNvPr id="225" name="椭圆 22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6" name="椭圆 22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7" name="椭圆 22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8" name="椭圆 22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9" name="椭圆 22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0" name="椭圆 22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1" name="椭圆 23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2" name="椭圆 23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98" name="组合 197"/>
              <p:cNvGrpSpPr/>
              <p:nvPr/>
            </p:nvGrpSpPr>
            <p:grpSpPr>
              <a:xfrm>
                <a:off x="279133" y="5135441"/>
                <a:ext cx="818862" cy="45719"/>
                <a:chOff x="279133" y="4991062"/>
                <a:chExt cx="818862" cy="45719"/>
              </a:xfrm>
              <a:grpFill/>
            </p:grpSpPr>
            <p:sp>
              <p:nvSpPr>
                <p:cNvPr id="217" name="椭圆 21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8" name="椭圆 21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9" name="椭圆 21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0" name="椭圆 21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1" name="椭圆 22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2" name="椭圆 22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3" name="椭圆 22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4" name="椭圆 22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99" name="组合 198"/>
              <p:cNvGrpSpPr/>
              <p:nvPr/>
            </p:nvGrpSpPr>
            <p:grpSpPr>
              <a:xfrm>
                <a:off x="279133" y="5279820"/>
                <a:ext cx="818862" cy="45719"/>
                <a:chOff x="279133" y="4991062"/>
                <a:chExt cx="818862" cy="45719"/>
              </a:xfrm>
              <a:grpFill/>
            </p:grpSpPr>
            <p:sp>
              <p:nvSpPr>
                <p:cNvPr id="209" name="椭圆 20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0" name="椭圆 20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1" name="椭圆 21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2" name="椭圆 21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3" name="椭圆 21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4" name="椭圆 21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5" name="椭圆 21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6" name="椭圆 21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00" name="组合 199"/>
              <p:cNvGrpSpPr/>
              <p:nvPr/>
            </p:nvGrpSpPr>
            <p:grpSpPr>
              <a:xfrm>
                <a:off x="279133" y="5424199"/>
                <a:ext cx="818862" cy="45719"/>
                <a:chOff x="279133" y="4991062"/>
                <a:chExt cx="818862" cy="45719"/>
              </a:xfrm>
              <a:grpFill/>
            </p:grpSpPr>
            <p:sp>
              <p:nvSpPr>
                <p:cNvPr id="201" name="椭圆 20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2" name="椭圆 20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3" name="椭圆 20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4" name="椭圆 20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5" name="椭圆 20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6" name="椭圆 20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7" name="椭圆 20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8" name="椭圆 20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269" name="文本框 268"/>
          <p:cNvSpPr txBox="1"/>
          <p:nvPr userDrawn="1"/>
        </p:nvSpPr>
        <p:spPr>
          <a:xfrm>
            <a:off x="3341688" y="663938"/>
            <a:ext cx="5435600" cy="553998"/>
          </a:xfrm>
          <a:prstGeom prst="rect">
            <a:avLst/>
          </a:prstGeom>
        </p:spPr>
        <p:txBody>
          <a:bodyPr/>
          <a:lstStyle>
            <a:lvl1pPr marR="0" lvl="0" indent="0" fontAlgn="auto">
              <a:lnSpc>
                <a:spcPct val="100000"/>
              </a:lnSpc>
              <a:spcBef>
                <a:spcPts val="0"/>
              </a:spcBef>
              <a:spcAft>
                <a:spcPts val="0"/>
              </a:spcAft>
              <a:buClrTx/>
              <a:buSzTx/>
              <a:buFontTx/>
              <a:buNone/>
              <a:defRPr kumimoji="0" sz="3600" b="0" i="0" u="none" strike="noStrike" cap="none" spc="0" normalizeH="0" baseline="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defRPr>
            </a:lvl1pPr>
          </a:lstStyle>
          <a:p>
            <a:pPr lvl="0" algn="ctr"/>
            <a:r>
              <a:rPr lang="zh-CN" altLang="en-US" sz="4400" noProof="0" dirty="0"/>
              <a:t>目录</a:t>
            </a:r>
          </a:p>
        </p:txBody>
      </p:sp>
      <p:sp>
        <p:nvSpPr>
          <p:cNvPr id="270" name="矩形: 圆角 269"/>
          <p:cNvSpPr/>
          <p:nvPr userDrawn="1"/>
        </p:nvSpPr>
        <p:spPr>
          <a:xfrm>
            <a:off x="660400" y="2141354"/>
            <a:ext cx="2490520" cy="3422867"/>
          </a:xfrm>
          <a:prstGeom prst="roundRect">
            <a:avLst>
              <a:gd name="adj" fmla="val 3823"/>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cxnSp>
        <p:nvCxnSpPr>
          <p:cNvPr id="271" name="直接连接符 270"/>
          <p:cNvCxnSpPr/>
          <p:nvPr userDrawn="1"/>
        </p:nvCxnSpPr>
        <p:spPr>
          <a:xfrm>
            <a:off x="1905660" y="4343400"/>
            <a:ext cx="0" cy="265186"/>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73" name="任意多边形: 形状 272"/>
          <p:cNvSpPr/>
          <p:nvPr userDrawn="1"/>
        </p:nvSpPr>
        <p:spPr>
          <a:xfrm>
            <a:off x="2520821" y="5285646"/>
            <a:ext cx="461346" cy="276360"/>
          </a:xfrm>
          <a:custGeom>
            <a:avLst/>
            <a:gdLst>
              <a:gd name="connsiteX0" fmla="*/ 230673 w 461346"/>
              <a:gd name="connsiteY0" fmla="*/ 0 h 276360"/>
              <a:gd name="connsiteX1" fmla="*/ 461346 w 461346"/>
              <a:gd name="connsiteY1" fmla="*/ 230673 h 276360"/>
              <a:gd name="connsiteX2" fmla="*/ 456740 w 461346"/>
              <a:gd name="connsiteY2" fmla="*/ 276360 h 276360"/>
              <a:gd name="connsiteX3" fmla="*/ 336410 w 461346"/>
              <a:gd name="connsiteY3" fmla="*/ 276360 h 276360"/>
              <a:gd name="connsiteX4" fmla="*/ 336944 w 461346"/>
              <a:gd name="connsiteY4" fmla="*/ 275567 h 276360"/>
              <a:gd name="connsiteX5" fmla="*/ 346008 w 461346"/>
              <a:gd name="connsiteY5" fmla="*/ 230673 h 276360"/>
              <a:gd name="connsiteX6" fmla="*/ 230672 w 461346"/>
              <a:gd name="connsiteY6" fmla="*/ 115337 h 276360"/>
              <a:gd name="connsiteX7" fmla="*/ 115336 w 461346"/>
              <a:gd name="connsiteY7" fmla="*/ 230673 h 276360"/>
              <a:gd name="connsiteX8" fmla="*/ 124400 w 461346"/>
              <a:gd name="connsiteY8" fmla="*/ 275567 h 276360"/>
              <a:gd name="connsiteX9" fmla="*/ 124935 w 461346"/>
              <a:gd name="connsiteY9" fmla="*/ 276360 h 276360"/>
              <a:gd name="connsiteX10" fmla="*/ 4606 w 461346"/>
              <a:gd name="connsiteY10" fmla="*/ 276360 h 276360"/>
              <a:gd name="connsiteX11" fmla="*/ 0 w 461346"/>
              <a:gd name="connsiteY11" fmla="*/ 230673 h 276360"/>
              <a:gd name="connsiteX12" fmla="*/ 230673 w 461346"/>
              <a:gd name="connsiteY12" fmla="*/ 0 h 27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346" h="276360">
                <a:moveTo>
                  <a:pt x="230673" y="0"/>
                </a:moveTo>
                <a:cubicBezTo>
                  <a:pt x="358070" y="0"/>
                  <a:pt x="461346" y="103276"/>
                  <a:pt x="461346" y="230673"/>
                </a:cubicBezTo>
                <a:lnTo>
                  <a:pt x="456740" y="276360"/>
                </a:lnTo>
                <a:lnTo>
                  <a:pt x="336410" y="276360"/>
                </a:lnTo>
                <a:lnTo>
                  <a:pt x="336944" y="275567"/>
                </a:lnTo>
                <a:cubicBezTo>
                  <a:pt x="342781" y="261769"/>
                  <a:pt x="346008" y="246598"/>
                  <a:pt x="346008" y="230673"/>
                </a:cubicBezTo>
                <a:cubicBezTo>
                  <a:pt x="346008" y="166975"/>
                  <a:pt x="294370" y="115337"/>
                  <a:pt x="230672" y="115337"/>
                </a:cubicBezTo>
                <a:cubicBezTo>
                  <a:pt x="166974" y="115337"/>
                  <a:pt x="115336" y="166975"/>
                  <a:pt x="115336" y="230673"/>
                </a:cubicBezTo>
                <a:cubicBezTo>
                  <a:pt x="115336" y="246598"/>
                  <a:pt x="118564" y="261769"/>
                  <a:pt x="124400" y="275567"/>
                </a:cubicBezTo>
                <a:lnTo>
                  <a:pt x="124935" y="276360"/>
                </a:lnTo>
                <a:lnTo>
                  <a:pt x="4606" y="276360"/>
                </a:lnTo>
                <a:lnTo>
                  <a:pt x="0" y="230673"/>
                </a:lnTo>
                <a:cubicBezTo>
                  <a:pt x="0" y="103276"/>
                  <a:pt x="103276" y="0"/>
                  <a:pt x="230673" y="0"/>
                </a:cubicBezTo>
                <a:close/>
              </a:path>
            </a:pathLst>
          </a:custGeom>
          <a:solidFill>
            <a:schemeClr val="accent3">
              <a:alpha val="46000"/>
            </a:schemeClr>
          </a:soli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274" name="任意多边形: 形状 273"/>
          <p:cNvSpPr/>
          <p:nvPr userDrawn="1"/>
        </p:nvSpPr>
        <p:spPr>
          <a:xfrm>
            <a:off x="661342" y="2141354"/>
            <a:ext cx="653346" cy="590396"/>
          </a:xfrm>
          <a:custGeom>
            <a:avLst/>
            <a:gdLst>
              <a:gd name="connsiteX0" fmla="*/ 429226 w 736309"/>
              <a:gd name="connsiteY0" fmla="*/ 0 h 665366"/>
              <a:gd name="connsiteX1" fmla="*/ 729399 w 736309"/>
              <a:gd name="connsiteY1" fmla="*/ 0 h 665366"/>
              <a:gd name="connsiteX2" fmla="*/ 736309 w 736309"/>
              <a:gd name="connsiteY2" fmla="*/ 68542 h 665366"/>
              <a:gd name="connsiteX3" fmla="*/ 139485 w 736309"/>
              <a:gd name="connsiteY3" fmla="*/ 665366 h 665366"/>
              <a:gd name="connsiteX4" fmla="*/ 19204 w 736309"/>
              <a:gd name="connsiteY4" fmla="*/ 653241 h 665366"/>
              <a:gd name="connsiteX5" fmla="*/ 0 w 736309"/>
              <a:gd name="connsiteY5" fmla="*/ 647280 h 665366"/>
              <a:gd name="connsiteX6" fmla="*/ 0 w 736309"/>
              <a:gd name="connsiteY6" fmla="*/ 330840 h 665366"/>
              <a:gd name="connsiteX7" fmla="*/ 23330 w 736309"/>
              <a:gd name="connsiteY7" fmla="*/ 343503 h 665366"/>
              <a:gd name="connsiteX8" fmla="*/ 139485 w 736309"/>
              <a:gd name="connsiteY8" fmla="*/ 366954 h 665366"/>
              <a:gd name="connsiteX9" fmla="*/ 437897 w 736309"/>
              <a:gd name="connsiteY9" fmla="*/ 68542 h 665366"/>
              <a:gd name="connsiteX10" fmla="*/ 431834 w 736309"/>
              <a:gd name="connsiteY10" fmla="*/ 8402 h 66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309" h="665366">
                <a:moveTo>
                  <a:pt x="429226" y="0"/>
                </a:moveTo>
                <a:lnTo>
                  <a:pt x="729399" y="0"/>
                </a:lnTo>
                <a:lnTo>
                  <a:pt x="736309" y="68542"/>
                </a:lnTo>
                <a:cubicBezTo>
                  <a:pt x="736309" y="398159"/>
                  <a:pt x="469102" y="665366"/>
                  <a:pt x="139485" y="665366"/>
                </a:cubicBezTo>
                <a:cubicBezTo>
                  <a:pt x="98283" y="665366"/>
                  <a:pt x="58056" y="661191"/>
                  <a:pt x="19204" y="653241"/>
                </a:cubicBezTo>
                <a:lnTo>
                  <a:pt x="0" y="647280"/>
                </a:lnTo>
                <a:lnTo>
                  <a:pt x="0" y="330840"/>
                </a:lnTo>
                <a:lnTo>
                  <a:pt x="23330" y="343503"/>
                </a:lnTo>
                <a:cubicBezTo>
                  <a:pt x="59031" y="358604"/>
                  <a:pt x="98283" y="366954"/>
                  <a:pt x="139485" y="366954"/>
                </a:cubicBezTo>
                <a:cubicBezTo>
                  <a:pt x="304293" y="366954"/>
                  <a:pt x="437897" y="233350"/>
                  <a:pt x="437897" y="68542"/>
                </a:cubicBezTo>
                <a:cubicBezTo>
                  <a:pt x="437897" y="47941"/>
                  <a:pt x="435810" y="27828"/>
                  <a:pt x="431834" y="8402"/>
                </a:cubicBezTo>
                <a:close/>
              </a:path>
            </a:pathLst>
          </a:cu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275" name="椭圆 274"/>
          <p:cNvSpPr/>
          <p:nvPr userDrawn="1"/>
        </p:nvSpPr>
        <p:spPr>
          <a:xfrm>
            <a:off x="1391372" y="3199212"/>
            <a:ext cx="1028576" cy="1028576"/>
          </a:xfrm>
          <a:prstGeom prst="ellipse">
            <a:avLst/>
          </a:prstGeom>
          <a:gradFill>
            <a:gsLst>
              <a:gs pos="0">
                <a:schemeClr val="accent2"/>
              </a:gs>
              <a:gs pos="100000">
                <a:schemeClr val="accent1"/>
              </a:gs>
            </a:gsLst>
            <a:lin ang="2700000" scaled="1"/>
          </a:gradFill>
          <a:ln>
            <a:solidFill>
              <a:schemeClr val="bg1"/>
            </a:solidFill>
          </a:ln>
          <a:effectLst>
            <a:outerShdw blurRad="660400" dist="254000" dir="2700000" sx="98000" sy="98000" algn="tl" rotWithShape="0">
              <a:schemeClr val="accent1">
                <a:lumMod val="50000"/>
                <a:alpha val="1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6" name="文本框 275"/>
          <p:cNvSpPr txBox="1"/>
          <p:nvPr userDrawn="1"/>
        </p:nvSpPr>
        <p:spPr>
          <a:xfrm>
            <a:off x="1390977" y="2562105"/>
            <a:ext cx="1029367" cy="584775"/>
          </a:xfrm>
          <a:prstGeom prst="rect">
            <a:avLst/>
          </a:prstGeom>
          <a:noFill/>
        </p:spPr>
        <p:txBody>
          <a:bodyPr wrap="square" rtlCol="0">
            <a:spAutoFit/>
          </a:bodyPr>
          <a:lstStyle/>
          <a:p>
            <a:pPr algn="ctr"/>
            <a:r>
              <a:rPr lang="en-US" altLang="zh-CN" sz="3200" dirty="0">
                <a:gradFill>
                  <a:gsLst>
                    <a:gs pos="0">
                      <a:schemeClr val="accent1"/>
                    </a:gs>
                    <a:gs pos="100000">
                      <a:schemeClr val="accent2"/>
                    </a:gs>
                  </a:gsLst>
                  <a:lin ang="2700000" scaled="1"/>
                </a:gradFill>
                <a:latin typeface="+mj-lt"/>
              </a:rPr>
              <a:t>01</a:t>
            </a:r>
            <a:endParaRPr lang="zh-CN" altLang="en-US" sz="3200" dirty="0">
              <a:gradFill>
                <a:gsLst>
                  <a:gs pos="0">
                    <a:schemeClr val="accent1"/>
                  </a:gs>
                  <a:gs pos="100000">
                    <a:schemeClr val="accent2"/>
                  </a:gs>
                </a:gsLst>
                <a:lin ang="2700000" scaled="1"/>
              </a:gradFill>
              <a:latin typeface="+mj-lt"/>
            </a:endParaRPr>
          </a:p>
        </p:txBody>
      </p:sp>
      <p:sp>
        <p:nvSpPr>
          <p:cNvPr id="277" name="矩形: 圆角 276"/>
          <p:cNvSpPr/>
          <p:nvPr userDrawn="1"/>
        </p:nvSpPr>
        <p:spPr>
          <a:xfrm>
            <a:off x="9028380" y="2141354"/>
            <a:ext cx="2490520" cy="3422867"/>
          </a:xfrm>
          <a:prstGeom prst="roundRect">
            <a:avLst>
              <a:gd name="adj" fmla="val 3823"/>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8" name="任意多边形: 形状 277"/>
          <p:cNvSpPr/>
          <p:nvPr userDrawn="1"/>
        </p:nvSpPr>
        <p:spPr>
          <a:xfrm>
            <a:off x="10888801" y="5285646"/>
            <a:ext cx="461346" cy="276360"/>
          </a:xfrm>
          <a:custGeom>
            <a:avLst/>
            <a:gdLst>
              <a:gd name="connsiteX0" fmla="*/ 230673 w 461346"/>
              <a:gd name="connsiteY0" fmla="*/ 0 h 276360"/>
              <a:gd name="connsiteX1" fmla="*/ 461346 w 461346"/>
              <a:gd name="connsiteY1" fmla="*/ 230673 h 276360"/>
              <a:gd name="connsiteX2" fmla="*/ 456740 w 461346"/>
              <a:gd name="connsiteY2" fmla="*/ 276360 h 276360"/>
              <a:gd name="connsiteX3" fmla="*/ 336410 w 461346"/>
              <a:gd name="connsiteY3" fmla="*/ 276360 h 276360"/>
              <a:gd name="connsiteX4" fmla="*/ 336944 w 461346"/>
              <a:gd name="connsiteY4" fmla="*/ 275567 h 276360"/>
              <a:gd name="connsiteX5" fmla="*/ 346008 w 461346"/>
              <a:gd name="connsiteY5" fmla="*/ 230673 h 276360"/>
              <a:gd name="connsiteX6" fmla="*/ 230672 w 461346"/>
              <a:gd name="connsiteY6" fmla="*/ 115337 h 276360"/>
              <a:gd name="connsiteX7" fmla="*/ 115336 w 461346"/>
              <a:gd name="connsiteY7" fmla="*/ 230673 h 276360"/>
              <a:gd name="connsiteX8" fmla="*/ 124400 w 461346"/>
              <a:gd name="connsiteY8" fmla="*/ 275567 h 276360"/>
              <a:gd name="connsiteX9" fmla="*/ 124935 w 461346"/>
              <a:gd name="connsiteY9" fmla="*/ 276360 h 276360"/>
              <a:gd name="connsiteX10" fmla="*/ 4606 w 461346"/>
              <a:gd name="connsiteY10" fmla="*/ 276360 h 276360"/>
              <a:gd name="connsiteX11" fmla="*/ 0 w 461346"/>
              <a:gd name="connsiteY11" fmla="*/ 230673 h 276360"/>
              <a:gd name="connsiteX12" fmla="*/ 230673 w 461346"/>
              <a:gd name="connsiteY12" fmla="*/ 0 h 27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346" h="276360">
                <a:moveTo>
                  <a:pt x="230673" y="0"/>
                </a:moveTo>
                <a:cubicBezTo>
                  <a:pt x="358070" y="0"/>
                  <a:pt x="461346" y="103276"/>
                  <a:pt x="461346" y="230673"/>
                </a:cubicBezTo>
                <a:lnTo>
                  <a:pt x="456740" y="276360"/>
                </a:lnTo>
                <a:lnTo>
                  <a:pt x="336410" y="276360"/>
                </a:lnTo>
                <a:lnTo>
                  <a:pt x="336944" y="275567"/>
                </a:lnTo>
                <a:cubicBezTo>
                  <a:pt x="342781" y="261769"/>
                  <a:pt x="346008" y="246598"/>
                  <a:pt x="346008" y="230673"/>
                </a:cubicBezTo>
                <a:cubicBezTo>
                  <a:pt x="346008" y="166975"/>
                  <a:pt x="294370" y="115337"/>
                  <a:pt x="230672" y="115337"/>
                </a:cubicBezTo>
                <a:cubicBezTo>
                  <a:pt x="166974" y="115337"/>
                  <a:pt x="115336" y="166975"/>
                  <a:pt x="115336" y="230673"/>
                </a:cubicBezTo>
                <a:cubicBezTo>
                  <a:pt x="115336" y="246598"/>
                  <a:pt x="118564" y="261769"/>
                  <a:pt x="124400" y="275567"/>
                </a:cubicBezTo>
                <a:lnTo>
                  <a:pt x="124935" y="276360"/>
                </a:lnTo>
                <a:lnTo>
                  <a:pt x="4606" y="276360"/>
                </a:lnTo>
                <a:lnTo>
                  <a:pt x="0" y="230673"/>
                </a:lnTo>
                <a:cubicBezTo>
                  <a:pt x="0" y="103276"/>
                  <a:pt x="103276" y="0"/>
                  <a:pt x="230673" y="0"/>
                </a:cubicBezTo>
                <a:close/>
              </a:path>
            </a:pathLst>
          </a:custGeom>
          <a:solidFill>
            <a:schemeClr val="accent3">
              <a:alpha val="46000"/>
            </a:schemeClr>
          </a:soli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279" name="任意多边形: 形状 278"/>
          <p:cNvSpPr/>
          <p:nvPr userDrawn="1"/>
        </p:nvSpPr>
        <p:spPr>
          <a:xfrm>
            <a:off x="9029322" y="2141354"/>
            <a:ext cx="653346" cy="590396"/>
          </a:xfrm>
          <a:custGeom>
            <a:avLst/>
            <a:gdLst>
              <a:gd name="connsiteX0" fmla="*/ 429226 w 736309"/>
              <a:gd name="connsiteY0" fmla="*/ 0 h 665366"/>
              <a:gd name="connsiteX1" fmla="*/ 729399 w 736309"/>
              <a:gd name="connsiteY1" fmla="*/ 0 h 665366"/>
              <a:gd name="connsiteX2" fmla="*/ 736309 w 736309"/>
              <a:gd name="connsiteY2" fmla="*/ 68542 h 665366"/>
              <a:gd name="connsiteX3" fmla="*/ 139485 w 736309"/>
              <a:gd name="connsiteY3" fmla="*/ 665366 h 665366"/>
              <a:gd name="connsiteX4" fmla="*/ 19204 w 736309"/>
              <a:gd name="connsiteY4" fmla="*/ 653241 h 665366"/>
              <a:gd name="connsiteX5" fmla="*/ 0 w 736309"/>
              <a:gd name="connsiteY5" fmla="*/ 647280 h 665366"/>
              <a:gd name="connsiteX6" fmla="*/ 0 w 736309"/>
              <a:gd name="connsiteY6" fmla="*/ 330840 h 665366"/>
              <a:gd name="connsiteX7" fmla="*/ 23330 w 736309"/>
              <a:gd name="connsiteY7" fmla="*/ 343503 h 665366"/>
              <a:gd name="connsiteX8" fmla="*/ 139485 w 736309"/>
              <a:gd name="connsiteY8" fmla="*/ 366954 h 665366"/>
              <a:gd name="connsiteX9" fmla="*/ 437897 w 736309"/>
              <a:gd name="connsiteY9" fmla="*/ 68542 h 665366"/>
              <a:gd name="connsiteX10" fmla="*/ 431834 w 736309"/>
              <a:gd name="connsiteY10" fmla="*/ 8402 h 66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309" h="665366">
                <a:moveTo>
                  <a:pt x="429226" y="0"/>
                </a:moveTo>
                <a:lnTo>
                  <a:pt x="729399" y="0"/>
                </a:lnTo>
                <a:lnTo>
                  <a:pt x="736309" y="68542"/>
                </a:lnTo>
                <a:cubicBezTo>
                  <a:pt x="736309" y="398159"/>
                  <a:pt x="469102" y="665366"/>
                  <a:pt x="139485" y="665366"/>
                </a:cubicBezTo>
                <a:cubicBezTo>
                  <a:pt x="98283" y="665366"/>
                  <a:pt x="58056" y="661191"/>
                  <a:pt x="19204" y="653241"/>
                </a:cubicBezTo>
                <a:lnTo>
                  <a:pt x="0" y="647280"/>
                </a:lnTo>
                <a:lnTo>
                  <a:pt x="0" y="330840"/>
                </a:lnTo>
                <a:lnTo>
                  <a:pt x="23330" y="343503"/>
                </a:lnTo>
                <a:cubicBezTo>
                  <a:pt x="59031" y="358604"/>
                  <a:pt x="98283" y="366954"/>
                  <a:pt x="139485" y="366954"/>
                </a:cubicBezTo>
                <a:cubicBezTo>
                  <a:pt x="304293" y="366954"/>
                  <a:pt x="437897" y="233350"/>
                  <a:pt x="437897" y="68542"/>
                </a:cubicBezTo>
                <a:cubicBezTo>
                  <a:pt x="437897" y="47941"/>
                  <a:pt x="435810" y="27828"/>
                  <a:pt x="431834" y="8402"/>
                </a:cubicBezTo>
                <a:close/>
              </a:path>
            </a:pathLst>
          </a:cu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rgbClr val="000000">
                  <a:lumMod val="75000"/>
                  <a:lumOff val="25000"/>
                </a:srgbClr>
              </a:solidFill>
              <a:latin typeface="阿里巴巴普惠体 R"/>
              <a:ea typeface="阿里巴巴普惠体 R"/>
            </a:endParaRPr>
          </a:p>
        </p:txBody>
      </p:sp>
      <p:cxnSp>
        <p:nvCxnSpPr>
          <p:cNvPr id="280" name="直接连接符 279"/>
          <p:cNvCxnSpPr/>
          <p:nvPr userDrawn="1"/>
        </p:nvCxnSpPr>
        <p:spPr>
          <a:xfrm>
            <a:off x="10273640" y="4343400"/>
            <a:ext cx="0" cy="265186"/>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82" name="椭圆 281"/>
          <p:cNvSpPr/>
          <p:nvPr userDrawn="1"/>
        </p:nvSpPr>
        <p:spPr>
          <a:xfrm>
            <a:off x="9759352" y="3199212"/>
            <a:ext cx="1028576" cy="1028576"/>
          </a:xfrm>
          <a:prstGeom prst="ellipse">
            <a:avLst/>
          </a:prstGeom>
          <a:gradFill>
            <a:gsLst>
              <a:gs pos="0">
                <a:schemeClr val="accent2"/>
              </a:gs>
              <a:gs pos="100000">
                <a:schemeClr val="accent1"/>
              </a:gs>
            </a:gsLst>
            <a:lin ang="2700000" scaled="1"/>
          </a:gradFill>
          <a:ln>
            <a:solidFill>
              <a:schemeClr val="bg1"/>
            </a:solidFill>
          </a:ln>
          <a:effectLst>
            <a:outerShdw blurRad="660400" dist="254000" dir="2700000" sx="98000" sy="98000" algn="tl" rotWithShape="0">
              <a:schemeClr val="accent1">
                <a:lumMod val="50000"/>
                <a:alpha val="1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83" name="文本框 282"/>
          <p:cNvSpPr txBox="1"/>
          <p:nvPr userDrawn="1"/>
        </p:nvSpPr>
        <p:spPr>
          <a:xfrm>
            <a:off x="9758957" y="2562105"/>
            <a:ext cx="1029367" cy="584775"/>
          </a:xfrm>
          <a:prstGeom prst="rect">
            <a:avLst/>
          </a:prstGeom>
          <a:noFill/>
        </p:spPr>
        <p:txBody>
          <a:bodyPr wrap="square" rtlCol="0">
            <a:spAutoFit/>
          </a:bodyPr>
          <a:lstStyle/>
          <a:p>
            <a:pPr algn="ctr"/>
            <a:r>
              <a:rPr lang="en-US" altLang="zh-CN" sz="3200" dirty="0">
                <a:gradFill>
                  <a:gsLst>
                    <a:gs pos="0">
                      <a:schemeClr val="accent1"/>
                    </a:gs>
                    <a:gs pos="100000">
                      <a:schemeClr val="accent2"/>
                    </a:gs>
                  </a:gsLst>
                  <a:lin ang="2700000" scaled="1"/>
                </a:gradFill>
                <a:latin typeface="+mj-lt"/>
              </a:rPr>
              <a:t>04</a:t>
            </a:r>
            <a:endParaRPr lang="zh-CN" altLang="en-US" sz="3200" dirty="0">
              <a:gradFill>
                <a:gsLst>
                  <a:gs pos="0">
                    <a:schemeClr val="accent1"/>
                  </a:gs>
                  <a:gs pos="100000">
                    <a:schemeClr val="accent2"/>
                  </a:gs>
                </a:gsLst>
                <a:lin ang="2700000" scaled="1"/>
              </a:gradFill>
              <a:latin typeface="+mj-lt"/>
            </a:endParaRPr>
          </a:p>
        </p:txBody>
      </p:sp>
      <p:sp>
        <p:nvSpPr>
          <p:cNvPr id="284" name="矩形: 圆角 283"/>
          <p:cNvSpPr/>
          <p:nvPr userDrawn="1"/>
        </p:nvSpPr>
        <p:spPr>
          <a:xfrm>
            <a:off x="3449727" y="2141354"/>
            <a:ext cx="2490520" cy="3422867"/>
          </a:xfrm>
          <a:prstGeom prst="roundRect">
            <a:avLst>
              <a:gd name="adj" fmla="val 3823"/>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cxnSp>
        <p:nvCxnSpPr>
          <p:cNvPr id="285" name="直接连接符 284"/>
          <p:cNvCxnSpPr/>
          <p:nvPr userDrawn="1"/>
        </p:nvCxnSpPr>
        <p:spPr>
          <a:xfrm>
            <a:off x="4694987" y="4343400"/>
            <a:ext cx="0" cy="265186"/>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87" name="任意多边形: 形状 286"/>
          <p:cNvSpPr/>
          <p:nvPr userDrawn="1"/>
        </p:nvSpPr>
        <p:spPr>
          <a:xfrm>
            <a:off x="5310148" y="5285646"/>
            <a:ext cx="461346" cy="276360"/>
          </a:xfrm>
          <a:custGeom>
            <a:avLst/>
            <a:gdLst>
              <a:gd name="connsiteX0" fmla="*/ 230673 w 461346"/>
              <a:gd name="connsiteY0" fmla="*/ 0 h 276360"/>
              <a:gd name="connsiteX1" fmla="*/ 461346 w 461346"/>
              <a:gd name="connsiteY1" fmla="*/ 230673 h 276360"/>
              <a:gd name="connsiteX2" fmla="*/ 456740 w 461346"/>
              <a:gd name="connsiteY2" fmla="*/ 276360 h 276360"/>
              <a:gd name="connsiteX3" fmla="*/ 336410 w 461346"/>
              <a:gd name="connsiteY3" fmla="*/ 276360 h 276360"/>
              <a:gd name="connsiteX4" fmla="*/ 336944 w 461346"/>
              <a:gd name="connsiteY4" fmla="*/ 275567 h 276360"/>
              <a:gd name="connsiteX5" fmla="*/ 346008 w 461346"/>
              <a:gd name="connsiteY5" fmla="*/ 230673 h 276360"/>
              <a:gd name="connsiteX6" fmla="*/ 230672 w 461346"/>
              <a:gd name="connsiteY6" fmla="*/ 115337 h 276360"/>
              <a:gd name="connsiteX7" fmla="*/ 115336 w 461346"/>
              <a:gd name="connsiteY7" fmla="*/ 230673 h 276360"/>
              <a:gd name="connsiteX8" fmla="*/ 124400 w 461346"/>
              <a:gd name="connsiteY8" fmla="*/ 275567 h 276360"/>
              <a:gd name="connsiteX9" fmla="*/ 124935 w 461346"/>
              <a:gd name="connsiteY9" fmla="*/ 276360 h 276360"/>
              <a:gd name="connsiteX10" fmla="*/ 4606 w 461346"/>
              <a:gd name="connsiteY10" fmla="*/ 276360 h 276360"/>
              <a:gd name="connsiteX11" fmla="*/ 0 w 461346"/>
              <a:gd name="connsiteY11" fmla="*/ 230673 h 276360"/>
              <a:gd name="connsiteX12" fmla="*/ 230673 w 461346"/>
              <a:gd name="connsiteY12" fmla="*/ 0 h 27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346" h="276360">
                <a:moveTo>
                  <a:pt x="230673" y="0"/>
                </a:moveTo>
                <a:cubicBezTo>
                  <a:pt x="358070" y="0"/>
                  <a:pt x="461346" y="103276"/>
                  <a:pt x="461346" y="230673"/>
                </a:cubicBezTo>
                <a:lnTo>
                  <a:pt x="456740" y="276360"/>
                </a:lnTo>
                <a:lnTo>
                  <a:pt x="336410" y="276360"/>
                </a:lnTo>
                <a:lnTo>
                  <a:pt x="336944" y="275567"/>
                </a:lnTo>
                <a:cubicBezTo>
                  <a:pt x="342781" y="261769"/>
                  <a:pt x="346008" y="246598"/>
                  <a:pt x="346008" y="230673"/>
                </a:cubicBezTo>
                <a:cubicBezTo>
                  <a:pt x="346008" y="166975"/>
                  <a:pt x="294370" y="115337"/>
                  <a:pt x="230672" y="115337"/>
                </a:cubicBezTo>
                <a:cubicBezTo>
                  <a:pt x="166974" y="115337"/>
                  <a:pt x="115336" y="166975"/>
                  <a:pt x="115336" y="230673"/>
                </a:cubicBezTo>
                <a:cubicBezTo>
                  <a:pt x="115336" y="246598"/>
                  <a:pt x="118564" y="261769"/>
                  <a:pt x="124400" y="275567"/>
                </a:cubicBezTo>
                <a:lnTo>
                  <a:pt x="124935" y="276360"/>
                </a:lnTo>
                <a:lnTo>
                  <a:pt x="4606" y="276360"/>
                </a:lnTo>
                <a:lnTo>
                  <a:pt x="0" y="230673"/>
                </a:lnTo>
                <a:cubicBezTo>
                  <a:pt x="0" y="103276"/>
                  <a:pt x="103276" y="0"/>
                  <a:pt x="230673" y="0"/>
                </a:cubicBezTo>
                <a:close/>
              </a:path>
            </a:pathLst>
          </a:custGeom>
          <a:solidFill>
            <a:schemeClr val="accent3">
              <a:alpha val="46000"/>
            </a:schemeClr>
          </a:soli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288" name="任意多边形: 形状 287"/>
          <p:cNvSpPr/>
          <p:nvPr userDrawn="1"/>
        </p:nvSpPr>
        <p:spPr>
          <a:xfrm>
            <a:off x="3450669" y="2141354"/>
            <a:ext cx="653346" cy="590396"/>
          </a:xfrm>
          <a:custGeom>
            <a:avLst/>
            <a:gdLst>
              <a:gd name="connsiteX0" fmla="*/ 429226 w 736309"/>
              <a:gd name="connsiteY0" fmla="*/ 0 h 665366"/>
              <a:gd name="connsiteX1" fmla="*/ 729399 w 736309"/>
              <a:gd name="connsiteY1" fmla="*/ 0 h 665366"/>
              <a:gd name="connsiteX2" fmla="*/ 736309 w 736309"/>
              <a:gd name="connsiteY2" fmla="*/ 68542 h 665366"/>
              <a:gd name="connsiteX3" fmla="*/ 139485 w 736309"/>
              <a:gd name="connsiteY3" fmla="*/ 665366 h 665366"/>
              <a:gd name="connsiteX4" fmla="*/ 19204 w 736309"/>
              <a:gd name="connsiteY4" fmla="*/ 653241 h 665366"/>
              <a:gd name="connsiteX5" fmla="*/ 0 w 736309"/>
              <a:gd name="connsiteY5" fmla="*/ 647280 h 665366"/>
              <a:gd name="connsiteX6" fmla="*/ 0 w 736309"/>
              <a:gd name="connsiteY6" fmla="*/ 330840 h 665366"/>
              <a:gd name="connsiteX7" fmla="*/ 23330 w 736309"/>
              <a:gd name="connsiteY7" fmla="*/ 343503 h 665366"/>
              <a:gd name="connsiteX8" fmla="*/ 139485 w 736309"/>
              <a:gd name="connsiteY8" fmla="*/ 366954 h 665366"/>
              <a:gd name="connsiteX9" fmla="*/ 437897 w 736309"/>
              <a:gd name="connsiteY9" fmla="*/ 68542 h 665366"/>
              <a:gd name="connsiteX10" fmla="*/ 431834 w 736309"/>
              <a:gd name="connsiteY10" fmla="*/ 8402 h 66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309" h="665366">
                <a:moveTo>
                  <a:pt x="429226" y="0"/>
                </a:moveTo>
                <a:lnTo>
                  <a:pt x="729399" y="0"/>
                </a:lnTo>
                <a:lnTo>
                  <a:pt x="736309" y="68542"/>
                </a:lnTo>
                <a:cubicBezTo>
                  <a:pt x="736309" y="398159"/>
                  <a:pt x="469102" y="665366"/>
                  <a:pt x="139485" y="665366"/>
                </a:cubicBezTo>
                <a:cubicBezTo>
                  <a:pt x="98283" y="665366"/>
                  <a:pt x="58056" y="661191"/>
                  <a:pt x="19204" y="653241"/>
                </a:cubicBezTo>
                <a:lnTo>
                  <a:pt x="0" y="647280"/>
                </a:lnTo>
                <a:lnTo>
                  <a:pt x="0" y="330840"/>
                </a:lnTo>
                <a:lnTo>
                  <a:pt x="23330" y="343503"/>
                </a:lnTo>
                <a:cubicBezTo>
                  <a:pt x="59031" y="358604"/>
                  <a:pt x="98283" y="366954"/>
                  <a:pt x="139485" y="366954"/>
                </a:cubicBezTo>
                <a:cubicBezTo>
                  <a:pt x="304293" y="366954"/>
                  <a:pt x="437897" y="233350"/>
                  <a:pt x="437897" y="68542"/>
                </a:cubicBezTo>
                <a:cubicBezTo>
                  <a:pt x="437897" y="47941"/>
                  <a:pt x="435810" y="27828"/>
                  <a:pt x="431834" y="8402"/>
                </a:cubicBezTo>
                <a:close/>
              </a:path>
            </a:pathLst>
          </a:cu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289" name="椭圆 288"/>
          <p:cNvSpPr/>
          <p:nvPr userDrawn="1"/>
        </p:nvSpPr>
        <p:spPr>
          <a:xfrm>
            <a:off x="4180699" y="3199212"/>
            <a:ext cx="1028576" cy="1028576"/>
          </a:xfrm>
          <a:prstGeom prst="ellipse">
            <a:avLst/>
          </a:prstGeom>
          <a:gradFill>
            <a:gsLst>
              <a:gs pos="0">
                <a:schemeClr val="accent2"/>
              </a:gs>
              <a:gs pos="100000">
                <a:schemeClr val="accent1"/>
              </a:gs>
            </a:gsLst>
            <a:lin ang="2700000" scaled="1"/>
          </a:gradFill>
          <a:ln>
            <a:solidFill>
              <a:schemeClr val="bg1"/>
            </a:solidFill>
          </a:ln>
          <a:effectLst>
            <a:outerShdw blurRad="660400" dist="254000" dir="2700000" sx="98000" sy="98000" algn="tl" rotWithShape="0">
              <a:schemeClr val="accent1">
                <a:lumMod val="50000"/>
                <a:alpha val="1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90" name="文本框 289"/>
          <p:cNvSpPr txBox="1"/>
          <p:nvPr userDrawn="1"/>
        </p:nvSpPr>
        <p:spPr>
          <a:xfrm>
            <a:off x="4180304" y="2562105"/>
            <a:ext cx="1029367" cy="584775"/>
          </a:xfrm>
          <a:prstGeom prst="rect">
            <a:avLst/>
          </a:prstGeom>
          <a:noFill/>
        </p:spPr>
        <p:txBody>
          <a:bodyPr wrap="square" rtlCol="0">
            <a:spAutoFit/>
          </a:bodyPr>
          <a:lstStyle/>
          <a:p>
            <a:pPr algn="ctr"/>
            <a:r>
              <a:rPr lang="en-US" altLang="zh-CN" sz="3200" dirty="0">
                <a:gradFill>
                  <a:gsLst>
                    <a:gs pos="0">
                      <a:schemeClr val="accent1"/>
                    </a:gs>
                    <a:gs pos="100000">
                      <a:schemeClr val="accent2"/>
                    </a:gs>
                  </a:gsLst>
                  <a:lin ang="2700000" scaled="1"/>
                </a:gradFill>
                <a:latin typeface="+mj-lt"/>
              </a:rPr>
              <a:t>02</a:t>
            </a:r>
            <a:endParaRPr lang="zh-CN" altLang="en-US" sz="3200" dirty="0">
              <a:gradFill>
                <a:gsLst>
                  <a:gs pos="0">
                    <a:schemeClr val="accent1"/>
                  </a:gs>
                  <a:gs pos="100000">
                    <a:schemeClr val="accent2"/>
                  </a:gs>
                </a:gsLst>
                <a:lin ang="2700000" scaled="1"/>
              </a:gradFill>
              <a:latin typeface="+mj-lt"/>
            </a:endParaRPr>
          </a:p>
        </p:txBody>
      </p:sp>
      <p:sp>
        <p:nvSpPr>
          <p:cNvPr id="291" name="矩形: 圆角 290"/>
          <p:cNvSpPr/>
          <p:nvPr userDrawn="1"/>
        </p:nvSpPr>
        <p:spPr>
          <a:xfrm>
            <a:off x="6239054" y="2141354"/>
            <a:ext cx="2490520" cy="3422867"/>
          </a:xfrm>
          <a:prstGeom prst="roundRect">
            <a:avLst>
              <a:gd name="adj" fmla="val 3823"/>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cxnSp>
        <p:nvCxnSpPr>
          <p:cNvPr id="292" name="直接连接符 291"/>
          <p:cNvCxnSpPr/>
          <p:nvPr userDrawn="1"/>
        </p:nvCxnSpPr>
        <p:spPr>
          <a:xfrm>
            <a:off x="7484314" y="4343400"/>
            <a:ext cx="0" cy="265186"/>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94" name="任意多边形: 形状 293"/>
          <p:cNvSpPr/>
          <p:nvPr userDrawn="1"/>
        </p:nvSpPr>
        <p:spPr>
          <a:xfrm>
            <a:off x="8099475" y="5285646"/>
            <a:ext cx="461346" cy="276360"/>
          </a:xfrm>
          <a:custGeom>
            <a:avLst/>
            <a:gdLst>
              <a:gd name="connsiteX0" fmla="*/ 230673 w 461346"/>
              <a:gd name="connsiteY0" fmla="*/ 0 h 276360"/>
              <a:gd name="connsiteX1" fmla="*/ 461346 w 461346"/>
              <a:gd name="connsiteY1" fmla="*/ 230673 h 276360"/>
              <a:gd name="connsiteX2" fmla="*/ 456740 w 461346"/>
              <a:gd name="connsiteY2" fmla="*/ 276360 h 276360"/>
              <a:gd name="connsiteX3" fmla="*/ 336410 w 461346"/>
              <a:gd name="connsiteY3" fmla="*/ 276360 h 276360"/>
              <a:gd name="connsiteX4" fmla="*/ 336944 w 461346"/>
              <a:gd name="connsiteY4" fmla="*/ 275567 h 276360"/>
              <a:gd name="connsiteX5" fmla="*/ 346008 w 461346"/>
              <a:gd name="connsiteY5" fmla="*/ 230673 h 276360"/>
              <a:gd name="connsiteX6" fmla="*/ 230672 w 461346"/>
              <a:gd name="connsiteY6" fmla="*/ 115337 h 276360"/>
              <a:gd name="connsiteX7" fmla="*/ 115336 w 461346"/>
              <a:gd name="connsiteY7" fmla="*/ 230673 h 276360"/>
              <a:gd name="connsiteX8" fmla="*/ 124400 w 461346"/>
              <a:gd name="connsiteY8" fmla="*/ 275567 h 276360"/>
              <a:gd name="connsiteX9" fmla="*/ 124935 w 461346"/>
              <a:gd name="connsiteY9" fmla="*/ 276360 h 276360"/>
              <a:gd name="connsiteX10" fmla="*/ 4606 w 461346"/>
              <a:gd name="connsiteY10" fmla="*/ 276360 h 276360"/>
              <a:gd name="connsiteX11" fmla="*/ 0 w 461346"/>
              <a:gd name="connsiteY11" fmla="*/ 230673 h 276360"/>
              <a:gd name="connsiteX12" fmla="*/ 230673 w 461346"/>
              <a:gd name="connsiteY12" fmla="*/ 0 h 27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346" h="276360">
                <a:moveTo>
                  <a:pt x="230673" y="0"/>
                </a:moveTo>
                <a:cubicBezTo>
                  <a:pt x="358070" y="0"/>
                  <a:pt x="461346" y="103276"/>
                  <a:pt x="461346" y="230673"/>
                </a:cubicBezTo>
                <a:lnTo>
                  <a:pt x="456740" y="276360"/>
                </a:lnTo>
                <a:lnTo>
                  <a:pt x="336410" y="276360"/>
                </a:lnTo>
                <a:lnTo>
                  <a:pt x="336944" y="275567"/>
                </a:lnTo>
                <a:cubicBezTo>
                  <a:pt x="342781" y="261769"/>
                  <a:pt x="346008" y="246598"/>
                  <a:pt x="346008" y="230673"/>
                </a:cubicBezTo>
                <a:cubicBezTo>
                  <a:pt x="346008" y="166975"/>
                  <a:pt x="294370" y="115337"/>
                  <a:pt x="230672" y="115337"/>
                </a:cubicBezTo>
                <a:cubicBezTo>
                  <a:pt x="166974" y="115337"/>
                  <a:pt x="115336" y="166975"/>
                  <a:pt x="115336" y="230673"/>
                </a:cubicBezTo>
                <a:cubicBezTo>
                  <a:pt x="115336" y="246598"/>
                  <a:pt x="118564" y="261769"/>
                  <a:pt x="124400" y="275567"/>
                </a:cubicBezTo>
                <a:lnTo>
                  <a:pt x="124935" y="276360"/>
                </a:lnTo>
                <a:lnTo>
                  <a:pt x="4606" y="276360"/>
                </a:lnTo>
                <a:lnTo>
                  <a:pt x="0" y="230673"/>
                </a:lnTo>
                <a:cubicBezTo>
                  <a:pt x="0" y="103276"/>
                  <a:pt x="103276" y="0"/>
                  <a:pt x="230673" y="0"/>
                </a:cubicBezTo>
                <a:close/>
              </a:path>
            </a:pathLst>
          </a:custGeom>
          <a:solidFill>
            <a:schemeClr val="accent3">
              <a:alpha val="46000"/>
            </a:schemeClr>
          </a:soli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solidFill>
                <a:srgbClr val="000000">
                  <a:lumMod val="75000"/>
                  <a:lumOff val="25000"/>
                </a:srgbClr>
              </a:solidFill>
              <a:latin typeface="阿里巴巴普惠体 R"/>
              <a:ea typeface="阿里巴巴普惠体 R"/>
            </a:endParaRPr>
          </a:p>
        </p:txBody>
      </p:sp>
      <p:sp>
        <p:nvSpPr>
          <p:cNvPr id="295" name="任意多边形: 形状 294"/>
          <p:cNvSpPr/>
          <p:nvPr userDrawn="1"/>
        </p:nvSpPr>
        <p:spPr>
          <a:xfrm>
            <a:off x="6239996" y="2141354"/>
            <a:ext cx="653346" cy="590396"/>
          </a:xfrm>
          <a:custGeom>
            <a:avLst/>
            <a:gdLst>
              <a:gd name="connsiteX0" fmla="*/ 429226 w 736309"/>
              <a:gd name="connsiteY0" fmla="*/ 0 h 665366"/>
              <a:gd name="connsiteX1" fmla="*/ 729399 w 736309"/>
              <a:gd name="connsiteY1" fmla="*/ 0 h 665366"/>
              <a:gd name="connsiteX2" fmla="*/ 736309 w 736309"/>
              <a:gd name="connsiteY2" fmla="*/ 68542 h 665366"/>
              <a:gd name="connsiteX3" fmla="*/ 139485 w 736309"/>
              <a:gd name="connsiteY3" fmla="*/ 665366 h 665366"/>
              <a:gd name="connsiteX4" fmla="*/ 19204 w 736309"/>
              <a:gd name="connsiteY4" fmla="*/ 653241 h 665366"/>
              <a:gd name="connsiteX5" fmla="*/ 0 w 736309"/>
              <a:gd name="connsiteY5" fmla="*/ 647280 h 665366"/>
              <a:gd name="connsiteX6" fmla="*/ 0 w 736309"/>
              <a:gd name="connsiteY6" fmla="*/ 330840 h 665366"/>
              <a:gd name="connsiteX7" fmla="*/ 23330 w 736309"/>
              <a:gd name="connsiteY7" fmla="*/ 343503 h 665366"/>
              <a:gd name="connsiteX8" fmla="*/ 139485 w 736309"/>
              <a:gd name="connsiteY8" fmla="*/ 366954 h 665366"/>
              <a:gd name="connsiteX9" fmla="*/ 437897 w 736309"/>
              <a:gd name="connsiteY9" fmla="*/ 68542 h 665366"/>
              <a:gd name="connsiteX10" fmla="*/ 431834 w 736309"/>
              <a:gd name="connsiteY10" fmla="*/ 8402 h 66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309" h="665366">
                <a:moveTo>
                  <a:pt x="429226" y="0"/>
                </a:moveTo>
                <a:lnTo>
                  <a:pt x="729399" y="0"/>
                </a:lnTo>
                <a:lnTo>
                  <a:pt x="736309" y="68542"/>
                </a:lnTo>
                <a:cubicBezTo>
                  <a:pt x="736309" y="398159"/>
                  <a:pt x="469102" y="665366"/>
                  <a:pt x="139485" y="665366"/>
                </a:cubicBezTo>
                <a:cubicBezTo>
                  <a:pt x="98283" y="665366"/>
                  <a:pt x="58056" y="661191"/>
                  <a:pt x="19204" y="653241"/>
                </a:cubicBezTo>
                <a:lnTo>
                  <a:pt x="0" y="647280"/>
                </a:lnTo>
                <a:lnTo>
                  <a:pt x="0" y="330840"/>
                </a:lnTo>
                <a:lnTo>
                  <a:pt x="23330" y="343503"/>
                </a:lnTo>
                <a:cubicBezTo>
                  <a:pt x="59031" y="358604"/>
                  <a:pt x="98283" y="366954"/>
                  <a:pt x="139485" y="366954"/>
                </a:cubicBezTo>
                <a:cubicBezTo>
                  <a:pt x="304293" y="366954"/>
                  <a:pt x="437897" y="233350"/>
                  <a:pt x="437897" y="68542"/>
                </a:cubicBezTo>
                <a:cubicBezTo>
                  <a:pt x="437897" y="47941"/>
                  <a:pt x="435810" y="27828"/>
                  <a:pt x="431834" y="8402"/>
                </a:cubicBezTo>
                <a:close/>
              </a:path>
            </a:pathLst>
          </a:cu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296" name="椭圆 295"/>
          <p:cNvSpPr/>
          <p:nvPr userDrawn="1"/>
        </p:nvSpPr>
        <p:spPr>
          <a:xfrm>
            <a:off x="6970026" y="3199212"/>
            <a:ext cx="1028576" cy="1028576"/>
          </a:xfrm>
          <a:prstGeom prst="ellipse">
            <a:avLst/>
          </a:prstGeom>
          <a:gradFill>
            <a:gsLst>
              <a:gs pos="0">
                <a:schemeClr val="accent2"/>
              </a:gs>
              <a:gs pos="100000">
                <a:schemeClr val="accent1"/>
              </a:gs>
            </a:gsLst>
            <a:lin ang="2700000" scaled="1"/>
          </a:gradFill>
          <a:ln>
            <a:solidFill>
              <a:schemeClr val="bg1"/>
            </a:solidFill>
          </a:ln>
          <a:effectLst>
            <a:outerShdw blurRad="660400" dist="254000" dir="2700000" sx="98000" sy="98000" algn="tl" rotWithShape="0">
              <a:schemeClr val="accent1">
                <a:lumMod val="50000"/>
                <a:alpha val="1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97" name="文本框 296"/>
          <p:cNvSpPr txBox="1"/>
          <p:nvPr userDrawn="1"/>
        </p:nvSpPr>
        <p:spPr>
          <a:xfrm>
            <a:off x="6969631" y="2562105"/>
            <a:ext cx="1029367" cy="584775"/>
          </a:xfrm>
          <a:prstGeom prst="rect">
            <a:avLst/>
          </a:prstGeom>
          <a:noFill/>
        </p:spPr>
        <p:txBody>
          <a:bodyPr wrap="square" rtlCol="0">
            <a:spAutoFit/>
          </a:bodyPr>
          <a:lstStyle/>
          <a:p>
            <a:pPr algn="ctr"/>
            <a:r>
              <a:rPr lang="en-US" altLang="zh-CN" sz="3200" dirty="0">
                <a:gradFill>
                  <a:gsLst>
                    <a:gs pos="0">
                      <a:schemeClr val="accent1"/>
                    </a:gs>
                    <a:gs pos="100000">
                      <a:schemeClr val="accent2"/>
                    </a:gs>
                  </a:gsLst>
                  <a:lin ang="2700000" scaled="1"/>
                </a:gradFill>
                <a:latin typeface="+mj-lt"/>
              </a:rPr>
              <a:t>03</a:t>
            </a:r>
            <a:endParaRPr lang="zh-CN" altLang="en-US" sz="3200" dirty="0">
              <a:gradFill>
                <a:gsLst>
                  <a:gs pos="0">
                    <a:schemeClr val="accent1"/>
                  </a:gs>
                  <a:gs pos="100000">
                    <a:schemeClr val="accent2"/>
                  </a:gs>
                </a:gsLst>
                <a:lin ang="2700000" scaled="1"/>
              </a:gradFill>
              <a:latin typeface="+mj-lt"/>
            </a:endParaRPr>
          </a:p>
        </p:txBody>
      </p:sp>
      <p:sp>
        <p:nvSpPr>
          <p:cNvPr id="298" name="presentation_323252"/>
          <p:cNvSpPr/>
          <p:nvPr userDrawn="1"/>
        </p:nvSpPr>
        <p:spPr>
          <a:xfrm>
            <a:off x="1645969" y="3485385"/>
            <a:ext cx="519382" cy="454557"/>
          </a:xfrm>
          <a:custGeom>
            <a:avLst/>
            <a:gdLst>
              <a:gd name="T0" fmla="*/ 0 w 12451"/>
              <a:gd name="T1" fmla="*/ 1557 h 10895"/>
              <a:gd name="T2" fmla="*/ 1556 w 12451"/>
              <a:gd name="T3" fmla="*/ 0 h 10895"/>
              <a:gd name="T4" fmla="*/ 4150 w 12451"/>
              <a:gd name="T5" fmla="*/ 0 h 10895"/>
              <a:gd name="T6" fmla="*/ 5707 w 12451"/>
              <a:gd name="T7" fmla="*/ 1557 h 10895"/>
              <a:gd name="T8" fmla="*/ 5707 w 12451"/>
              <a:gd name="T9" fmla="*/ 4929 h 10895"/>
              <a:gd name="T10" fmla="*/ 1556 w 12451"/>
              <a:gd name="T11" fmla="*/ 4929 h 10895"/>
              <a:gd name="T12" fmla="*/ 0 w 12451"/>
              <a:gd name="T13" fmla="*/ 3372 h 10895"/>
              <a:gd name="T14" fmla="*/ 0 w 12451"/>
              <a:gd name="T15" fmla="*/ 1557 h 10895"/>
              <a:gd name="T16" fmla="*/ 6744 w 12451"/>
              <a:gd name="T17" fmla="*/ 1557 h 10895"/>
              <a:gd name="T18" fmla="*/ 8301 w 12451"/>
              <a:gd name="T19" fmla="*/ 0 h 10895"/>
              <a:gd name="T20" fmla="*/ 10895 w 12451"/>
              <a:gd name="T21" fmla="*/ 0 h 10895"/>
              <a:gd name="T22" fmla="*/ 12451 w 12451"/>
              <a:gd name="T23" fmla="*/ 1557 h 10895"/>
              <a:gd name="T24" fmla="*/ 12451 w 12451"/>
              <a:gd name="T25" fmla="*/ 3372 h 10895"/>
              <a:gd name="T26" fmla="*/ 10895 w 12451"/>
              <a:gd name="T27" fmla="*/ 4929 h 10895"/>
              <a:gd name="T28" fmla="*/ 6744 w 12451"/>
              <a:gd name="T29" fmla="*/ 4929 h 10895"/>
              <a:gd name="T30" fmla="*/ 6744 w 12451"/>
              <a:gd name="T31" fmla="*/ 1557 h 10895"/>
              <a:gd name="T32" fmla="*/ 0 w 12451"/>
              <a:gd name="T33" fmla="*/ 7523 h 10895"/>
              <a:gd name="T34" fmla="*/ 1556 w 12451"/>
              <a:gd name="T35" fmla="*/ 5967 h 10895"/>
              <a:gd name="T36" fmla="*/ 5707 w 12451"/>
              <a:gd name="T37" fmla="*/ 5967 h 10895"/>
              <a:gd name="T38" fmla="*/ 5707 w 12451"/>
              <a:gd name="T39" fmla="*/ 9339 h 10895"/>
              <a:gd name="T40" fmla="*/ 4150 w 12451"/>
              <a:gd name="T41" fmla="*/ 10895 h 10895"/>
              <a:gd name="T42" fmla="*/ 1556 w 12451"/>
              <a:gd name="T43" fmla="*/ 10895 h 10895"/>
              <a:gd name="T44" fmla="*/ 0 w 12451"/>
              <a:gd name="T45" fmla="*/ 9339 h 10895"/>
              <a:gd name="T46" fmla="*/ 0 w 12451"/>
              <a:gd name="T47" fmla="*/ 7523 h 10895"/>
              <a:gd name="T48" fmla="*/ 6744 w 12451"/>
              <a:gd name="T49" fmla="*/ 5966 h 10895"/>
              <a:gd name="T50" fmla="*/ 10895 w 12451"/>
              <a:gd name="T51" fmla="*/ 5966 h 10895"/>
              <a:gd name="T52" fmla="*/ 12451 w 12451"/>
              <a:gd name="T53" fmla="*/ 7523 h 10895"/>
              <a:gd name="T54" fmla="*/ 12451 w 12451"/>
              <a:gd name="T55" fmla="*/ 9339 h 10895"/>
              <a:gd name="T56" fmla="*/ 10895 w 12451"/>
              <a:gd name="T57" fmla="*/ 10895 h 10895"/>
              <a:gd name="T58" fmla="*/ 8301 w 12451"/>
              <a:gd name="T59" fmla="*/ 10895 h 10895"/>
              <a:gd name="T60" fmla="*/ 6744 w 12451"/>
              <a:gd name="T61" fmla="*/ 9339 h 10895"/>
              <a:gd name="T62" fmla="*/ 6744 w 12451"/>
              <a:gd name="T63" fmla="*/ 5966 h 10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51" h="10895">
                <a:moveTo>
                  <a:pt x="0" y="1557"/>
                </a:moveTo>
                <a:cubicBezTo>
                  <a:pt x="0" y="697"/>
                  <a:pt x="697" y="0"/>
                  <a:pt x="1556" y="0"/>
                </a:cubicBezTo>
                <a:lnTo>
                  <a:pt x="4150" y="0"/>
                </a:lnTo>
                <a:cubicBezTo>
                  <a:pt x="5010" y="0"/>
                  <a:pt x="5707" y="697"/>
                  <a:pt x="5707" y="1557"/>
                </a:cubicBezTo>
                <a:lnTo>
                  <a:pt x="5707" y="4929"/>
                </a:lnTo>
                <a:lnTo>
                  <a:pt x="1556" y="4929"/>
                </a:lnTo>
                <a:cubicBezTo>
                  <a:pt x="697" y="4929"/>
                  <a:pt x="0" y="4232"/>
                  <a:pt x="0" y="3372"/>
                </a:cubicBezTo>
                <a:lnTo>
                  <a:pt x="0" y="1557"/>
                </a:lnTo>
                <a:close/>
                <a:moveTo>
                  <a:pt x="6744" y="1557"/>
                </a:moveTo>
                <a:cubicBezTo>
                  <a:pt x="6744" y="697"/>
                  <a:pt x="7441" y="0"/>
                  <a:pt x="8301" y="0"/>
                </a:cubicBezTo>
                <a:lnTo>
                  <a:pt x="10895" y="0"/>
                </a:lnTo>
                <a:cubicBezTo>
                  <a:pt x="11754" y="0"/>
                  <a:pt x="12451" y="697"/>
                  <a:pt x="12451" y="1557"/>
                </a:cubicBezTo>
                <a:lnTo>
                  <a:pt x="12451" y="3372"/>
                </a:lnTo>
                <a:cubicBezTo>
                  <a:pt x="12451" y="4232"/>
                  <a:pt x="11754" y="4929"/>
                  <a:pt x="10895" y="4929"/>
                </a:cubicBezTo>
                <a:lnTo>
                  <a:pt x="6744" y="4929"/>
                </a:lnTo>
                <a:lnTo>
                  <a:pt x="6744" y="1557"/>
                </a:lnTo>
                <a:close/>
                <a:moveTo>
                  <a:pt x="0" y="7523"/>
                </a:moveTo>
                <a:cubicBezTo>
                  <a:pt x="0" y="6663"/>
                  <a:pt x="697" y="5967"/>
                  <a:pt x="1556" y="5967"/>
                </a:cubicBezTo>
                <a:lnTo>
                  <a:pt x="5707" y="5967"/>
                </a:lnTo>
                <a:lnTo>
                  <a:pt x="5707" y="9339"/>
                </a:lnTo>
                <a:cubicBezTo>
                  <a:pt x="5707" y="10199"/>
                  <a:pt x="5010" y="10895"/>
                  <a:pt x="4150" y="10895"/>
                </a:cubicBezTo>
                <a:lnTo>
                  <a:pt x="1556" y="10895"/>
                </a:lnTo>
                <a:cubicBezTo>
                  <a:pt x="697" y="10895"/>
                  <a:pt x="0" y="10199"/>
                  <a:pt x="0" y="9339"/>
                </a:cubicBezTo>
                <a:lnTo>
                  <a:pt x="0" y="7523"/>
                </a:lnTo>
                <a:close/>
                <a:moveTo>
                  <a:pt x="6744" y="5966"/>
                </a:moveTo>
                <a:lnTo>
                  <a:pt x="10895" y="5966"/>
                </a:lnTo>
                <a:cubicBezTo>
                  <a:pt x="11754" y="5966"/>
                  <a:pt x="12451" y="6663"/>
                  <a:pt x="12451" y="7523"/>
                </a:cubicBezTo>
                <a:lnTo>
                  <a:pt x="12451" y="9339"/>
                </a:lnTo>
                <a:cubicBezTo>
                  <a:pt x="12451" y="10198"/>
                  <a:pt x="11754" y="10895"/>
                  <a:pt x="10895" y="10895"/>
                </a:cubicBezTo>
                <a:lnTo>
                  <a:pt x="8301" y="10895"/>
                </a:lnTo>
                <a:cubicBezTo>
                  <a:pt x="7441" y="10895"/>
                  <a:pt x="6744" y="10198"/>
                  <a:pt x="6744" y="9339"/>
                </a:cubicBezTo>
                <a:lnTo>
                  <a:pt x="6744" y="5966"/>
                </a:lnTo>
                <a:close/>
              </a:path>
            </a:pathLst>
          </a:custGeom>
          <a:solidFill>
            <a:schemeClr val="bg1"/>
          </a:solidFill>
          <a:ln>
            <a:noFill/>
          </a:ln>
          <a:effectLst>
            <a:outerShdw blurRad="355600" dist="38100" dir="2700000" sx="96000" sy="96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9" name="presentation_323252"/>
          <p:cNvSpPr/>
          <p:nvPr userDrawn="1"/>
        </p:nvSpPr>
        <p:spPr>
          <a:xfrm>
            <a:off x="4435448" y="3443834"/>
            <a:ext cx="519078" cy="519382"/>
          </a:xfrm>
          <a:custGeom>
            <a:avLst/>
            <a:gdLst>
              <a:gd name="T0" fmla="*/ 6933 w 10668"/>
              <a:gd name="T1" fmla="*/ 6 h 10673"/>
              <a:gd name="T2" fmla="*/ 10666 w 10668"/>
              <a:gd name="T3" fmla="*/ 3740 h 10673"/>
              <a:gd name="T4" fmla="*/ 6933 w 10668"/>
              <a:gd name="T5" fmla="*/ 3740 h 10673"/>
              <a:gd name="T6" fmla="*/ 6933 w 10668"/>
              <a:gd name="T7" fmla="*/ 6 h 10673"/>
              <a:gd name="T8" fmla="*/ 10604 w 10668"/>
              <a:gd name="T9" fmla="*/ 6110 h 10673"/>
              <a:gd name="T10" fmla="*/ 5333 w 10668"/>
              <a:gd name="T11" fmla="*/ 10673 h 10673"/>
              <a:gd name="T12" fmla="*/ 0 w 10668"/>
              <a:gd name="T13" fmla="*/ 5340 h 10673"/>
              <a:gd name="T14" fmla="*/ 4562 w 10668"/>
              <a:gd name="T15" fmla="*/ 68 h 10673"/>
              <a:gd name="T16" fmla="*/ 5333 w 10668"/>
              <a:gd name="T17" fmla="*/ 6 h 10673"/>
              <a:gd name="T18" fmla="*/ 5333 w 10668"/>
              <a:gd name="T19" fmla="*/ 6 h 10673"/>
              <a:gd name="T20" fmla="*/ 5333 w 10668"/>
              <a:gd name="T21" fmla="*/ 5340 h 10673"/>
              <a:gd name="T22" fmla="*/ 10666 w 10668"/>
              <a:gd name="T23" fmla="*/ 5340 h 10673"/>
              <a:gd name="T24" fmla="*/ 10604 w 10668"/>
              <a:gd name="T25" fmla="*/ 6110 h 10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68" h="10673">
                <a:moveTo>
                  <a:pt x="6933" y="6"/>
                </a:moveTo>
                <a:cubicBezTo>
                  <a:pt x="8512" y="0"/>
                  <a:pt x="10512" y="1439"/>
                  <a:pt x="10666" y="3740"/>
                </a:cubicBezTo>
                <a:lnTo>
                  <a:pt x="6933" y="3740"/>
                </a:lnTo>
                <a:lnTo>
                  <a:pt x="6933" y="6"/>
                </a:lnTo>
                <a:close/>
                <a:moveTo>
                  <a:pt x="10604" y="6110"/>
                </a:moveTo>
                <a:cubicBezTo>
                  <a:pt x="10230" y="8689"/>
                  <a:pt x="8016" y="10673"/>
                  <a:pt x="5333" y="10673"/>
                </a:cubicBezTo>
                <a:cubicBezTo>
                  <a:pt x="2387" y="10673"/>
                  <a:pt x="0" y="8285"/>
                  <a:pt x="0" y="5340"/>
                </a:cubicBezTo>
                <a:cubicBezTo>
                  <a:pt x="0" y="2656"/>
                  <a:pt x="1983" y="442"/>
                  <a:pt x="4562" y="68"/>
                </a:cubicBezTo>
                <a:cubicBezTo>
                  <a:pt x="4751" y="42"/>
                  <a:pt x="5151" y="0"/>
                  <a:pt x="5333" y="6"/>
                </a:cubicBezTo>
                <a:lnTo>
                  <a:pt x="5333" y="6"/>
                </a:lnTo>
                <a:lnTo>
                  <a:pt x="5333" y="5340"/>
                </a:lnTo>
                <a:lnTo>
                  <a:pt x="10666" y="5340"/>
                </a:lnTo>
                <a:cubicBezTo>
                  <a:pt x="10668" y="5483"/>
                  <a:pt x="10629" y="6030"/>
                  <a:pt x="10604" y="6110"/>
                </a:cubicBezTo>
                <a:close/>
              </a:path>
            </a:pathLst>
          </a:custGeom>
          <a:solidFill>
            <a:schemeClr val="bg1"/>
          </a:solidFill>
          <a:ln>
            <a:noFill/>
          </a:ln>
          <a:effectLst>
            <a:outerShdw blurRad="355600" dist="38100" dir="2700000" sx="96000" sy="96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p>
        </p:txBody>
      </p:sp>
      <p:sp>
        <p:nvSpPr>
          <p:cNvPr id="300" name="presentation_323252"/>
          <p:cNvSpPr/>
          <p:nvPr userDrawn="1"/>
        </p:nvSpPr>
        <p:spPr>
          <a:xfrm>
            <a:off x="7224623" y="3493535"/>
            <a:ext cx="519382" cy="438256"/>
          </a:xfrm>
          <a:custGeom>
            <a:avLst/>
            <a:gdLst>
              <a:gd name="connsiteX0" fmla="*/ 191549 w 607638"/>
              <a:gd name="connsiteY0" fmla="*/ 402521 h 512728"/>
              <a:gd name="connsiteX1" fmla="*/ 183538 w 607638"/>
              <a:gd name="connsiteY1" fmla="*/ 431495 h 512728"/>
              <a:gd name="connsiteX2" fmla="*/ 284030 w 607638"/>
              <a:gd name="connsiteY2" fmla="*/ 456647 h 512728"/>
              <a:gd name="connsiteX3" fmla="*/ 290884 w 607638"/>
              <a:gd name="connsiteY3" fmla="*/ 427318 h 512728"/>
              <a:gd name="connsiteX4" fmla="*/ 556963 w 607638"/>
              <a:gd name="connsiteY4" fmla="*/ 328620 h 512728"/>
              <a:gd name="connsiteX5" fmla="*/ 574856 w 607638"/>
              <a:gd name="connsiteY5" fmla="*/ 336022 h 512728"/>
              <a:gd name="connsiteX6" fmla="*/ 600138 w 607638"/>
              <a:gd name="connsiteY6" fmla="*/ 361361 h 512728"/>
              <a:gd name="connsiteX7" fmla="*/ 600138 w 607638"/>
              <a:gd name="connsiteY7" fmla="*/ 397102 h 512728"/>
              <a:gd name="connsiteX8" fmla="*/ 582244 w 607638"/>
              <a:gd name="connsiteY8" fmla="*/ 404481 h 512728"/>
              <a:gd name="connsiteX9" fmla="*/ 564351 w 607638"/>
              <a:gd name="connsiteY9" fmla="*/ 397102 h 512728"/>
              <a:gd name="connsiteX10" fmla="*/ 539069 w 607638"/>
              <a:gd name="connsiteY10" fmla="*/ 371763 h 512728"/>
              <a:gd name="connsiteX11" fmla="*/ 539069 w 607638"/>
              <a:gd name="connsiteY11" fmla="*/ 336022 h 512728"/>
              <a:gd name="connsiteX12" fmla="*/ 556963 w 607638"/>
              <a:gd name="connsiteY12" fmla="*/ 328620 h 512728"/>
              <a:gd name="connsiteX13" fmla="*/ 557002 w 607638"/>
              <a:gd name="connsiteY13" fmla="*/ 227503 h 512728"/>
              <a:gd name="connsiteX14" fmla="*/ 582275 w 607638"/>
              <a:gd name="connsiteY14" fmla="*/ 227503 h 512728"/>
              <a:gd name="connsiteX15" fmla="*/ 607638 w 607638"/>
              <a:gd name="connsiteY15" fmla="*/ 252845 h 512728"/>
              <a:gd name="connsiteX16" fmla="*/ 582275 w 607638"/>
              <a:gd name="connsiteY16" fmla="*/ 278098 h 512728"/>
              <a:gd name="connsiteX17" fmla="*/ 557002 w 607638"/>
              <a:gd name="connsiteY17" fmla="*/ 278098 h 512728"/>
              <a:gd name="connsiteX18" fmla="*/ 531639 w 607638"/>
              <a:gd name="connsiteY18" fmla="*/ 252845 h 512728"/>
              <a:gd name="connsiteX19" fmla="*/ 557002 w 607638"/>
              <a:gd name="connsiteY19" fmla="*/ 227503 h 512728"/>
              <a:gd name="connsiteX20" fmla="*/ 63286 w 607638"/>
              <a:gd name="connsiteY20" fmla="*/ 126382 h 512728"/>
              <a:gd name="connsiteX21" fmla="*/ 50647 w 607638"/>
              <a:gd name="connsiteY21" fmla="*/ 139092 h 512728"/>
              <a:gd name="connsiteX22" fmla="*/ 50647 w 607638"/>
              <a:gd name="connsiteY22" fmla="*/ 366615 h 512728"/>
              <a:gd name="connsiteX23" fmla="*/ 63286 w 607638"/>
              <a:gd name="connsiteY23" fmla="*/ 379236 h 512728"/>
              <a:gd name="connsiteX24" fmla="*/ 75925 w 607638"/>
              <a:gd name="connsiteY24" fmla="*/ 366615 h 512728"/>
              <a:gd name="connsiteX25" fmla="*/ 75925 w 607638"/>
              <a:gd name="connsiteY25" fmla="*/ 353906 h 512728"/>
              <a:gd name="connsiteX26" fmla="*/ 75925 w 607638"/>
              <a:gd name="connsiteY26" fmla="*/ 151712 h 512728"/>
              <a:gd name="connsiteX27" fmla="*/ 75925 w 607638"/>
              <a:gd name="connsiteY27" fmla="*/ 139092 h 512728"/>
              <a:gd name="connsiteX28" fmla="*/ 63286 w 607638"/>
              <a:gd name="connsiteY28" fmla="*/ 126382 h 512728"/>
              <a:gd name="connsiteX29" fmla="*/ 582245 w 607638"/>
              <a:gd name="connsiteY29" fmla="*/ 101117 h 512728"/>
              <a:gd name="connsiteX30" fmla="*/ 600138 w 607638"/>
              <a:gd name="connsiteY30" fmla="*/ 108519 h 512728"/>
              <a:gd name="connsiteX31" fmla="*/ 600138 w 607638"/>
              <a:gd name="connsiteY31" fmla="*/ 144260 h 512728"/>
              <a:gd name="connsiteX32" fmla="*/ 574856 w 607638"/>
              <a:gd name="connsiteY32" fmla="*/ 169599 h 512728"/>
              <a:gd name="connsiteX33" fmla="*/ 556963 w 607638"/>
              <a:gd name="connsiteY33" fmla="*/ 176978 h 512728"/>
              <a:gd name="connsiteX34" fmla="*/ 539069 w 607638"/>
              <a:gd name="connsiteY34" fmla="*/ 169599 h 512728"/>
              <a:gd name="connsiteX35" fmla="*/ 539069 w 607638"/>
              <a:gd name="connsiteY35" fmla="*/ 133858 h 512728"/>
              <a:gd name="connsiteX36" fmla="*/ 564351 w 607638"/>
              <a:gd name="connsiteY36" fmla="*/ 108519 h 512728"/>
              <a:gd name="connsiteX37" fmla="*/ 582245 w 607638"/>
              <a:gd name="connsiteY37" fmla="*/ 101117 h 512728"/>
              <a:gd name="connsiteX38" fmla="*/ 443091 w 607638"/>
              <a:gd name="connsiteY38" fmla="*/ 50571 h 512728"/>
              <a:gd name="connsiteX39" fmla="*/ 430452 w 607638"/>
              <a:gd name="connsiteY39" fmla="*/ 63191 h 512728"/>
              <a:gd name="connsiteX40" fmla="*/ 430452 w 607638"/>
              <a:gd name="connsiteY40" fmla="*/ 75812 h 512728"/>
              <a:gd name="connsiteX41" fmla="*/ 430452 w 607638"/>
              <a:gd name="connsiteY41" fmla="*/ 429806 h 512728"/>
              <a:gd name="connsiteX42" fmla="*/ 430452 w 607638"/>
              <a:gd name="connsiteY42" fmla="*/ 442427 h 512728"/>
              <a:gd name="connsiteX43" fmla="*/ 443091 w 607638"/>
              <a:gd name="connsiteY43" fmla="*/ 455047 h 512728"/>
              <a:gd name="connsiteX44" fmla="*/ 455730 w 607638"/>
              <a:gd name="connsiteY44" fmla="*/ 442427 h 512728"/>
              <a:gd name="connsiteX45" fmla="*/ 455730 w 607638"/>
              <a:gd name="connsiteY45" fmla="*/ 63191 h 512728"/>
              <a:gd name="connsiteX46" fmla="*/ 443091 w 607638"/>
              <a:gd name="connsiteY46" fmla="*/ 50571 h 512728"/>
              <a:gd name="connsiteX47" fmla="*/ 443091 w 607638"/>
              <a:gd name="connsiteY47" fmla="*/ 0 h 512728"/>
              <a:gd name="connsiteX48" fmla="*/ 506377 w 607638"/>
              <a:gd name="connsiteY48" fmla="*/ 63191 h 512728"/>
              <a:gd name="connsiteX49" fmla="*/ 506377 w 607638"/>
              <a:gd name="connsiteY49" fmla="*/ 442427 h 512728"/>
              <a:gd name="connsiteX50" fmla="*/ 443091 w 607638"/>
              <a:gd name="connsiteY50" fmla="*/ 505618 h 512728"/>
              <a:gd name="connsiteX51" fmla="*/ 380517 w 607638"/>
              <a:gd name="connsiteY51" fmla="*/ 449715 h 512728"/>
              <a:gd name="connsiteX52" fmla="*/ 340018 w 607638"/>
              <a:gd name="connsiteY52" fmla="*/ 439583 h 512728"/>
              <a:gd name="connsiteX53" fmla="*/ 327467 w 607638"/>
              <a:gd name="connsiteY53" fmla="*/ 493175 h 512728"/>
              <a:gd name="connsiteX54" fmla="*/ 315985 w 607638"/>
              <a:gd name="connsiteY54" fmla="*/ 508995 h 512728"/>
              <a:gd name="connsiteX55" fmla="*/ 302812 w 607638"/>
              <a:gd name="connsiteY55" fmla="*/ 512728 h 512728"/>
              <a:gd name="connsiteX56" fmla="*/ 296670 w 607638"/>
              <a:gd name="connsiteY56" fmla="*/ 511928 h 512728"/>
              <a:gd name="connsiteX57" fmla="*/ 145976 w 607638"/>
              <a:gd name="connsiteY57" fmla="*/ 474245 h 512728"/>
              <a:gd name="connsiteX58" fmla="*/ 130221 w 607638"/>
              <a:gd name="connsiteY58" fmla="*/ 462424 h 512728"/>
              <a:gd name="connsiteX59" fmla="*/ 127729 w 607638"/>
              <a:gd name="connsiteY59" fmla="*/ 442871 h 512728"/>
              <a:gd name="connsiteX60" fmla="*/ 142505 w 607638"/>
              <a:gd name="connsiteY60" fmla="*/ 390256 h 512728"/>
              <a:gd name="connsiteX61" fmla="*/ 123368 w 607638"/>
              <a:gd name="connsiteY61" fmla="*/ 385546 h 512728"/>
              <a:gd name="connsiteX62" fmla="*/ 63286 w 607638"/>
              <a:gd name="connsiteY62" fmla="*/ 429806 h 512728"/>
              <a:gd name="connsiteX63" fmla="*/ 0 w 607638"/>
              <a:gd name="connsiteY63" fmla="*/ 366615 h 512728"/>
              <a:gd name="connsiteX64" fmla="*/ 0 w 607638"/>
              <a:gd name="connsiteY64" fmla="*/ 139092 h 512728"/>
              <a:gd name="connsiteX65" fmla="*/ 63286 w 607638"/>
              <a:gd name="connsiteY65" fmla="*/ 75812 h 512728"/>
              <a:gd name="connsiteX66" fmla="*/ 123368 w 607638"/>
              <a:gd name="connsiteY66" fmla="*/ 120072 h 512728"/>
              <a:gd name="connsiteX67" fmla="*/ 380517 w 607638"/>
              <a:gd name="connsiteY67" fmla="*/ 55903 h 512728"/>
              <a:gd name="connsiteX68" fmla="*/ 443091 w 607638"/>
              <a:gd name="connsiteY68" fmla="*/ 0 h 5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8" h="512728">
                <a:moveTo>
                  <a:pt x="191549" y="402521"/>
                </a:moveTo>
                <a:lnTo>
                  <a:pt x="183538" y="431495"/>
                </a:lnTo>
                <a:lnTo>
                  <a:pt x="284030" y="456647"/>
                </a:lnTo>
                <a:lnTo>
                  <a:pt x="290884" y="427318"/>
                </a:lnTo>
                <a:close/>
                <a:moveTo>
                  <a:pt x="556963" y="328620"/>
                </a:moveTo>
                <a:cubicBezTo>
                  <a:pt x="563439" y="328620"/>
                  <a:pt x="569915" y="331087"/>
                  <a:pt x="574856" y="336022"/>
                </a:cubicBezTo>
                <a:lnTo>
                  <a:pt x="600138" y="361361"/>
                </a:lnTo>
                <a:cubicBezTo>
                  <a:pt x="610108" y="371229"/>
                  <a:pt x="610108" y="387233"/>
                  <a:pt x="600138" y="397102"/>
                </a:cubicBezTo>
                <a:cubicBezTo>
                  <a:pt x="595242" y="401992"/>
                  <a:pt x="588743" y="404481"/>
                  <a:pt x="582244" y="404481"/>
                </a:cubicBezTo>
                <a:cubicBezTo>
                  <a:pt x="575746" y="404481"/>
                  <a:pt x="569336" y="401992"/>
                  <a:pt x="564351" y="397102"/>
                </a:cubicBezTo>
                <a:lnTo>
                  <a:pt x="539069" y="371763"/>
                </a:lnTo>
                <a:cubicBezTo>
                  <a:pt x="529099" y="361894"/>
                  <a:pt x="529099" y="345891"/>
                  <a:pt x="539069" y="336022"/>
                </a:cubicBezTo>
                <a:cubicBezTo>
                  <a:pt x="544010" y="331087"/>
                  <a:pt x="550486" y="328620"/>
                  <a:pt x="556963" y="328620"/>
                </a:cubicBezTo>
                <a:close/>
                <a:moveTo>
                  <a:pt x="557002" y="227503"/>
                </a:moveTo>
                <a:lnTo>
                  <a:pt x="582275" y="227503"/>
                </a:lnTo>
                <a:cubicBezTo>
                  <a:pt x="596336" y="227503"/>
                  <a:pt x="607638" y="238885"/>
                  <a:pt x="607638" y="252845"/>
                </a:cubicBezTo>
                <a:cubicBezTo>
                  <a:pt x="607638" y="266805"/>
                  <a:pt x="596336" y="278098"/>
                  <a:pt x="582275" y="278098"/>
                </a:cubicBezTo>
                <a:lnTo>
                  <a:pt x="557002" y="278098"/>
                </a:lnTo>
                <a:cubicBezTo>
                  <a:pt x="542941" y="278098"/>
                  <a:pt x="531639" y="266805"/>
                  <a:pt x="531639" y="252845"/>
                </a:cubicBezTo>
                <a:cubicBezTo>
                  <a:pt x="531639" y="238885"/>
                  <a:pt x="542941" y="227503"/>
                  <a:pt x="557002" y="227503"/>
                </a:cubicBezTo>
                <a:close/>
                <a:moveTo>
                  <a:pt x="63286" y="126382"/>
                </a:moveTo>
                <a:cubicBezTo>
                  <a:pt x="56343" y="126382"/>
                  <a:pt x="50647" y="132070"/>
                  <a:pt x="50647" y="139092"/>
                </a:cubicBezTo>
                <a:lnTo>
                  <a:pt x="50647" y="366615"/>
                </a:lnTo>
                <a:cubicBezTo>
                  <a:pt x="50647" y="373548"/>
                  <a:pt x="56343" y="379236"/>
                  <a:pt x="63286" y="379236"/>
                </a:cubicBezTo>
                <a:cubicBezTo>
                  <a:pt x="70229" y="379236"/>
                  <a:pt x="75925" y="373548"/>
                  <a:pt x="75925" y="366615"/>
                </a:cubicBezTo>
                <a:lnTo>
                  <a:pt x="75925" y="353906"/>
                </a:lnTo>
                <a:lnTo>
                  <a:pt x="75925" y="151712"/>
                </a:lnTo>
                <a:lnTo>
                  <a:pt x="75925" y="139092"/>
                </a:lnTo>
                <a:cubicBezTo>
                  <a:pt x="75925" y="132070"/>
                  <a:pt x="70229" y="126382"/>
                  <a:pt x="63286" y="126382"/>
                </a:cubicBezTo>
                <a:close/>
                <a:moveTo>
                  <a:pt x="582245" y="101117"/>
                </a:moveTo>
                <a:cubicBezTo>
                  <a:pt x="588721" y="101117"/>
                  <a:pt x="595197" y="103585"/>
                  <a:pt x="600138" y="108519"/>
                </a:cubicBezTo>
                <a:cubicBezTo>
                  <a:pt x="610108" y="118388"/>
                  <a:pt x="610108" y="134391"/>
                  <a:pt x="600138" y="144260"/>
                </a:cubicBezTo>
                <a:lnTo>
                  <a:pt x="574856" y="169599"/>
                </a:lnTo>
                <a:cubicBezTo>
                  <a:pt x="569871" y="174489"/>
                  <a:pt x="563461" y="176978"/>
                  <a:pt x="556963" y="176978"/>
                </a:cubicBezTo>
                <a:cubicBezTo>
                  <a:pt x="550464" y="176978"/>
                  <a:pt x="543965" y="174489"/>
                  <a:pt x="539069" y="169599"/>
                </a:cubicBezTo>
                <a:cubicBezTo>
                  <a:pt x="529099" y="159730"/>
                  <a:pt x="529099" y="143726"/>
                  <a:pt x="539069" y="133858"/>
                </a:cubicBezTo>
                <a:lnTo>
                  <a:pt x="564351" y="108519"/>
                </a:lnTo>
                <a:cubicBezTo>
                  <a:pt x="569292" y="103585"/>
                  <a:pt x="575768" y="101117"/>
                  <a:pt x="582245" y="101117"/>
                </a:cubicBezTo>
                <a:close/>
                <a:moveTo>
                  <a:pt x="443091" y="50571"/>
                </a:moveTo>
                <a:cubicBezTo>
                  <a:pt x="436148" y="50571"/>
                  <a:pt x="430452" y="56259"/>
                  <a:pt x="430452" y="63191"/>
                </a:cubicBezTo>
                <a:lnTo>
                  <a:pt x="430452" y="75812"/>
                </a:lnTo>
                <a:lnTo>
                  <a:pt x="430452" y="429806"/>
                </a:lnTo>
                <a:lnTo>
                  <a:pt x="430452" y="442427"/>
                </a:lnTo>
                <a:cubicBezTo>
                  <a:pt x="430452" y="449359"/>
                  <a:pt x="436148" y="455047"/>
                  <a:pt x="443091" y="455047"/>
                </a:cubicBezTo>
                <a:cubicBezTo>
                  <a:pt x="450034" y="455047"/>
                  <a:pt x="455730" y="449359"/>
                  <a:pt x="455730" y="442427"/>
                </a:cubicBezTo>
                <a:lnTo>
                  <a:pt x="455730" y="63191"/>
                </a:lnTo>
                <a:cubicBezTo>
                  <a:pt x="455730" y="56259"/>
                  <a:pt x="450034" y="50571"/>
                  <a:pt x="443091" y="50571"/>
                </a:cubicBezTo>
                <a:close/>
                <a:moveTo>
                  <a:pt x="443091" y="0"/>
                </a:moveTo>
                <a:cubicBezTo>
                  <a:pt x="477983" y="0"/>
                  <a:pt x="506377" y="28352"/>
                  <a:pt x="506377" y="63191"/>
                </a:cubicBezTo>
                <a:lnTo>
                  <a:pt x="506377" y="442427"/>
                </a:lnTo>
                <a:cubicBezTo>
                  <a:pt x="506377" y="477266"/>
                  <a:pt x="477983" y="505618"/>
                  <a:pt x="443091" y="505618"/>
                </a:cubicBezTo>
                <a:cubicBezTo>
                  <a:pt x="410691" y="505618"/>
                  <a:pt x="384166" y="481088"/>
                  <a:pt x="380517" y="449715"/>
                </a:cubicBezTo>
                <a:lnTo>
                  <a:pt x="340018" y="439583"/>
                </a:lnTo>
                <a:lnTo>
                  <a:pt x="327467" y="493175"/>
                </a:lnTo>
                <a:cubicBezTo>
                  <a:pt x="325865" y="499841"/>
                  <a:pt x="321771" y="505529"/>
                  <a:pt x="315985" y="508995"/>
                </a:cubicBezTo>
                <a:cubicBezTo>
                  <a:pt x="311980" y="511395"/>
                  <a:pt x="307351" y="512728"/>
                  <a:pt x="302812" y="512728"/>
                </a:cubicBezTo>
                <a:cubicBezTo>
                  <a:pt x="300764" y="512728"/>
                  <a:pt x="298628" y="512461"/>
                  <a:pt x="296670" y="511928"/>
                </a:cubicBezTo>
                <a:lnTo>
                  <a:pt x="145976" y="474245"/>
                </a:lnTo>
                <a:cubicBezTo>
                  <a:pt x="139389" y="472556"/>
                  <a:pt x="133693" y="468290"/>
                  <a:pt x="130221" y="462424"/>
                </a:cubicBezTo>
                <a:cubicBezTo>
                  <a:pt x="126839" y="456469"/>
                  <a:pt x="125949" y="449448"/>
                  <a:pt x="127729" y="442871"/>
                </a:cubicBezTo>
                <a:lnTo>
                  <a:pt x="142505" y="390256"/>
                </a:lnTo>
                <a:lnTo>
                  <a:pt x="123368" y="385546"/>
                </a:lnTo>
                <a:cubicBezTo>
                  <a:pt x="115268" y="411053"/>
                  <a:pt x="91591" y="429806"/>
                  <a:pt x="63286" y="429806"/>
                </a:cubicBezTo>
                <a:cubicBezTo>
                  <a:pt x="28394" y="429806"/>
                  <a:pt x="0" y="401455"/>
                  <a:pt x="0" y="366615"/>
                </a:cubicBezTo>
                <a:lnTo>
                  <a:pt x="0" y="139092"/>
                </a:lnTo>
                <a:cubicBezTo>
                  <a:pt x="0" y="104252"/>
                  <a:pt x="28394" y="75812"/>
                  <a:pt x="63286" y="75812"/>
                </a:cubicBezTo>
                <a:cubicBezTo>
                  <a:pt x="91591" y="75812"/>
                  <a:pt x="115268" y="94565"/>
                  <a:pt x="123368" y="120072"/>
                </a:cubicBezTo>
                <a:lnTo>
                  <a:pt x="380517" y="55903"/>
                </a:lnTo>
                <a:cubicBezTo>
                  <a:pt x="384166" y="24530"/>
                  <a:pt x="410691" y="0"/>
                  <a:pt x="443091" y="0"/>
                </a:cubicBezTo>
                <a:close/>
              </a:path>
            </a:pathLst>
          </a:custGeom>
          <a:solidFill>
            <a:schemeClr val="bg1"/>
          </a:solidFill>
          <a:ln>
            <a:noFill/>
          </a:ln>
          <a:effectLst>
            <a:outerShdw blurRad="355600" dist="38100" dir="2700000" sx="96000" sy="96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p>
        </p:txBody>
      </p:sp>
      <p:sp>
        <p:nvSpPr>
          <p:cNvPr id="301" name="presentation_323252"/>
          <p:cNvSpPr/>
          <p:nvPr userDrawn="1"/>
        </p:nvSpPr>
        <p:spPr>
          <a:xfrm>
            <a:off x="10013949" y="3457301"/>
            <a:ext cx="519382" cy="512399"/>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455839 w 606244"/>
              <a:gd name="T83" fmla="*/ 455839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 name="T96" fmla="*/ 600116 w 606244"/>
              <a:gd name="T97" fmla="*/ 600116 w 606244"/>
              <a:gd name="T98" fmla="*/ 600116 w 606244"/>
              <a:gd name="T99" fmla="*/ 600116 w 606244"/>
              <a:gd name="T100" fmla="*/ 600116 w 606244"/>
              <a:gd name="T101" fmla="*/ 600116 w 606244"/>
              <a:gd name="T102" fmla="*/ 600116 w 606244"/>
              <a:gd name="T103" fmla="*/ 600116 w 606244"/>
              <a:gd name="T104" fmla="*/ 600116 w 606244"/>
              <a:gd name="T105" fmla="*/ 600116 w 606244"/>
              <a:gd name="T106" fmla="*/ 600116 w 606244"/>
              <a:gd name="T10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 h="342">
                <a:moveTo>
                  <a:pt x="343" y="183"/>
                </a:moveTo>
                <a:lnTo>
                  <a:pt x="323" y="151"/>
                </a:lnTo>
                <a:lnTo>
                  <a:pt x="335" y="115"/>
                </a:lnTo>
                <a:cubicBezTo>
                  <a:pt x="336" y="111"/>
                  <a:pt x="334" y="105"/>
                  <a:pt x="330" y="103"/>
                </a:cubicBezTo>
                <a:lnTo>
                  <a:pt x="297" y="84"/>
                </a:lnTo>
                <a:lnTo>
                  <a:pt x="291" y="46"/>
                </a:lnTo>
                <a:cubicBezTo>
                  <a:pt x="290" y="41"/>
                  <a:pt x="286" y="37"/>
                  <a:pt x="281" y="37"/>
                </a:cubicBezTo>
                <a:lnTo>
                  <a:pt x="243" y="36"/>
                </a:lnTo>
                <a:lnTo>
                  <a:pt x="220" y="5"/>
                </a:lnTo>
                <a:cubicBezTo>
                  <a:pt x="217" y="1"/>
                  <a:pt x="212" y="0"/>
                  <a:pt x="207" y="2"/>
                </a:cubicBezTo>
                <a:lnTo>
                  <a:pt x="173" y="18"/>
                </a:lnTo>
                <a:lnTo>
                  <a:pt x="139" y="2"/>
                </a:lnTo>
                <a:cubicBezTo>
                  <a:pt x="134" y="0"/>
                  <a:pt x="128" y="1"/>
                  <a:pt x="125" y="5"/>
                </a:cubicBezTo>
                <a:lnTo>
                  <a:pt x="103" y="36"/>
                </a:lnTo>
                <a:lnTo>
                  <a:pt x="65" y="37"/>
                </a:lnTo>
                <a:cubicBezTo>
                  <a:pt x="60" y="37"/>
                  <a:pt x="55" y="41"/>
                  <a:pt x="55" y="46"/>
                </a:cubicBezTo>
                <a:lnTo>
                  <a:pt x="49" y="84"/>
                </a:lnTo>
                <a:lnTo>
                  <a:pt x="16" y="103"/>
                </a:lnTo>
                <a:cubicBezTo>
                  <a:pt x="11" y="105"/>
                  <a:pt x="9" y="110"/>
                  <a:pt x="11" y="115"/>
                </a:cubicBezTo>
                <a:lnTo>
                  <a:pt x="23" y="151"/>
                </a:lnTo>
                <a:lnTo>
                  <a:pt x="3" y="183"/>
                </a:lnTo>
                <a:cubicBezTo>
                  <a:pt x="0" y="188"/>
                  <a:pt x="1" y="193"/>
                  <a:pt x="4" y="197"/>
                </a:cubicBezTo>
                <a:lnTo>
                  <a:pt x="32" y="223"/>
                </a:lnTo>
                <a:lnTo>
                  <a:pt x="29" y="261"/>
                </a:lnTo>
                <a:cubicBezTo>
                  <a:pt x="28" y="266"/>
                  <a:pt x="31" y="271"/>
                  <a:pt x="36" y="272"/>
                </a:cubicBezTo>
                <a:lnTo>
                  <a:pt x="73" y="282"/>
                </a:lnTo>
                <a:lnTo>
                  <a:pt x="87" y="317"/>
                </a:lnTo>
                <a:cubicBezTo>
                  <a:pt x="90" y="322"/>
                  <a:pt x="95" y="325"/>
                  <a:pt x="100" y="324"/>
                </a:cubicBezTo>
                <a:lnTo>
                  <a:pt x="137" y="316"/>
                </a:lnTo>
                <a:lnTo>
                  <a:pt x="166" y="340"/>
                </a:lnTo>
                <a:cubicBezTo>
                  <a:pt x="168" y="342"/>
                  <a:pt x="170" y="342"/>
                  <a:pt x="173" y="342"/>
                </a:cubicBezTo>
                <a:cubicBezTo>
                  <a:pt x="175" y="342"/>
                  <a:pt x="178" y="342"/>
                  <a:pt x="180" y="340"/>
                </a:cubicBezTo>
                <a:lnTo>
                  <a:pt x="209" y="316"/>
                </a:lnTo>
                <a:lnTo>
                  <a:pt x="246" y="324"/>
                </a:lnTo>
                <a:cubicBezTo>
                  <a:pt x="251" y="325"/>
                  <a:pt x="256" y="322"/>
                  <a:pt x="258" y="317"/>
                </a:cubicBezTo>
                <a:lnTo>
                  <a:pt x="273" y="282"/>
                </a:lnTo>
                <a:lnTo>
                  <a:pt x="309" y="272"/>
                </a:lnTo>
                <a:cubicBezTo>
                  <a:pt x="314" y="271"/>
                  <a:pt x="317" y="266"/>
                  <a:pt x="317" y="261"/>
                </a:cubicBezTo>
                <a:lnTo>
                  <a:pt x="314" y="223"/>
                </a:lnTo>
                <a:lnTo>
                  <a:pt x="341" y="197"/>
                </a:lnTo>
                <a:cubicBezTo>
                  <a:pt x="345" y="193"/>
                  <a:pt x="346" y="188"/>
                  <a:pt x="343" y="183"/>
                </a:cubicBezTo>
                <a:close/>
                <a:moveTo>
                  <a:pt x="251" y="131"/>
                </a:moveTo>
                <a:lnTo>
                  <a:pt x="175" y="245"/>
                </a:lnTo>
                <a:cubicBezTo>
                  <a:pt x="172" y="249"/>
                  <a:pt x="168" y="252"/>
                  <a:pt x="164" y="252"/>
                </a:cubicBezTo>
                <a:cubicBezTo>
                  <a:pt x="159" y="252"/>
                  <a:pt x="154" y="249"/>
                  <a:pt x="151" y="246"/>
                </a:cubicBezTo>
                <a:lnTo>
                  <a:pt x="95" y="190"/>
                </a:lnTo>
                <a:cubicBezTo>
                  <a:pt x="92" y="186"/>
                  <a:pt x="92" y="179"/>
                  <a:pt x="95" y="176"/>
                </a:cubicBezTo>
                <a:lnTo>
                  <a:pt x="109" y="162"/>
                </a:lnTo>
                <a:cubicBezTo>
                  <a:pt x="113" y="158"/>
                  <a:pt x="119" y="158"/>
                  <a:pt x="123" y="162"/>
                </a:cubicBezTo>
                <a:lnTo>
                  <a:pt x="159" y="198"/>
                </a:lnTo>
                <a:lnTo>
                  <a:pt x="219" y="109"/>
                </a:lnTo>
                <a:cubicBezTo>
                  <a:pt x="222" y="104"/>
                  <a:pt x="228" y="103"/>
                  <a:pt x="232" y="106"/>
                </a:cubicBezTo>
                <a:lnTo>
                  <a:pt x="249" y="117"/>
                </a:lnTo>
                <a:cubicBezTo>
                  <a:pt x="253" y="120"/>
                  <a:pt x="254" y="127"/>
                  <a:pt x="251" y="131"/>
                </a:cubicBezTo>
                <a:close/>
              </a:path>
            </a:pathLst>
          </a:custGeom>
          <a:solidFill>
            <a:schemeClr val="bg1"/>
          </a:solidFill>
          <a:ln>
            <a:noFill/>
          </a:ln>
          <a:effectLst>
            <a:outerShdw blurRad="355600" dist="38100" dir="2700000" sx="96000" sy="96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p>
        </p:txBody>
      </p:sp>
      <p:sp>
        <p:nvSpPr>
          <p:cNvPr id="11" name="文本框 10"/>
          <p:cNvSpPr txBox="1"/>
          <p:nvPr userDrawn="1"/>
        </p:nvSpPr>
        <p:spPr>
          <a:xfrm>
            <a:off x="4954526" y="1349396"/>
            <a:ext cx="2270097" cy="369332"/>
          </a:xfrm>
          <a:prstGeom prst="rect">
            <a:avLst/>
          </a:prstGeom>
          <a:noFill/>
        </p:spPr>
        <p:txBody>
          <a:bodyPr wrap="square" rtlCol="0">
            <a:spAutoFit/>
          </a:bodyPr>
          <a:lstStyle/>
          <a:p>
            <a:pPr algn="ctr"/>
            <a:r>
              <a:rPr lang="en-US" altLang="zh-CN" b="0" dirty="0">
                <a:solidFill>
                  <a:schemeClr val="tx1">
                    <a:lumMod val="75000"/>
                    <a:lumOff val="25000"/>
                  </a:schemeClr>
                </a:solidFill>
                <a:latin typeface="+mj-lt"/>
              </a:rPr>
              <a:t>CONTENTS</a:t>
            </a:r>
          </a:p>
        </p:txBody>
      </p:sp>
      <p:grpSp>
        <p:nvGrpSpPr>
          <p:cNvPr id="39" name="组合 38"/>
          <p:cNvGrpSpPr/>
          <p:nvPr userDrawn="1"/>
        </p:nvGrpSpPr>
        <p:grpSpPr>
          <a:xfrm rot="10800000">
            <a:off x="-1072845" y="546443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40" name="组合 39"/>
            <p:cNvGrpSpPr/>
            <p:nvPr/>
          </p:nvGrpSpPr>
          <p:grpSpPr>
            <a:xfrm>
              <a:off x="-248963" y="4991062"/>
              <a:ext cx="818862" cy="478856"/>
              <a:chOff x="279133" y="4991062"/>
              <a:chExt cx="818862" cy="478856"/>
            </a:xfrm>
            <a:grpFill/>
          </p:grpSpPr>
          <p:grpSp>
            <p:nvGrpSpPr>
              <p:cNvPr id="78" name="组合 77"/>
              <p:cNvGrpSpPr/>
              <p:nvPr/>
            </p:nvGrpSpPr>
            <p:grpSpPr>
              <a:xfrm>
                <a:off x="279133" y="4991062"/>
                <a:ext cx="818862" cy="45719"/>
                <a:chOff x="279133" y="4991062"/>
                <a:chExt cx="818862" cy="45719"/>
              </a:xfrm>
              <a:grpFill/>
            </p:grpSpPr>
            <p:sp>
              <p:nvSpPr>
                <p:cNvPr id="106" name="椭圆 10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7" name="椭圆 10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8" name="椭圆 10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9" name="椭圆 10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0" name="椭圆 10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1" name="椭圆 11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9" name="组合 78"/>
              <p:cNvGrpSpPr/>
              <p:nvPr/>
            </p:nvGrpSpPr>
            <p:grpSpPr>
              <a:xfrm>
                <a:off x="279133" y="5135441"/>
                <a:ext cx="818862" cy="45719"/>
                <a:chOff x="279133" y="4991062"/>
                <a:chExt cx="818862" cy="45719"/>
              </a:xfrm>
              <a:grpFill/>
            </p:grpSpPr>
            <p:sp>
              <p:nvSpPr>
                <p:cNvPr id="98" name="椭圆 9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3" name="椭圆 10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4" name="椭圆 10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5" name="椭圆 10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0" name="组合 79"/>
              <p:cNvGrpSpPr/>
              <p:nvPr/>
            </p:nvGrpSpPr>
            <p:grpSpPr>
              <a:xfrm>
                <a:off x="279133" y="5279820"/>
                <a:ext cx="818862" cy="45719"/>
                <a:chOff x="279133" y="4991062"/>
                <a:chExt cx="818862" cy="45719"/>
              </a:xfrm>
              <a:grpFill/>
            </p:grpSpPr>
            <p:sp>
              <p:nvSpPr>
                <p:cNvPr id="90" name="椭圆 8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5" name="椭圆 9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1" name="组合 80"/>
              <p:cNvGrpSpPr/>
              <p:nvPr/>
            </p:nvGrpSpPr>
            <p:grpSpPr>
              <a:xfrm>
                <a:off x="279133" y="5424199"/>
                <a:ext cx="818862" cy="45719"/>
                <a:chOff x="279133" y="4991062"/>
                <a:chExt cx="818862" cy="45719"/>
              </a:xfrm>
              <a:grpFill/>
            </p:grpSpPr>
            <p:sp>
              <p:nvSpPr>
                <p:cNvPr id="82" name="椭圆 8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7" name="椭圆 8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41" name="组合 40"/>
            <p:cNvGrpSpPr/>
            <p:nvPr/>
          </p:nvGrpSpPr>
          <p:grpSpPr>
            <a:xfrm>
              <a:off x="643547" y="4991062"/>
              <a:ext cx="818862" cy="478856"/>
              <a:chOff x="279133" y="4991062"/>
              <a:chExt cx="818862" cy="478856"/>
            </a:xfrm>
            <a:grpFill/>
          </p:grpSpPr>
          <p:grpSp>
            <p:nvGrpSpPr>
              <p:cNvPr id="42" name="组合 41"/>
              <p:cNvGrpSpPr/>
              <p:nvPr/>
            </p:nvGrpSpPr>
            <p:grpSpPr>
              <a:xfrm>
                <a:off x="279133" y="4991062"/>
                <a:ext cx="818862" cy="45719"/>
                <a:chOff x="279133" y="4991062"/>
                <a:chExt cx="818862" cy="45719"/>
              </a:xfrm>
              <a:grpFill/>
            </p:grpSpPr>
            <p:sp>
              <p:nvSpPr>
                <p:cNvPr id="70" name="椭圆 6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1" name="椭圆 7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3" name="组合 42"/>
              <p:cNvGrpSpPr/>
              <p:nvPr/>
            </p:nvGrpSpPr>
            <p:grpSpPr>
              <a:xfrm>
                <a:off x="279133" y="5135441"/>
                <a:ext cx="818862" cy="45719"/>
                <a:chOff x="279133" y="4991062"/>
                <a:chExt cx="818862" cy="45719"/>
              </a:xfrm>
              <a:grpFill/>
            </p:grpSpPr>
            <p:sp>
              <p:nvSpPr>
                <p:cNvPr id="62" name="椭圆 6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7" name="椭圆 6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8" name="椭圆 6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9" name="椭圆 6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4" name="组合 43"/>
              <p:cNvGrpSpPr/>
              <p:nvPr/>
            </p:nvGrpSpPr>
            <p:grpSpPr>
              <a:xfrm>
                <a:off x="279133" y="5279820"/>
                <a:ext cx="818862" cy="45719"/>
                <a:chOff x="279133" y="4991062"/>
                <a:chExt cx="818862" cy="45719"/>
              </a:xfrm>
              <a:grpFill/>
            </p:grpSpPr>
            <p:sp>
              <p:nvSpPr>
                <p:cNvPr id="54" name="椭圆 5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9" name="椭圆 5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5" name="组合 44"/>
              <p:cNvGrpSpPr/>
              <p:nvPr/>
            </p:nvGrpSpPr>
            <p:grpSpPr>
              <a:xfrm>
                <a:off x="279133" y="5424199"/>
                <a:ext cx="818862" cy="45719"/>
                <a:chOff x="279133" y="4991062"/>
                <a:chExt cx="818862" cy="45719"/>
              </a:xfrm>
              <a:grpFill/>
            </p:grpSpPr>
            <p:sp>
              <p:nvSpPr>
                <p:cNvPr id="46" name="椭圆 4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1" name="椭圆 5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3" name="文本占位符 12"/>
          <p:cNvSpPr>
            <a:spLocks noGrp="1"/>
          </p:cNvSpPr>
          <p:nvPr>
            <p:ph type="body" sz="quarter" idx="14" hasCustomPrompt="1"/>
          </p:nvPr>
        </p:nvSpPr>
        <p:spPr>
          <a:xfrm>
            <a:off x="638041" y="4817712"/>
            <a:ext cx="2535237" cy="407337"/>
          </a:xfrm>
          <a:prstGeom prst="rect">
            <a:avLst/>
          </a:prstGeom>
        </p:spPr>
        <p:txBody>
          <a:bodyPr/>
          <a:lstStyle>
            <a:lvl1pPr marL="0" indent="0" algn="ctr">
              <a:buNone/>
              <a:defRPr sz="2400">
                <a:solidFill>
                  <a:schemeClr val="tx1">
                    <a:lumMod val="75000"/>
                    <a:lumOff val="25000"/>
                  </a:schemeClr>
                </a:solidFill>
                <a:effectLst>
                  <a:outerShdw blurRad="419100" dist="38100" dir="2700000" sx="102000" sy="102000" algn="tl" rotWithShape="0">
                    <a:schemeClr val="accent1">
                      <a:lumMod val="50000"/>
                      <a:alpha val="23000"/>
                    </a:schemeClr>
                  </a:outerShdw>
                </a:effectLst>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输入小标题</a:t>
            </a:r>
          </a:p>
        </p:txBody>
      </p:sp>
      <p:sp>
        <p:nvSpPr>
          <p:cNvPr id="306" name="文本占位符 12"/>
          <p:cNvSpPr>
            <a:spLocks noGrp="1"/>
          </p:cNvSpPr>
          <p:nvPr>
            <p:ph type="body" sz="quarter" idx="15" hasCustomPrompt="1"/>
          </p:nvPr>
        </p:nvSpPr>
        <p:spPr>
          <a:xfrm>
            <a:off x="3430512" y="4817712"/>
            <a:ext cx="2535237" cy="407337"/>
          </a:xfrm>
          <a:prstGeom prst="rect">
            <a:avLst/>
          </a:prstGeom>
        </p:spPr>
        <p:txBody>
          <a:bodyPr/>
          <a:lstStyle>
            <a:lvl1pPr marL="0" indent="0" algn="ctr">
              <a:buNone/>
              <a:defRPr sz="2400">
                <a:solidFill>
                  <a:schemeClr val="tx1">
                    <a:lumMod val="75000"/>
                    <a:lumOff val="25000"/>
                  </a:schemeClr>
                </a:solidFill>
                <a:effectLst>
                  <a:outerShdw blurRad="419100" dist="38100" dir="2700000" sx="102000" sy="102000" algn="tl" rotWithShape="0">
                    <a:schemeClr val="accent1">
                      <a:lumMod val="50000"/>
                      <a:alpha val="23000"/>
                    </a:schemeClr>
                  </a:outerShdw>
                </a:effectLst>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输入小标题</a:t>
            </a:r>
          </a:p>
        </p:txBody>
      </p:sp>
      <p:sp>
        <p:nvSpPr>
          <p:cNvPr id="307" name="文本占位符 12"/>
          <p:cNvSpPr>
            <a:spLocks noGrp="1"/>
          </p:cNvSpPr>
          <p:nvPr>
            <p:ph type="body" sz="quarter" idx="16" hasCustomPrompt="1"/>
          </p:nvPr>
        </p:nvSpPr>
        <p:spPr>
          <a:xfrm>
            <a:off x="6216469" y="4817712"/>
            <a:ext cx="2535237" cy="407337"/>
          </a:xfrm>
          <a:prstGeom prst="rect">
            <a:avLst/>
          </a:prstGeom>
        </p:spPr>
        <p:txBody>
          <a:bodyPr/>
          <a:lstStyle>
            <a:lvl1pPr marL="0" indent="0" algn="ctr">
              <a:buNone/>
              <a:defRPr sz="2400">
                <a:solidFill>
                  <a:schemeClr val="tx1">
                    <a:lumMod val="75000"/>
                    <a:lumOff val="25000"/>
                  </a:schemeClr>
                </a:solidFill>
                <a:effectLst>
                  <a:outerShdw blurRad="419100" dist="38100" dir="2700000" sx="102000" sy="102000" algn="tl" rotWithShape="0">
                    <a:schemeClr val="accent1">
                      <a:lumMod val="50000"/>
                      <a:alpha val="23000"/>
                    </a:schemeClr>
                  </a:outerShdw>
                </a:effectLst>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输入小标题</a:t>
            </a:r>
          </a:p>
        </p:txBody>
      </p:sp>
      <p:sp>
        <p:nvSpPr>
          <p:cNvPr id="308" name="文本占位符 12"/>
          <p:cNvSpPr>
            <a:spLocks noGrp="1"/>
          </p:cNvSpPr>
          <p:nvPr>
            <p:ph type="body" sz="quarter" idx="17" hasCustomPrompt="1"/>
          </p:nvPr>
        </p:nvSpPr>
        <p:spPr>
          <a:xfrm>
            <a:off x="9005593" y="4817712"/>
            <a:ext cx="2535237" cy="407337"/>
          </a:xfrm>
          <a:prstGeom prst="rect">
            <a:avLst/>
          </a:prstGeom>
        </p:spPr>
        <p:txBody>
          <a:bodyPr/>
          <a:lstStyle>
            <a:lvl1pPr marL="0" indent="0" algn="ctr">
              <a:buNone/>
              <a:defRPr sz="2400">
                <a:solidFill>
                  <a:schemeClr val="tx1">
                    <a:lumMod val="75000"/>
                    <a:lumOff val="25000"/>
                  </a:schemeClr>
                </a:solidFill>
                <a:effectLst>
                  <a:outerShdw blurRad="419100" dist="38100" dir="2700000" sx="102000" sy="102000" algn="tl" rotWithShape="0">
                    <a:schemeClr val="accent1">
                      <a:lumMod val="50000"/>
                      <a:alpha val="23000"/>
                    </a:schemeClr>
                  </a:outerShdw>
                </a:effectLst>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输入小标题</a:t>
            </a:r>
          </a:p>
        </p:txBody>
      </p:sp>
      <p:pic>
        <p:nvPicPr>
          <p:cNvPr id="191" name="图片 190"/>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
        <p:nvSpPr>
          <p:cNvPr id="38" name="圆: 空心 37"/>
          <p:cNvSpPr/>
          <p:nvPr userDrawn="1"/>
        </p:nvSpPr>
        <p:spPr>
          <a:xfrm>
            <a:off x="-674270" y="-521980"/>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过渡页01">
    <p:spTree>
      <p:nvGrpSpPr>
        <p:cNvPr id="1" name=""/>
        <p:cNvGrpSpPr/>
        <p:nvPr/>
      </p:nvGrpSpPr>
      <p:grpSpPr>
        <a:xfrm>
          <a:off x="0" y="0"/>
          <a:ext cx="0" cy="0"/>
          <a:chOff x="0" y="0"/>
          <a:chExt cx="0" cy="0"/>
        </a:xfrm>
      </p:grpSpPr>
      <p:sp>
        <p:nvSpPr>
          <p:cNvPr id="37" name="矩形 36"/>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6" name="椭圆 15"/>
          <p:cNvSpPr/>
          <p:nvPr userDrawn="1"/>
        </p:nvSpPr>
        <p:spPr>
          <a:xfrm>
            <a:off x="10830046" y="5558490"/>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椭圆 17"/>
          <p:cNvSpPr/>
          <p:nvPr userDrawn="1"/>
        </p:nvSpPr>
        <p:spPr>
          <a:xfrm rot="21276305">
            <a:off x="10201225" y="-956491"/>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39" name="组合 38"/>
          <p:cNvGrpSpPr/>
          <p:nvPr userDrawn="1"/>
        </p:nvGrpSpPr>
        <p:grpSpPr>
          <a:xfrm rot="10800000">
            <a:off x="-1028580" y="5270685"/>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40" name="组合 39"/>
            <p:cNvGrpSpPr/>
            <p:nvPr/>
          </p:nvGrpSpPr>
          <p:grpSpPr>
            <a:xfrm>
              <a:off x="-248963" y="4991062"/>
              <a:ext cx="818862" cy="478856"/>
              <a:chOff x="279133" y="4991062"/>
              <a:chExt cx="818862" cy="478856"/>
            </a:xfrm>
            <a:grpFill/>
          </p:grpSpPr>
          <p:grpSp>
            <p:nvGrpSpPr>
              <p:cNvPr id="78" name="组合 77"/>
              <p:cNvGrpSpPr/>
              <p:nvPr/>
            </p:nvGrpSpPr>
            <p:grpSpPr>
              <a:xfrm>
                <a:off x="279133" y="4991062"/>
                <a:ext cx="818862" cy="45719"/>
                <a:chOff x="279133" y="4991062"/>
                <a:chExt cx="818862" cy="45719"/>
              </a:xfrm>
              <a:grpFill/>
            </p:grpSpPr>
            <p:sp>
              <p:nvSpPr>
                <p:cNvPr id="106" name="椭圆 10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7" name="椭圆 10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8" name="椭圆 10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9" name="椭圆 10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0" name="椭圆 10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1" name="椭圆 11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9" name="组合 78"/>
              <p:cNvGrpSpPr/>
              <p:nvPr/>
            </p:nvGrpSpPr>
            <p:grpSpPr>
              <a:xfrm>
                <a:off x="279133" y="5135441"/>
                <a:ext cx="818862" cy="45719"/>
                <a:chOff x="279133" y="4991062"/>
                <a:chExt cx="818862" cy="45719"/>
              </a:xfrm>
              <a:grpFill/>
            </p:grpSpPr>
            <p:sp>
              <p:nvSpPr>
                <p:cNvPr id="98" name="椭圆 9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3" name="椭圆 10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4" name="椭圆 10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5" name="椭圆 10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0" name="组合 79"/>
              <p:cNvGrpSpPr/>
              <p:nvPr/>
            </p:nvGrpSpPr>
            <p:grpSpPr>
              <a:xfrm>
                <a:off x="279133" y="5279820"/>
                <a:ext cx="818862" cy="45719"/>
                <a:chOff x="279133" y="4991062"/>
                <a:chExt cx="818862" cy="45719"/>
              </a:xfrm>
              <a:grpFill/>
            </p:grpSpPr>
            <p:sp>
              <p:nvSpPr>
                <p:cNvPr id="90" name="椭圆 8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5" name="椭圆 9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1" name="组合 80"/>
              <p:cNvGrpSpPr/>
              <p:nvPr/>
            </p:nvGrpSpPr>
            <p:grpSpPr>
              <a:xfrm>
                <a:off x="279133" y="5424199"/>
                <a:ext cx="818862" cy="45719"/>
                <a:chOff x="279133" y="4991062"/>
                <a:chExt cx="818862" cy="45719"/>
              </a:xfrm>
              <a:grpFill/>
            </p:grpSpPr>
            <p:sp>
              <p:nvSpPr>
                <p:cNvPr id="82" name="椭圆 8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7" name="椭圆 8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41" name="组合 40"/>
            <p:cNvGrpSpPr/>
            <p:nvPr/>
          </p:nvGrpSpPr>
          <p:grpSpPr>
            <a:xfrm>
              <a:off x="643547" y="4991062"/>
              <a:ext cx="818862" cy="478856"/>
              <a:chOff x="279133" y="4991062"/>
              <a:chExt cx="818862" cy="478856"/>
            </a:xfrm>
            <a:grpFill/>
          </p:grpSpPr>
          <p:grpSp>
            <p:nvGrpSpPr>
              <p:cNvPr id="42" name="组合 41"/>
              <p:cNvGrpSpPr/>
              <p:nvPr/>
            </p:nvGrpSpPr>
            <p:grpSpPr>
              <a:xfrm>
                <a:off x="279133" y="4991062"/>
                <a:ext cx="818862" cy="45719"/>
                <a:chOff x="279133" y="4991062"/>
                <a:chExt cx="818862" cy="45719"/>
              </a:xfrm>
              <a:grpFill/>
            </p:grpSpPr>
            <p:sp>
              <p:nvSpPr>
                <p:cNvPr id="70" name="椭圆 6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1" name="椭圆 7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3" name="组合 42"/>
              <p:cNvGrpSpPr/>
              <p:nvPr/>
            </p:nvGrpSpPr>
            <p:grpSpPr>
              <a:xfrm>
                <a:off x="279133" y="5135441"/>
                <a:ext cx="818862" cy="45719"/>
                <a:chOff x="279133" y="4991062"/>
                <a:chExt cx="818862" cy="45719"/>
              </a:xfrm>
              <a:grpFill/>
            </p:grpSpPr>
            <p:sp>
              <p:nvSpPr>
                <p:cNvPr id="62" name="椭圆 6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7" name="椭圆 6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8" name="椭圆 6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9" name="椭圆 6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4" name="组合 43"/>
              <p:cNvGrpSpPr/>
              <p:nvPr/>
            </p:nvGrpSpPr>
            <p:grpSpPr>
              <a:xfrm>
                <a:off x="279133" y="5279820"/>
                <a:ext cx="818862" cy="45719"/>
                <a:chOff x="279133" y="4991062"/>
                <a:chExt cx="818862" cy="45719"/>
              </a:xfrm>
              <a:grpFill/>
            </p:grpSpPr>
            <p:sp>
              <p:nvSpPr>
                <p:cNvPr id="54" name="椭圆 5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9" name="椭圆 5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5" name="组合 44"/>
              <p:cNvGrpSpPr/>
              <p:nvPr/>
            </p:nvGrpSpPr>
            <p:grpSpPr>
              <a:xfrm>
                <a:off x="279133" y="5424199"/>
                <a:ext cx="818862" cy="45719"/>
                <a:chOff x="279133" y="4991062"/>
                <a:chExt cx="818862" cy="45719"/>
              </a:xfrm>
              <a:grpFill/>
            </p:grpSpPr>
            <p:sp>
              <p:nvSpPr>
                <p:cNvPr id="46" name="椭圆 4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1" name="椭圆 5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15" name="圆: 空心 114"/>
          <p:cNvSpPr/>
          <p:nvPr userDrawn="1"/>
        </p:nvSpPr>
        <p:spPr>
          <a:xfrm>
            <a:off x="1112704" y="-1688041"/>
            <a:ext cx="10152508" cy="10152508"/>
          </a:xfrm>
          <a:prstGeom prst="donut">
            <a:avLst>
              <a:gd name="adj" fmla="val 10169"/>
            </a:avLst>
          </a:prstGeom>
          <a:gradFill>
            <a:gsLst>
              <a:gs pos="0">
                <a:schemeClr val="accent2">
                  <a:alpha val="11000"/>
                </a:schemeClr>
              </a:gs>
              <a:gs pos="100000">
                <a:schemeClr val="accent1">
                  <a:alpha val="34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2" name="椭圆 1"/>
          <p:cNvSpPr/>
          <p:nvPr userDrawn="1"/>
        </p:nvSpPr>
        <p:spPr>
          <a:xfrm>
            <a:off x="4190999" y="1541910"/>
            <a:ext cx="3810002" cy="3810002"/>
          </a:xfrm>
          <a:prstGeom prst="ellipse">
            <a:avLst/>
          </a:prstGeom>
          <a:solidFill>
            <a:schemeClr val="accent1">
              <a:lumMod val="20000"/>
              <a:lumOff val="80000"/>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userDrawn="1"/>
        </p:nvSpPr>
        <p:spPr>
          <a:xfrm>
            <a:off x="4874684" y="4139341"/>
            <a:ext cx="2393141" cy="548161"/>
          </a:xfrm>
          <a:prstGeom prst="roundRect">
            <a:avLst>
              <a:gd name="adj" fmla="val 50000"/>
            </a:avLst>
          </a:prstGeom>
          <a:gradFill>
            <a:gsLst>
              <a:gs pos="0">
                <a:schemeClr val="accent3">
                  <a:lumMod val="60000"/>
                  <a:lumOff val="40000"/>
                </a:schemeClr>
              </a:gs>
              <a:gs pos="100000">
                <a:schemeClr val="accent3"/>
              </a:gs>
            </a:gsLst>
            <a:lin ang="2700000" scaled="1"/>
          </a:gradFill>
          <a:ln>
            <a:solidFill>
              <a:schemeClr val="bg1"/>
            </a:solidFill>
          </a:ln>
          <a:scene3d>
            <a:camera prst="perspectiveFront"/>
            <a:lightRig rig="glow" dir="t"/>
          </a:scene3d>
          <a:sp3d extrusionH="38100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阿里巴巴普惠体 R"/>
              <a:ea typeface="阿里巴巴普惠体 R"/>
              <a:cs typeface="+mn-cs"/>
            </a:endParaRPr>
          </a:p>
        </p:txBody>
      </p:sp>
      <p:sp>
        <p:nvSpPr>
          <p:cNvPr id="4" name="文本框 3"/>
          <p:cNvSpPr txBox="1"/>
          <p:nvPr userDrawn="1"/>
        </p:nvSpPr>
        <p:spPr>
          <a:xfrm>
            <a:off x="4525498" y="2094537"/>
            <a:ext cx="2984500" cy="2215991"/>
          </a:xfrm>
          <a:prstGeom prst="rect">
            <a:avLst/>
          </a:prstGeom>
          <a:noFill/>
        </p:spPr>
        <p:txBody>
          <a:bodyPr wrap="square" rtlCol="0">
            <a:spAutoFit/>
          </a:bodyPr>
          <a:lstStyle/>
          <a:p>
            <a:pPr algn="ctr"/>
            <a:r>
              <a:rPr lang="en-US" altLang="zh-CN"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rPr>
              <a:t>01</a:t>
            </a:r>
            <a:endParaRPr lang="zh-CN" altLang="en-US"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endParaRPr>
          </a:p>
        </p:txBody>
      </p:sp>
      <p:grpSp>
        <p:nvGrpSpPr>
          <p:cNvPr id="117" name="组合 116"/>
          <p:cNvGrpSpPr/>
          <p:nvPr userDrawn="1"/>
        </p:nvGrpSpPr>
        <p:grpSpPr>
          <a:xfrm rot="10800000">
            <a:off x="11349337" y="1465501"/>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18" name="组合 117"/>
            <p:cNvGrpSpPr/>
            <p:nvPr/>
          </p:nvGrpSpPr>
          <p:grpSpPr>
            <a:xfrm>
              <a:off x="-248963" y="4991062"/>
              <a:ext cx="818862" cy="478856"/>
              <a:chOff x="279133" y="4991062"/>
              <a:chExt cx="818862" cy="478856"/>
            </a:xfrm>
            <a:grpFill/>
          </p:grpSpPr>
          <p:grpSp>
            <p:nvGrpSpPr>
              <p:cNvPr id="156" name="组合 155"/>
              <p:cNvGrpSpPr/>
              <p:nvPr/>
            </p:nvGrpSpPr>
            <p:grpSpPr>
              <a:xfrm>
                <a:off x="279133" y="4991062"/>
                <a:ext cx="818862" cy="45719"/>
                <a:chOff x="279133" y="4991062"/>
                <a:chExt cx="818862" cy="45719"/>
              </a:xfrm>
              <a:grpFill/>
            </p:grpSpPr>
            <p:sp>
              <p:nvSpPr>
                <p:cNvPr id="184" name="椭圆 18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5" name="椭圆 18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6" name="椭圆 18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7" name="椭圆 18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8" name="椭圆 18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9" name="椭圆 18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0" name="椭圆 18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1" name="椭圆 19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7" name="组合 156"/>
              <p:cNvGrpSpPr/>
              <p:nvPr/>
            </p:nvGrpSpPr>
            <p:grpSpPr>
              <a:xfrm>
                <a:off x="279133" y="5135441"/>
                <a:ext cx="818862" cy="45719"/>
                <a:chOff x="279133" y="4991062"/>
                <a:chExt cx="818862" cy="45719"/>
              </a:xfrm>
              <a:grpFill/>
            </p:grpSpPr>
            <p:sp>
              <p:nvSpPr>
                <p:cNvPr id="176" name="椭圆 17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9" name="椭圆 17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0" name="椭圆 17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1" name="椭圆 18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2" name="椭圆 18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3" name="椭圆 18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8" name="组合 157"/>
              <p:cNvGrpSpPr/>
              <p:nvPr/>
            </p:nvGrpSpPr>
            <p:grpSpPr>
              <a:xfrm>
                <a:off x="279133" y="5279820"/>
                <a:ext cx="818862" cy="45719"/>
                <a:chOff x="279133" y="4991062"/>
                <a:chExt cx="818862" cy="45719"/>
              </a:xfrm>
              <a:grpFill/>
            </p:grpSpPr>
            <p:sp>
              <p:nvSpPr>
                <p:cNvPr id="168" name="椭圆 16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1" name="椭圆 17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9" name="组合 158"/>
              <p:cNvGrpSpPr/>
              <p:nvPr/>
            </p:nvGrpSpPr>
            <p:grpSpPr>
              <a:xfrm>
                <a:off x="279133" y="5424199"/>
                <a:ext cx="818862" cy="45719"/>
                <a:chOff x="279133" y="4991062"/>
                <a:chExt cx="818862" cy="45719"/>
              </a:xfrm>
              <a:grpFill/>
            </p:grpSpPr>
            <p:sp>
              <p:nvSpPr>
                <p:cNvPr id="160" name="椭圆 15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3" name="椭圆 16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19" name="组合 118"/>
            <p:cNvGrpSpPr/>
            <p:nvPr/>
          </p:nvGrpSpPr>
          <p:grpSpPr>
            <a:xfrm>
              <a:off x="643547" y="4991062"/>
              <a:ext cx="818862" cy="478856"/>
              <a:chOff x="279133" y="4991062"/>
              <a:chExt cx="818862" cy="478856"/>
            </a:xfrm>
            <a:grpFill/>
          </p:grpSpPr>
          <p:grpSp>
            <p:nvGrpSpPr>
              <p:cNvPr id="120" name="组合 119"/>
              <p:cNvGrpSpPr/>
              <p:nvPr/>
            </p:nvGrpSpPr>
            <p:grpSpPr>
              <a:xfrm>
                <a:off x="279133" y="4991062"/>
                <a:ext cx="818862" cy="45719"/>
                <a:chOff x="279133" y="4991062"/>
                <a:chExt cx="818862" cy="45719"/>
              </a:xfrm>
              <a:grpFill/>
            </p:grpSpPr>
            <p:sp>
              <p:nvSpPr>
                <p:cNvPr id="148" name="椭圆 14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5" name="椭圆 15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1" name="组合 120"/>
              <p:cNvGrpSpPr/>
              <p:nvPr/>
            </p:nvGrpSpPr>
            <p:grpSpPr>
              <a:xfrm>
                <a:off x="279133" y="5135441"/>
                <a:ext cx="818862" cy="45719"/>
                <a:chOff x="279133" y="4991062"/>
                <a:chExt cx="818862" cy="45719"/>
              </a:xfrm>
              <a:grpFill/>
            </p:grpSpPr>
            <p:sp>
              <p:nvSpPr>
                <p:cNvPr id="140" name="椭圆 13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7" name="椭圆 14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2" name="组合 121"/>
              <p:cNvGrpSpPr/>
              <p:nvPr/>
            </p:nvGrpSpPr>
            <p:grpSpPr>
              <a:xfrm>
                <a:off x="279133" y="5279820"/>
                <a:ext cx="818862" cy="45719"/>
                <a:chOff x="279133" y="4991062"/>
                <a:chExt cx="818862" cy="45719"/>
              </a:xfrm>
              <a:grpFill/>
            </p:grpSpPr>
            <p:sp>
              <p:nvSpPr>
                <p:cNvPr id="132" name="椭圆 13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3" name="组合 122"/>
              <p:cNvGrpSpPr/>
              <p:nvPr/>
            </p:nvGrpSpPr>
            <p:grpSpPr>
              <a:xfrm>
                <a:off x="279133" y="5424199"/>
                <a:ext cx="818862" cy="45719"/>
                <a:chOff x="279133" y="4991062"/>
                <a:chExt cx="818862" cy="45719"/>
              </a:xfrm>
              <a:grpFill/>
            </p:grpSpPr>
            <p:sp>
              <p:nvSpPr>
                <p:cNvPr id="124" name="椭圆 12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2" name="圆: 空心 191"/>
          <p:cNvSpPr/>
          <p:nvPr userDrawn="1"/>
        </p:nvSpPr>
        <p:spPr>
          <a:xfrm>
            <a:off x="2845253" y="177579"/>
            <a:ext cx="6501494" cy="6502842"/>
          </a:xfrm>
          <a:prstGeom prst="donut">
            <a:avLst>
              <a:gd name="adj" fmla="val 7158"/>
            </a:avLst>
          </a:prstGeom>
          <a:gradFill>
            <a:gsLst>
              <a:gs pos="41000">
                <a:schemeClr val="accent2">
                  <a:alpha val="0"/>
                </a:schemeClr>
              </a:gs>
              <a:gs pos="100000">
                <a:schemeClr val="accent1">
                  <a:alpha val="22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5" name="弧形 4"/>
          <p:cNvSpPr/>
          <p:nvPr userDrawn="1"/>
        </p:nvSpPr>
        <p:spPr>
          <a:xfrm>
            <a:off x="3559585" y="892585"/>
            <a:ext cx="5072830" cy="5072830"/>
          </a:xfrm>
          <a:prstGeom prst="arc">
            <a:avLst>
              <a:gd name="adj1" fmla="val 7119446"/>
              <a:gd name="adj2" fmla="val 0"/>
            </a:avLst>
          </a:prstGeom>
          <a:ln w="31750" cap="rnd">
            <a:gradFill flip="none" rotWithShape="1">
              <a:gsLst>
                <a:gs pos="0">
                  <a:schemeClr val="accent1">
                    <a:lumMod val="5000"/>
                    <a:lumOff val="95000"/>
                  </a:schemeClr>
                </a:gs>
                <a:gs pos="100000">
                  <a:schemeClr val="accent1"/>
                </a:gs>
              </a:gsLst>
              <a:lin ang="135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5016360" y="4220834"/>
            <a:ext cx="2109788" cy="430840"/>
          </a:xfrm>
          <a:prstGeom prst="rect">
            <a:avLst/>
          </a:prstGeom>
        </p:spPr>
        <p:txBody>
          <a:bodyPr/>
          <a:lstStyle>
            <a:lvl1pPr marL="0" indent="0" algn="ctr">
              <a:buNone/>
              <a:defRPr sz="2400">
                <a:solidFill>
                  <a:schemeClr val="bg1"/>
                </a:solidFill>
                <a:effectLst>
                  <a:outerShdw blurRad="431800" dist="165100" dir="2700000" sx="102000" sy="102000" algn="tl" rotWithShape="0">
                    <a:schemeClr val="accent3">
                      <a:lumMod val="50000"/>
                      <a:alpha val="27000"/>
                    </a:schemeClr>
                  </a:outerShdw>
                </a:effectLst>
                <a:latin typeface="+mj-ea"/>
                <a:ea typeface="+mj-ea"/>
              </a:defRPr>
            </a:lvl1pPr>
            <a:lvl2pPr marL="457200" indent="0">
              <a:buNone/>
              <a:defRPr/>
            </a:lvl2pPr>
            <a:lvl5pPr marL="1828800" indent="0">
              <a:buNone/>
              <a:defRPr/>
            </a:lvl5pPr>
          </a:lstStyle>
          <a:p>
            <a:pPr lvl="0"/>
            <a:r>
              <a:rPr lang="zh-CN" altLang="en-US" dirty="0"/>
              <a:t>输入标题</a:t>
            </a:r>
          </a:p>
        </p:txBody>
      </p:sp>
      <p:pic>
        <p:nvPicPr>
          <p:cNvPr id="193" name="图片 192"/>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过渡页02">
    <p:spTree>
      <p:nvGrpSpPr>
        <p:cNvPr id="1" name=""/>
        <p:cNvGrpSpPr/>
        <p:nvPr/>
      </p:nvGrpSpPr>
      <p:grpSpPr>
        <a:xfrm>
          <a:off x="0" y="0"/>
          <a:ext cx="0" cy="0"/>
          <a:chOff x="0" y="0"/>
          <a:chExt cx="0" cy="0"/>
        </a:xfrm>
      </p:grpSpPr>
      <p:sp>
        <p:nvSpPr>
          <p:cNvPr id="37" name="矩形 36"/>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6" name="椭圆 15"/>
          <p:cNvSpPr/>
          <p:nvPr userDrawn="1"/>
        </p:nvSpPr>
        <p:spPr>
          <a:xfrm>
            <a:off x="10830046" y="5558490"/>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椭圆 17"/>
          <p:cNvSpPr/>
          <p:nvPr userDrawn="1"/>
        </p:nvSpPr>
        <p:spPr>
          <a:xfrm rot="21276305">
            <a:off x="10201225" y="-956491"/>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39" name="组合 38"/>
          <p:cNvGrpSpPr/>
          <p:nvPr userDrawn="1"/>
        </p:nvGrpSpPr>
        <p:grpSpPr>
          <a:xfrm rot="10800000">
            <a:off x="-1028580" y="5270685"/>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40" name="组合 39"/>
            <p:cNvGrpSpPr/>
            <p:nvPr/>
          </p:nvGrpSpPr>
          <p:grpSpPr>
            <a:xfrm>
              <a:off x="-248963" y="4991062"/>
              <a:ext cx="818862" cy="478856"/>
              <a:chOff x="279133" y="4991062"/>
              <a:chExt cx="818862" cy="478856"/>
            </a:xfrm>
            <a:grpFill/>
          </p:grpSpPr>
          <p:grpSp>
            <p:nvGrpSpPr>
              <p:cNvPr id="78" name="组合 77"/>
              <p:cNvGrpSpPr/>
              <p:nvPr/>
            </p:nvGrpSpPr>
            <p:grpSpPr>
              <a:xfrm>
                <a:off x="279133" y="4991062"/>
                <a:ext cx="818862" cy="45719"/>
                <a:chOff x="279133" y="4991062"/>
                <a:chExt cx="818862" cy="45719"/>
              </a:xfrm>
              <a:grpFill/>
            </p:grpSpPr>
            <p:sp>
              <p:nvSpPr>
                <p:cNvPr id="106" name="椭圆 10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7" name="椭圆 10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8" name="椭圆 10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9" name="椭圆 10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0" name="椭圆 10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1" name="椭圆 11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9" name="组合 78"/>
              <p:cNvGrpSpPr/>
              <p:nvPr/>
            </p:nvGrpSpPr>
            <p:grpSpPr>
              <a:xfrm>
                <a:off x="279133" y="5135441"/>
                <a:ext cx="818862" cy="45719"/>
                <a:chOff x="279133" y="4991062"/>
                <a:chExt cx="818862" cy="45719"/>
              </a:xfrm>
              <a:grpFill/>
            </p:grpSpPr>
            <p:sp>
              <p:nvSpPr>
                <p:cNvPr id="98" name="椭圆 9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3" name="椭圆 10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4" name="椭圆 10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5" name="椭圆 10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0" name="组合 79"/>
              <p:cNvGrpSpPr/>
              <p:nvPr/>
            </p:nvGrpSpPr>
            <p:grpSpPr>
              <a:xfrm>
                <a:off x="279133" y="5279820"/>
                <a:ext cx="818862" cy="45719"/>
                <a:chOff x="279133" y="4991062"/>
                <a:chExt cx="818862" cy="45719"/>
              </a:xfrm>
              <a:grpFill/>
            </p:grpSpPr>
            <p:sp>
              <p:nvSpPr>
                <p:cNvPr id="90" name="椭圆 8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5" name="椭圆 9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1" name="组合 80"/>
              <p:cNvGrpSpPr/>
              <p:nvPr/>
            </p:nvGrpSpPr>
            <p:grpSpPr>
              <a:xfrm>
                <a:off x="279133" y="5424199"/>
                <a:ext cx="818862" cy="45719"/>
                <a:chOff x="279133" y="4991062"/>
                <a:chExt cx="818862" cy="45719"/>
              </a:xfrm>
              <a:grpFill/>
            </p:grpSpPr>
            <p:sp>
              <p:nvSpPr>
                <p:cNvPr id="82" name="椭圆 8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7" name="椭圆 8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41" name="组合 40"/>
            <p:cNvGrpSpPr/>
            <p:nvPr/>
          </p:nvGrpSpPr>
          <p:grpSpPr>
            <a:xfrm>
              <a:off x="643547" y="4991062"/>
              <a:ext cx="818862" cy="478856"/>
              <a:chOff x="279133" y="4991062"/>
              <a:chExt cx="818862" cy="478856"/>
            </a:xfrm>
            <a:grpFill/>
          </p:grpSpPr>
          <p:grpSp>
            <p:nvGrpSpPr>
              <p:cNvPr id="42" name="组合 41"/>
              <p:cNvGrpSpPr/>
              <p:nvPr/>
            </p:nvGrpSpPr>
            <p:grpSpPr>
              <a:xfrm>
                <a:off x="279133" y="4991062"/>
                <a:ext cx="818862" cy="45719"/>
                <a:chOff x="279133" y="4991062"/>
                <a:chExt cx="818862" cy="45719"/>
              </a:xfrm>
              <a:grpFill/>
            </p:grpSpPr>
            <p:sp>
              <p:nvSpPr>
                <p:cNvPr id="70" name="椭圆 6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1" name="椭圆 7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3" name="组合 42"/>
              <p:cNvGrpSpPr/>
              <p:nvPr/>
            </p:nvGrpSpPr>
            <p:grpSpPr>
              <a:xfrm>
                <a:off x="279133" y="5135441"/>
                <a:ext cx="818862" cy="45719"/>
                <a:chOff x="279133" y="4991062"/>
                <a:chExt cx="818862" cy="45719"/>
              </a:xfrm>
              <a:grpFill/>
            </p:grpSpPr>
            <p:sp>
              <p:nvSpPr>
                <p:cNvPr id="62" name="椭圆 6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7" name="椭圆 6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8" name="椭圆 6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9" name="椭圆 6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4" name="组合 43"/>
              <p:cNvGrpSpPr/>
              <p:nvPr/>
            </p:nvGrpSpPr>
            <p:grpSpPr>
              <a:xfrm>
                <a:off x="279133" y="5279820"/>
                <a:ext cx="818862" cy="45719"/>
                <a:chOff x="279133" y="4991062"/>
                <a:chExt cx="818862" cy="45719"/>
              </a:xfrm>
              <a:grpFill/>
            </p:grpSpPr>
            <p:sp>
              <p:nvSpPr>
                <p:cNvPr id="54" name="椭圆 5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9" name="椭圆 5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5" name="组合 44"/>
              <p:cNvGrpSpPr/>
              <p:nvPr/>
            </p:nvGrpSpPr>
            <p:grpSpPr>
              <a:xfrm>
                <a:off x="279133" y="5424199"/>
                <a:ext cx="818862" cy="45719"/>
                <a:chOff x="279133" y="4991062"/>
                <a:chExt cx="818862" cy="45719"/>
              </a:xfrm>
              <a:grpFill/>
            </p:grpSpPr>
            <p:sp>
              <p:nvSpPr>
                <p:cNvPr id="46" name="椭圆 4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1" name="椭圆 5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15" name="圆: 空心 114"/>
          <p:cNvSpPr/>
          <p:nvPr userDrawn="1"/>
        </p:nvSpPr>
        <p:spPr>
          <a:xfrm>
            <a:off x="1112704" y="-1688041"/>
            <a:ext cx="10152508" cy="10152508"/>
          </a:xfrm>
          <a:prstGeom prst="donut">
            <a:avLst>
              <a:gd name="adj" fmla="val 10169"/>
            </a:avLst>
          </a:prstGeom>
          <a:gradFill>
            <a:gsLst>
              <a:gs pos="0">
                <a:schemeClr val="accent2">
                  <a:alpha val="11000"/>
                </a:schemeClr>
              </a:gs>
              <a:gs pos="100000">
                <a:schemeClr val="accent1">
                  <a:alpha val="34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rgbClr val="000000">
                  <a:lumMod val="75000"/>
                  <a:lumOff val="25000"/>
                </a:srgbClr>
              </a:solidFill>
              <a:latin typeface="阿里巴巴普惠体 R"/>
              <a:ea typeface="阿里巴巴普惠体 R"/>
            </a:endParaRPr>
          </a:p>
        </p:txBody>
      </p:sp>
      <p:sp>
        <p:nvSpPr>
          <p:cNvPr id="2" name="椭圆 1"/>
          <p:cNvSpPr/>
          <p:nvPr userDrawn="1"/>
        </p:nvSpPr>
        <p:spPr>
          <a:xfrm>
            <a:off x="4190999" y="1541910"/>
            <a:ext cx="3810002" cy="3810002"/>
          </a:xfrm>
          <a:prstGeom prst="ellipse">
            <a:avLst/>
          </a:prstGeom>
          <a:solidFill>
            <a:schemeClr val="accent1">
              <a:lumMod val="20000"/>
              <a:lumOff val="80000"/>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userDrawn="1"/>
        </p:nvSpPr>
        <p:spPr>
          <a:xfrm>
            <a:off x="4874684" y="4139341"/>
            <a:ext cx="2393141" cy="548161"/>
          </a:xfrm>
          <a:prstGeom prst="roundRect">
            <a:avLst>
              <a:gd name="adj" fmla="val 50000"/>
            </a:avLst>
          </a:prstGeom>
          <a:gradFill>
            <a:gsLst>
              <a:gs pos="0">
                <a:schemeClr val="accent3">
                  <a:lumMod val="60000"/>
                  <a:lumOff val="40000"/>
                </a:schemeClr>
              </a:gs>
              <a:gs pos="100000">
                <a:schemeClr val="accent3"/>
              </a:gs>
            </a:gsLst>
            <a:lin ang="2700000" scaled="1"/>
          </a:gradFill>
          <a:ln>
            <a:solidFill>
              <a:schemeClr val="bg1"/>
            </a:solidFill>
          </a:ln>
          <a:scene3d>
            <a:camera prst="perspectiveFront"/>
            <a:lightRig rig="glow" dir="t"/>
          </a:scene3d>
          <a:sp3d extrusionH="38100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阿里巴巴普惠体 R"/>
              <a:ea typeface="阿里巴巴普惠体 R"/>
              <a:cs typeface="+mn-cs"/>
            </a:endParaRPr>
          </a:p>
        </p:txBody>
      </p:sp>
      <p:sp>
        <p:nvSpPr>
          <p:cNvPr id="4" name="文本框 3"/>
          <p:cNvSpPr txBox="1"/>
          <p:nvPr userDrawn="1"/>
        </p:nvSpPr>
        <p:spPr>
          <a:xfrm>
            <a:off x="4525498" y="2094537"/>
            <a:ext cx="2984500" cy="2215991"/>
          </a:xfrm>
          <a:prstGeom prst="rect">
            <a:avLst/>
          </a:prstGeom>
          <a:noFill/>
        </p:spPr>
        <p:txBody>
          <a:bodyPr wrap="square" rtlCol="0">
            <a:spAutoFit/>
          </a:bodyPr>
          <a:lstStyle/>
          <a:p>
            <a:pPr algn="ctr"/>
            <a:r>
              <a:rPr lang="en-US" altLang="zh-CN"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rPr>
              <a:t>02</a:t>
            </a:r>
            <a:endParaRPr lang="zh-CN" altLang="en-US"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endParaRPr>
          </a:p>
        </p:txBody>
      </p:sp>
      <p:grpSp>
        <p:nvGrpSpPr>
          <p:cNvPr id="117" name="组合 116"/>
          <p:cNvGrpSpPr/>
          <p:nvPr userDrawn="1"/>
        </p:nvGrpSpPr>
        <p:grpSpPr>
          <a:xfrm rot="10800000">
            <a:off x="11349337" y="1465501"/>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18" name="组合 117"/>
            <p:cNvGrpSpPr/>
            <p:nvPr/>
          </p:nvGrpSpPr>
          <p:grpSpPr>
            <a:xfrm>
              <a:off x="-248963" y="4991062"/>
              <a:ext cx="818862" cy="478856"/>
              <a:chOff x="279133" y="4991062"/>
              <a:chExt cx="818862" cy="478856"/>
            </a:xfrm>
            <a:grpFill/>
          </p:grpSpPr>
          <p:grpSp>
            <p:nvGrpSpPr>
              <p:cNvPr id="156" name="组合 155"/>
              <p:cNvGrpSpPr/>
              <p:nvPr/>
            </p:nvGrpSpPr>
            <p:grpSpPr>
              <a:xfrm>
                <a:off x="279133" y="4991062"/>
                <a:ext cx="818862" cy="45719"/>
                <a:chOff x="279133" y="4991062"/>
                <a:chExt cx="818862" cy="45719"/>
              </a:xfrm>
              <a:grpFill/>
            </p:grpSpPr>
            <p:sp>
              <p:nvSpPr>
                <p:cNvPr id="184" name="椭圆 18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5" name="椭圆 18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6" name="椭圆 18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7" name="椭圆 18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8" name="椭圆 18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9" name="椭圆 18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0" name="椭圆 18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1" name="椭圆 19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7" name="组合 156"/>
              <p:cNvGrpSpPr/>
              <p:nvPr/>
            </p:nvGrpSpPr>
            <p:grpSpPr>
              <a:xfrm>
                <a:off x="279133" y="5135441"/>
                <a:ext cx="818862" cy="45719"/>
                <a:chOff x="279133" y="4991062"/>
                <a:chExt cx="818862" cy="45719"/>
              </a:xfrm>
              <a:grpFill/>
            </p:grpSpPr>
            <p:sp>
              <p:nvSpPr>
                <p:cNvPr id="176" name="椭圆 17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9" name="椭圆 17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0" name="椭圆 17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1" name="椭圆 18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2" name="椭圆 18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3" name="椭圆 18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8" name="组合 157"/>
              <p:cNvGrpSpPr/>
              <p:nvPr/>
            </p:nvGrpSpPr>
            <p:grpSpPr>
              <a:xfrm>
                <a:off x="279133" y="5279820"/>
                <a:ext cx="818862" cy="45719"/>
                <a:chOff x="279133" y="4991062"/>
                <a:chExt cx="818862" cy="45719"/>
              </a:xfrm>
              <a:grpFill/>
            </p:grpSpPr>
            <p:sp>
              <p:nvSpPr>
                <p:cNvPr id="168" name="椭圆 16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1" name="椭圆 17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9" name="组合 158"/>
              <p:cNvGrpSpPr/>
              <p:nvPr/>
            </p:nvGrpSpPr>
            <p:grpSpPr>
              <a:xfrm>
                <a:off x="279133" y="5424199"/>
                <a:ext cx="818862" cy="45719"/>
                <a:chOff x="279133" y="4991062"/>
                <a:chExt cx="818862" cy="45719"/>
              </a:xfrm>
              <a:grpFill/>
            </p:grpSpPr>
            <p:sp>
              <p:nvSpPr>
                <p:cNvPr id="160" name="椭圆 15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3" name="椭圆 16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19" name="组合 118"/>
            <p:cNvGrpSpPr/>
            <p:nvPr/>
          </p:nvGrpSpPr>
          <p:grpSpPr>
            <a:xfrm>
              <a:off x="643547" y="4991062"/>
              <a:ext cx="818862" cy="478856"/>
              <a:chOff x="279133" y="4991062"/>
              <a:chExt cx="818862" cy="478856"/>
            </a:xfrm>
            <a:grpFill/>
          </p:grpSpPr>
          <p:grpSp>
            <p:nvGrpSpPr>
              <p:cNvPr id="120" name="组合 119"/>
              <p:cNvGrpSpPr/>
              <p:nvPr/>
            </p:nvGrpSpPr>
            <p:grpSpPr>
              <a:xfrm>
                <a:off x="279133" y="4991062"/>
                <a:ext cx="818862" cy="45719"/>
                <a:chOff x="279133" y="4991062"/>
                <a:chExt cx="818862" cy="45719"/>
              </a:xfrm>
              <a:grpFill/>
            </p:grpSpPr>
            <p:sp>
              <p:nvSpPr>
                <p:cNvPr id="148" name="椭圆 14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5" name="椭圆 15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1" name="组合 120"/>
              <p:cNvGrpSpPr/>
              <p:nvPr/>
            </p:nvGrpSpPr>
            <p:grpSpPr>
              <a:xfrm>
                <a:off x="279133" y="5135441"/>
                <a:ext cx="818862" cy="45719"/>
                <a:chOff x="279133" y="4991062"/>
                <a:chExt cx="818862" cy="45719"/>
              </a:xfrm>
              <a:grpFill/>
            </p:grpSpPr>
            <p:sp>
              <p:nvSpPr>
                <p:cNvPr id="140" name="椭圆 13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7" name="椭圆 14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2" name="组合 121"/>
              <p:cNvGrpSpPr/>
              <p:nvPr/>
            </p:nvGrpSpPr>
            <p:grpSpPr>
              <a:xfrm>
                <a:off x="279133" y="5279820"/>
                <a:ext cx="818862" cy="45719"/>
                <a:chOff x="279133" y="4991062"/>
                <a:chExt cx="818862" cy="45719"/>
              </a:xfrm>
              <a:grpFill/>
            </p:grpSpPr>
            <p:sp>
              <p:nvSpPr>
                <p:cNvPr id="132" name="椭圆 13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3" name="组合 122"/>
              <p:cNvGrpSpPr/>
              <p:nvPr/>
            </p:nvGrpSpPr>
            <p:grpSpPr>
              <a:xfrm>
                <a:off x="279133" y="5424199"/>
                <a:ext cx="818862" cy="45719"/>
                <a:chOff x="279133" y="4991062"/>
                <a:chExt cx="818862" cy="45719"/>
              </a:xfrm>
              <a:grpFill/>
            </p:grpSpPr>
            <p:sp>
              <p:nvSpPr>
                <p:cNvPr id="124" name="椭圆 12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2" name="圆: 空心 191"/>
          <p:cNvSpPr/>
          <p:nvPr userDrawn="1"/>
        </p:nvSpPr>
        <p:spPr>
          <a:xfrm>
            <a:off x="2845253" y="177579"/>
            <a:ext cx="6501494" cy="6502842"/>
          </a:xfrm>
          <a:prstGeom prst="donut">
            <a:avLst>
              <a:gd name="adj" fmla="val 7158"/>
            </a:avLst>
          </a:prstGeom>
          <a:gradFill>
            <a:gsLst>
              <a:gs pos="41000">
                <a:schemeClr val="accent2">
                  <a:alpha val="0"/>
                </a:schemeClr>
              </a:gs>
              <a:gs pos="100000">
                <a:schemeClr val="accent1">
                  <a:alpha val="22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rgbClr val="000000">
                  <a:lumMod val="75000"/>
                  <a:lumOff val="25000"/>
                </a:srgbClr>
              </a:solidFill>
              <a:latin typeface="阿里巴巴普惠体 R"/>
              <a:ea typeface="阿里巴巴普惠体 R"/>
            </a:endParaRPr>
          </a:p>
        </p:txBody>
      </p:sp>
      <p:sp>
        <p:nvSpPr>
          <p:cNvPr id="5" name="弧形 4"/>
          <p:cNvSpPr/>
          <p:nvPr userDrawn="1"/>
        </p:nvSpPr>
        <p:spPr>
          <a:xfrm>
            <a:off x="3559585" y="892585"/>
            <a:ext cx="5072830" cy="5072830"/>
          </a:xfrm>
          <a:prstGeom prst="arc">
            <a:avLst>
              <a:gd name="adj1" fmla="val 7119446"/>
              <a:gd name="adj2" fmla="val 0"/>
            </a:avLst>
          </a:prstGeom>
          <a:ln w="31750" cap="rnd">
            <a:gradFill flip="none" rotWithShape="1">
              <a:gsLst>
                <a:gs pos="0">
                  <a:schemeClr val="accent1">
                    <a:lumMod val="5000"/>
                    <a:lumOff val="95000"/>
                  </a:schemeClr>
                </a:gs>
                <a:gs pos="100000">
                  <a:schemeClr val="accent1"/>
                </a:gs>
              </a:gsLst>
              <a:lin ang="135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5016360" y="4220834"/>
            <a:ext cx="2109788" cy="430840"/>
          </a:xfrm>
          <a:prstGeom prst="rect">
            <a:avLst/>
          </a:prstGeom>
        </p:spPr>
        <p:txBody>
          <a:bodyPr/>
          <a:lstStyle>
            <a:lvl1pPr marL="0" indent="0" algn="ctr">
              <a:buNone/>
              <a:defRPr sz="2400">
                <a:solidFill>
                  <a:schemeClr val="bg1"/>
                </a:solidFill>
                <a:effectLst>
                  <a:outerShdw blurRad="431800" dist="165100" dir="2700000" sx="102000" sy="102000" algn="tl" rotWithShape="0">
                    <a:schemeClr val="accent3">
                      <a:lumMod val="50000"/>
                      <a:alpha val="27000"/>
                    </a:schemeClr>
                  </a:outerShdw>
                </a:effectLst>
                <a:latin typeface="+mj-ea"/>
                <a:ea typeface="+mj-ea"/>
              </a:defRPr>
            </a:lvl1pPr>
            <a:lvl2pPr marL="457200" indent="0">
              <a:buNone/>
              <a:defRPr/>
            </a:lvl2pPr>
            <a:lvl5pPr marL="1828800" indent="0">
              <a:buNone/>
              <a:defRPr/>
            </a:lvl5pPr>
          </a:lstStyle>
          <a:p>
            <a:pPr lvl="0"/>
            <a:r>
              <a:rPr lang="zh-CN" altLang="en-US" dirty="0"/>
              <a:t>输入标题</a:t>
            </a:r>
          </a:p>
        </p:txBody>
      </p:sp>
      <p:pic>
        <p:nvPicPr>
          <p:cNvPr id="193" name="图片 192"/>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过渡页03">
    <p:spTree>
      <p:nvGrpSpPr>
        <p:cNvPr id="1" name=""/>
        <p:cNvGrpSpPr/>
        <p:nvPr/>
      </p:nvGrpSpPr>
      <p:grpSpPr>
        <a:xfrm>
          <a:off x="0" y="0"/>
          <a:ext cx="0" cy="0"/>
          <a:chOff x="0" y="0"/>
          <a:chExt cx="0" cy="0"/>
        </a:xfrm>
      </p:grpSpPr>
      <p:sp>
        <p:nvSpPr>
          <p:cNvPr id="37" name="矩形 36"/>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6" name="椭圆 15"/>
          <p:cNvSpPr/>
          <p:nvPr userDrawn="1"/>
        </p:nvSpPr>
        <p:spPr>
          <a:xfrm>
            <a:off x="10830046" y="5558490"/>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椭圆 17"/>
          <p:cNvSpPr/>
          <p:nvPr userDrawn="1"/>
        </p:nvSpPr>
        <p:spPr>
          <a:xfrm rot="21276305">
            <a:off x="10201225" y="-956491"/>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39" name="组合 38"/>
          <p:cNvGrpSpPr/>
          <p:nvPr userDrawn="1"/>
        </p:nvGrpSpPr>
        <p:grpSpPr>
          <a:xfrm rot="10800000">
            <a:off x="-1028580" y="5270685"/>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40" name="组合 39"/>
            <p:cNvGrpSpPr/>
            <p:nvPr/>
          </p:nvGrpSpPr>
          <p:grpSpPr>
            <a:xfrm>
              <a:off x="-248963" y="4991062"/>
              <a:ext cx="818862" cy="478856"/>
              <a:chOff x="279133" y="4991062"/>
              <a:chExt cx="818862" cy="478856"/>
            </a:xfrm>
            <a:grpFill/>
          </p:grpSpPr>
          <p:grpSp>
            <p:nvGrpSpPr>
              <p:cNvPr id="78" name="组合 77"/>
              <p:cNvGrpSpPr/>
              <p:nvPr/>
            </p:nvGrpSpPr>
            <p:grpSpPr>
              <a:xfrm>
                <a:off x="279133" y="4991062"/>
                <a:ext cx="818862" cy="45719"/>
                <a:chOff x="279133" y="4991062"/>
                <a:chExt cx="818862" cy="45719"/>
              </a:xfrm>
              <a:grpFill/>
            </p:grpSpPr>
            <p:sp>
              <p:nvSpPr>
                <p:cNvPr id="106" name="椭圆 10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7" name="椭圆 10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8" name="椭圆 10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9" name="椭圆 10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0" name="椭圆 10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1" name="椭圆 11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9" name="组合 78"/>
              <p:cNvGrpSpPr/>
              <p:nvPr/>
            </p:nvGrpSpPr>
            <p:grpSpPr>
              <a:xfrm>
                <a:off x="279133" y="5135441"/>
                <a:ext cx="818862" cy="45719"/>
                <a:chOff x="279133" y="4991062"/>
                <a:chExt cx="818862" cy="45719"/>
              </a:xfrm>
              <a:grpFill/>
            </p:grpSpPr>
            <p:sp>
              <p:nvSpPr>
                <p:cNvPr id="98" name="椭圆 9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3" name="椭圆 10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4" name="椭圆 10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5" name="椭圆 10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0" name="组合 79"/>
              <p:cNvGrpSpPr/>
              <p:nvPr/>
            </p:nvGrpSpPr>
            <p:grpSpPr>
              <a:xfrm>
                <a:off x="279133" y="5279820"/>
                <a:ext cx="818862" cy="45719"/>
                <a:chOff x="279133" y="4991062"/>
                <a:chExt cx="818862" cy="45719"/>
              </a:xfrm>
              <a:grpFill/>
            </p:grpSpPr>
            <p:sp>
              <p:nvSpPr>
                <p:cNvPr id="90" name="椭圆 8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5" name="椭圆 9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1" name="组合 80"/>
              <p:cNvGrpSpPr/>
              <p:nvPr/>
            </p:nvGrpSpPr>
            <p:grpSpPr>
              <a:xfrm>
                <a:off x="279133" y="5424199"/>
                <a:ext cx="818862" cy="45719"/>
                <a:chOff x="279133" y="4991062"/>
                <a:chExt cx="818862" cy="45719"/>
              </a:xfrm>
              <a:grpFill/>
            </p:grpSpPr>
            <p:sp>
              <p:nvSpPr>
                <p:cNvPr id="82" name="椭圆 8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7" name="椭圆 8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41" name="组合 40"/>
            <p:cNvGrpSpPr/>
            <p:nvPr/>
          </p:nvGrpSpPr>
          <p:grpSpPr>
            <a:xfrm>
              <a:off x="643547" y="4991062"/>
              <a:ext cx="818862" cy="478856"/>
              <a:chOff x="279133" y="4991062"/>
              <a:chExt cx="818862" cy="478856"/>
            </a:xfrm>
            <a:grpFill/>
          </p:grpSpPr>
          <p:grpSp>
            <p:nvGrpSpPr>
              <p:cNvPr id="42" name="组合 41"/>
              <p:cNvGrpSpPr/>
              <p:nvPr/>
            </p:nvGrpSpPr>
            <p:grpSpPr>
              <a:xfrm>
                <a:off x="279133" y="4991062"/>
                <a:ext cx="818862" cy="45719"/>
                <a:chOff x="279133" y="4991062"/>
                <a:chExt cx="818862" cy="45719"/>
              </a:xfrm>
              <a:grpFill/>
            </p:grpSpPr>
            <p:sp>
              <p:nvSpPr>
                <p:cNvPr id="70" name="椭圆 6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1" name="椭圆 7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3" name="组合 42"/>
              <p:cNvGrpSpPr/>
              <p:nvPr/>
            </p:nvGrpSpPr>
            <p:grpSpPr>
              <a:xfrm>
                <a:off x="279133" y="5135441"/>
                <a:ext cx="818862" cy="45719"/>
                <a:chOff x="279133" y="4991062"/>
                <a:chExt cx="818862" cy="45719"/>
              </a:xfrm>
              <a:grpFill/>
            </p:grpSpPr>
            <p:sp>
              <p:nvSpPr>
                <p:cNvPr id="62" name="椭圆 6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7" name="椭圆 6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8" name="椭圆 6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9" name="椭圆 6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4" name="组合 43"/>
              <p:cNvGrpSpPr/>
              <p:nvPr/>
            </p:nvGrpSpPr>
            <p:grpSpPr>
              <a:xfrm>
                <a:off x="279133" y="5279820"/>
                <a:ext cx="818862" cy="45719"/>
                <a:chOff x="279133" y="4991062"/>
                <a:chExt cx="818862" cy="45719"/>
              </a:xfrm>
              <a:grpFill/>
            </p:grpSpPr>
            <p:sp>
              <p:nvSpPr>
                <p:cNvPr id="54" name="椭圆 5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9" name="椭圆 5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5" name="组合 44"/>
              <p:cNvGrpSpPr/>
              <p:nvPr/>
            </p:nvGrpSpPr>
            <p:grpSpPr>
              <a:xfrm>
                <a:off x="279133" y="5424199"/>
                <a:ext cx="818862" cy="45719"/>
                <a:chOff x="279133" y="4991062"/>
                <a:chExt cx="818862" cy="45719"/>
              </a:xfrm>
              <a:grpFill/>
            </p:grpSpPr>
            <p:sp>
              <p:nvSpPr>
                <p:cNvPr id="46" name="椭圆 4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1" name="椭圆 5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15" name="圆: 空心 114"/>
          <p:cNvSpPr/>
          <p:nvPr userDrawn="1"/>
        </p:nvSpPr>
        <p:spPr>
          <a:xfrm>
            <a:off x="1112704" y="-1688041"/>
            <a:ext cx="10152508" cy="10152508"/>
          </a:xfrm>
          <a:prstGeom prst="donut">
            <a:avLst>
              <a:gd name="adj" fmla="val 10169"/>
            </a:avLst>
          </a:prstGeom>
          <a:gradFill>
            <a:gsLst>
              <a:gs pos="0">
                <a:schemeClr val="accent2">
                  <a:alpha val="11000"/>
                </a:schemeClr>
              </a:gs>
              <a:gs pos="100000">
                <a:schemeClr val="accent1">
                  <a:alpha val="34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rgbClr val="000000">
                  <a:lumMod val="75000"/>
                  <a:lumOff val="25000"/>
                </a:srgbClr>
              </a:solidFill>
              <a:latin typeface="阿里巴巴普惠体 R"/>
              <a:ea typeface="阿里巴巴普惠体 R"/>
            </a:endParaRPr>
          </a:p>
        </p:txBody>
      </p:sp>
      <p:sp>
        <p:nvSpPr>
          <p:cNvPr id="2" name="椭圆 1"/>
          <p:cNvSpPr/>
          <p:nvPr userDrawn="1"/>
        </p:nvSpPr>
        <p:spPr>
          <a:xfrm>
            <a:off x="4190999" y="1541910"/>
            <a:ext cx="3810002" cy="3810002"/>
          </a:xfrm>
          <a:prstGeom prst="ellipse">
            <a:avLst/>
          </a:prstGeom>
          <a:solidFill>
            <a:schemeClr val="accent1">
              <a:lumMod val="20000"/>
              <a:lumOff val="80000"/>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userDrawn="1"/>
        </p:nvSpPr>
        <p:spPr>
          <a:xfrm>
            <a:off x="4874684" y="4139341"/>
            <a:ext cx="2393141" cy="548161"/>
          </a:xfrm>
          <a:prstGeom prst="roundRect">
            <a:avLst>
              <a:gd name="adj" fmla="val 50000"/>
            </a:avLst>
          </a:prstGeom>
          <a:gradFill>
            <a:gsLst>
              <a:gs pos="0">
                <a:schemeClr val="accent3">
                  <a:lumMod val="60000"/>
                  <a:lumOff val="40000"/>
                </a:schemeClr>
              </a:gs>
              <a:gs pos="100000">
                <a:schemeClr val="accent3"/>
              </a:gs>
            </a:gsLst>
            <a:lin ang="2700000" scaled="1"/>
          </a:gradFill>
          <a:ln>
            <a:solidFill>
              <a:schemeClr val="bg1"/>
            </a:solidFill>
          </a:ln>
          <a:scene3d>
            <a:camera prst="perspectiveFront"/>
            <a:lightRig rig="glow" dir="t"/>
          </a:scene3d>
          <a:sp3d extrusionH="38100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阿里巴巴普惠体 R"/>
              <a:ea typeface="阿里巴巴普惠体 R"/>
              <a:cs typeface="+mn-cs"/>
            </a:endParaRPr>
          </a:p>
        </p:txBody>
      </p:sp>
      <p:sp>
        <p:nvSpPr>
          <p:cNvPr id="4" name="文本框 3"/>
          <p:cNvSpPr txBox="1"/>
          <p:nvPr userDrawn="1"/>
        </p:nvSpPr>
        <p:spPr>
          <a:xfrm>
            <a:off x="4525498" y="2094537"/>
            <a:ext cx="2984500" cy="2215991"/>
          </a:xfrm>
          <a:prstGeom prst="rect">
            <a:avLst/>
          </a:prstGeom>
          <a:noFill/>
        </p:spPr>
        <p:txBody>
          <a:bodyPr wrap="square" rtlCol="0">
            <a:spAutoFit/>
          </a:bodyPr>
          <a:lstStyle/>
          <a:p>
            <a:pPr algn="ctr"/>
            <a:r>
              <a:rPr lang="en-US" altLang="zh-CN"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rPr>
              <a:t>03</a:t>
            </a:r>
            <a:endParaRPr lang="zh-CN" altLang="en-US"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endParaRPr>
          </a:p>
        </p:txBody>
      </p:sp>
      <p:grpSp>
        <p:nvGrpSpPr>
          <p:cNvPr id="117" name="组合 116"/>
          <p:cNvGrpSpPr/>
          <p:nvPr userDrawn="1"/>
        </p:nvGrpSpPr>
        <p:grpSpPr>
          <a:xfrm rot="10800000">
            <a:off x="11349337" y="1465501"/>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18" name="组合 117"/>
            <p:cNvGrpSpPr/>
            <p:nvPr/>
          </p:nvGrpSpPr>
          <p:grpSpPr>
            <a:xfrm>
              <a:off x="-248963" y="4991062"/>
              <a:ext cx="818862" cy="478856"/>
              <a:chOff x="279133" y="4991062"/>
              <a:chExt cx="818862" cy="478856"/>
            </a:xfrm>
            <a:grpFill/>
          </p:grpSpPr>
          <p:grpSp>
            <p:nvGrpSpPr>
              <p:cNvPr id="156" name="组合 155"/>
              <p:cNvGrpSpPr/>
              <p:nvPr/>
            </p:nvGrpSpPr>
            <p:grpSpPr>
              <a:xfrm>
                <a:off x="279133" y="4991062"/>
                <a:ext cx="818862" cy="45719"/>
                <a:chOff x="279133" y="4991062"/>
                <a:chExt cx="818862" cy="45719"/>
              </a:xfrm>
              <a:grpFill/>
            </p:grpSpPr>
            <p:sp>
              <p:nvSpPr>
                <p:cNvPr id="184" name="椭圆 18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5" name="椭圆 18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6" name="椭圆 18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7" name="椭圆 18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8" name="椭圆 18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9" name="椭圆 18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0" name="椭圆 18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1" name="椭圆 19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7" name="组合 156"/>
              <p:cNvGrpSpPr/>
              <p:nvPr/>
            </p:nvGrpSpPr>
            <p:grpSpPr>
              <a:xfrm>
                <a:off x="279133" y="5135441"/>
                <a:ext cx="818862" cy="45719"/>
                <a:chOff x="279133" y="4991062"/>
                <a:chExt cx="818862" cy="45719"/>
              </a:xfrm>
              <a:grpFill/>
            </p:grpSpPr>
            <p:sp>
              <p:nvSpPr>
                <p:cNvPr id="176" name="椭圆 17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9" name="椭圆 17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0" name="椭圆 17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1" name="椭圆 18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2" name="椭圆 18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3" name="椭圆 18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8" name="组合 157"/>
              <p:cNvGrpSpPr/>
              <p:nvPr/>
            </p:nvGrpSpPr>
            <p:grpSpPr>
              <a:xfrm>
                <a:off x="279133" y="5279820"/>
                <a:ext cx="818862" cy="45719"/>
                <a:chOff x="279133" y="4991062"/>
                <a:chExt cx="818862" cy="45719"/>
              </a:xfrm>
              <a:grpFill/>
            </p:grpSpPr>
            <p:sp>
              <p:nvSpPr>
                <p:cNvPr id="168" name="椭圆 16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1" name="椭圆 17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9" name="组合 158"/>
              <p:cNvGrpSpPr/>
              <p:nvPr/>
            </p:nvGrpSpPr>
            <p:grpSpPr>
              <a:xfrm>
                <a:off x="279133" y="5424199"/>
                <a:ext cx="818862" cy="45719"/>
                <a:chOff x="279133" y="4991062"/>
                <a:chExt cx="818862" cy="45719"/>
              </a:xfrm>
              <a:grpFill/>
            </p:grpSpPr>
            <p:sp>
              <p:nvSpPr>
                <p:cNvPr id="160" name="椭圆 15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3" name="椭圆 16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19" name="组合 118"/>
            <p:cNvGrpSpPr/>
            <p:nvPr/>
          </p:nvGrpSpPr>
          <p:grpSpPr>
            <a:xfrm>
              <a:off x="643547" y="4991062"/>
              <a:ext cx="818862" cy="478856"/>
              <a:chOff x="279133" y="4991062"/>
              <a:chExt cx="818862" cy="478856"/>
            </a:xfrm>
            <a:grpFill/>
          </p:grpSpPr>
          <p:grpSp>
            <p:nvGrpSpPr>
              <p:cNvPr id="120" name="组合 119"/>
              <p:cNvGrpSpPr/>
              <p:nvPr/>
            </p:nvGrpSpPr>
            <p:grpSpPr>
              <a:xfrm>
                <a:off x="279133" y="4991062"/>
                <a:ext cx="818862" cy="45719"/>
                <a:chOff x="279133" y="4991062"/>
                <a:chExt cx="818862" cy="45719"/>
              </a:xfrm>
              <a:grpFill/>
            </p:grpSpPr>
            <p:sp>
              <p:nvSpPr>
                <p:cNvPr id="148" name="椭圆 14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5" name="椭圆 15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1" name="组合 120"/>
              <p:cNvGrpSpPr/>
              <p:nvPr/>
            </p:nvGrpSpPr>
            <p:grpSpPr>
              <a:xfrm>
                <a:off x="279133" y="5135441"/>
                <a:ext cx="818862" cy="45719"/>
                <a:chOff x="279133" y="4991062"/>
                <a:chExt cx="818862" cy="45719"/>
              </a:xfrm>
              <a:grpFill/>
            </p:grpSpPr>
            <p:sp>
              <p:nvSpPr>
                <p:cNvPr id="140" name="椭圆 13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7" name="椭圆 14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2" name="组合 121"/>
              <p:cNvGrpSpPr/>
              <p:nvPr/>
            </p:nvGrpSpPr>
            <p:grpSpPr>
              <a:xfrm>
                <a:off x="279133" y="5279820"/>
                <a:ext cx="818862" cy="45719"/>
                <a:chOff x="279133" y="4991062"/>
                <a:chExt cx="818862" cy="45719"/>
              </a:xfrm>
              <a:grpFill/>
            </p:grpSpPr>
            <p:sp>
              <p:nvSpPr>
                <p:cNvPr id="132" name="椭圆 13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3" name="组合 122"/>
              <p:cNvGrpSpPr/>
              <p:nvPr/>
            </p:nvGrpSpPr>
            <p:grpSpPr>
              <a:xfrm>
                <a:off x="279133" y="5424199"/>
                <a:ext cx="818862" cy="45719"/>
                <a:chOff x="279133" y="4991062"/>
                <a:chExt cx="818862" cy="45719"/>
              </a:xfrm>
              <a:grpFill/>
            </p:grpSpPr>
            <p:sp>
              <p:nvSpPr>
                <p:cNvPr id="124" name="椭圆 12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2" name="圆: 空心 191"/>
          <p:cNvSpPr/>
          <p:nvPr userDrawn="1"/>
        </p:nvSpPr>
        <p:spPr>
          <a:xfrm>
            <a:off x="2845253" y="177579"/>
            <a:ext cx="6501494" cy="6502842"/>
          </a:xfrm>
          <a:prstGeom prst="donut">
            <a:avLst>
              <a:gd name="adj" fmla="val 7158"/>
            </a:avLst>
          </a:prstGeom>
          <a:gradFill>
            <a:gsLst>
              <a:gs pos="41000">
                <a:schemeClr val="accent2">
                  <a:alpha val="0"/>
                </a:schemeClr>
              </a:gs>
              <a:gs pos="100000">
                <a:schemeClr val="accent1">
                  <a:alpha val="22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rgbClr val="000000">
                  <a:lumMod val="75000"/>
                  <a:lumOff val="25000"/>
                </a:srgbClr>
              </a:solidFill>
              <a:latin typeface="阿里巴巴普惠体 R"/>
              <a:ea typeface="阿里巴巴普惠体 R"/>
            </a:endParaRPr>
          </a:p>
        </p:txBody>
      </p:sp>
      <p:sp>
        <p:nvSpPr>
          <p:cNvPr id="5" name="弧形 4"/>
          <p:cNvSpPr/>
          <p:nvPr userDrawn="1"/>
        </p:nvSpPr>
        <p:spPr>
          <a:xfrm>
            <a:off x="3559585" y="892585"/>
            <a:ext cx="5072830" cy="5072830"/>
          </a:xfrm>
          <a:prstGeom prst="arc">
            <a:avLst>
              <a:gd name="adj1" fmla="val 7119446"/>
              <a:gd name="adj2" fmla="val 0"/>
            </a:avLst>
          </a:prstGeom>
          <a:ln w="31750" cap="rnd">
            <a:gradFill flip="none" rotWithShape="1">
              <a:gsLst>
                <a:gs pos="0">
                  <a:schemeClr val="accent1">
                    <a:lumMod val="5000"/>
                    <a:lumOff val="95000"/>
                  </a:schemeClr>
                </a:gs>
                <a:gs pos="100000">
                  <a:schemeClr val="accent1"/>
                </a:gs>
              </a:gsLst>
              <a:lin ang="135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5016360" y="4220834"/>
            <a:ext cx="2109788" cy="430840"/>
          </a:xfrm>
          <a:prstGeom prst="rect">
            <a:avLst/>
          </a:prstGeom>
        </p:spPr>
        <p:txBody>
          <a:bodyPr/>
          <a:lstStyle>
            <a:lvl1pPr marL="0" indent="0" algn="ctr">
              <a:buNone/>
              <a:defRPr sz="2400">
                <a:solidFill>
                  <a:schemeClr val="bg1"/>
                </a:solidFill>
                <a:effectLst>
                  <a:outerShdw blurRad="431800" dist="165100" dir="2700000" sx="102000" sy="102000" algn="tl" rotWithShape="0">
                    <a:schemeClr val="accent3">
                      <a:lumMod val="50000"/>
                      <a:alpha val="27000"/>
                    </a:schemeClr>
                  </a:outerShdw>
                </a:effectLst>
                <a:latin typeface="+mj-ea"/>
                <a:ea typeface="+mj-ea"/>
              </a:defRPr>
            </a:lvl1pPr>
            <a:lvl2pPr marL="457200" indent="0">
              <a:buNone/>
              <a:defRPr/>
            </a:lvl2pPr>
            <a:lvl5pPr marL="1828800" indent="0">
              <a:buNone/>
              <a:defRPr/>
            </a:lvl5pPr>
          </a:lstStyle>
          <a:p>
            <a:pPr lvl="0"/>
            <a:r>
              <a:rPr lang="zh-CN" altLang="en-US" dirty="0"/>
              <a:t>输入标题</a:t>
            </a:r>
          </a:p>
        </p:txBody>
      </p:sp>
      <p:pic>
        <p:nvPicPr>
          <p:cNvPr id="193" name="图片 192"/>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过渡页04">
    <p:spTree>
      <p:nvGrpSpPr>
        <p:cNvPr id="1" name=""/>
        <p:cNvGrpSpPr/>
        <p:nvPr/>
      </p:nvGrpSpPr>
      <p:grpSpPr>
        <a:xfrm>
          <a:off x="0" y="0"/>
          <a:ext cx="0" cy="0"/>
          <a:chOff x="0" y="0"/>
          <a:chExt cx="0" cy="0"/>
        </a:xfrm>
      </p:grpSpPr>
      <p:sp>
        <p:nvSpPr>
          <p:cNvPr id="37" name="矩形 36"/>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6" name="椭圆 15"/>
          <p:cNvSpPr/>
          <p:nvPr userDrawn="1"/>
        </p:nvSpPr>
        <p:spPr>
          <a:xfrm>
            <a:off x="10830046" y="5558490"/>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椭圆 17"/>
          <p:cNvSpPr/>
          <p:nvPr userDrawn="1"/>
        </p:nvSpPr>
        <p:spPr>
          <a:xfrm rot="21276305">
            <a:off x="10201225" y="-956491"/>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39" name="组合 38"/>
          <p:cNvGrpSpPr/>
          <p:nvPr userDrawn="1"/>
        </p:nvGrpSpPr>
        <p:grpSpPr>
          <a:xfrm rot="10800000">
            <a:off x="-1028580" y="5270685"/>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40" name="组合 39"/>
            <p:cNvGrpSpPr/>
            <p:nvPr/>
          </p:nvGrpSpPr>
          <p:grpSpPr>
            <a:xfrm>
              <a:off x="-248963" y="4991062"/>
              <a:ext cx="818862" cy="478856"/>
              <a:chOff x="279133" y="4991062"/>
              <a:chExt cx="818862" cy="478856"/>
            </a:xfrm>
            <a:grpFill/>
          </p:grpSpPr>
          <p:grpSp>
            <p:nvGrpSpPr>
              <p:cNvPr id="78" name="组合 77"/>
              <p:cNvGrpSpPr/>
              <p:nvPr/>
            </p:nvGrpSpPr>
            <p:grpSpPr>
              <a:xfrm>
                <a:off x="279133" y="4991062"/>
                <a:ext cx="818862" cy="45719"/>
                <a:chOff x="279133" y="4991062"/>
                <a:chExt cx="818862" cy="45719"/>
              </a:xfrm>
              <a:grpFill/>
            </p:grpSpPr>
            <p:sp>
              <p:nvSpPr>
                <p:cNvPr id="106" name="椭圆 10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7" name="椭圆 10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8" name="椭圆 10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9" name="椭圆 10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0" name="椭圆 10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1" name="椭圆 11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9" name="组合 78"/>
              <p:cNvGrpSpPr/>
              <p:nvPr/>
            </p:nvGrpSpPr>
            <p:grpSpPr>
              <a:xfrm>
                <a:off x="279133" y="5135441"/>
                <a:ext cx="818862" cy="45719"/>
                <a:chOff x="279133" y="4991062"/>
                <a:chExt cx="818862" cy="45719"/>
              </a:xfrm>
              <a:grpFill/>
            </p:grpSpPr>
            <p:sp>
              <p:nvSpPr>
                <p:cNvPr id="98" name="椭圆 9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3" name="椭圆 10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4" name="椭圆 10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5" name="椭圆 10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0" name="组合 79"/>
              <p:cNvGrpSpPr/>
              <p:nvPr/>
            </p:nvGrpSpPr>
            <p:grpSpPr>
              <a:xfrm>
                <a:off x="279133" y="5279820"/>
                <a:ext cx="818862" cy="45719"/>
                <a:chOff x="279133" y="4991062"/>
                <a:chExt cx="818862" cy="45719"/>
              </a:xfrm>
              <a:grpFill/>
            </p:grpSpPr>
            <p:sp>
              <p:nvSpPr>
                <p:cNvPr id="90" name="椭圆 8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5" name="椭圆 9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1" name="组合 80"/>
              <p:cNvGrpSpPr/>
              <p:nvPr/>
            </p:nvGrpSpPr>
            <p:grpSpPr>
              <a:xfrm>
                <a:off x="279133" y="5424199"/>
                <a:ext cx="818862" cy="45719"/>
                <a:chOff x="279133" y="4991062"/>
                <a:chExt cx="818862" cy="45719"/>
              </a:xfrm>
              <a:grpFill/>
            </p:grpSpPr>
            <p:sp>
              <p:nvSpPr>
                <p:cNvPr id="82" name="椭圆 8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7" name="椭圆 8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41" name="组合 40"/>
            <p:cNvGrpSpPr/>
            <p:nvPr/>
          </p:nvGrpSpPr>
          <p:grpSpPr>
            <a:xfrm>
              <a:off x="643547" y="4991062"/>
              <a:ext cx="818862" cy="478856"/>
              <a:chOff x="279133" y="4991062"/>
              <a:chExt cx="818862" cy="478856"/>
            </a:xfrm>
            <a:grpFill/>
          </p:grpSpPr>
          <p:grpSp>
            <p:nvGrpSpPr>
              <p:cNvPr id="42" name="组合 41"/>
              <p:cNvGrpSpPr/>
              <p:nvPr/>
            </p:nvGrpSpPr>
            <p:grpSpPr>
              <a:xfrm>
                <a:off x="279133" y="4991062"/>
                <a:ext cx="818862" cy="45719"/>
                <a:chOff x="279133" y="4991062"/>
                <a:chExt cx="818862" cy="45719"/>
              </a:xfrm>
              <a:grpFill/>
            </p:grpSpPr>
            <p:sp>
              <p:nvSpPr>
                <p:cNvPr id="70" name="椭圆 6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1" name="椭圆 7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3" name="组合 42"/>
              <p:cNvGrpSpPr/>
              <p:nvPr/>
            </p:nvGrpSpPr>
            <p:grpSpPr>
              <a:xfrm>
                <a:off x="279133" y="5135441"/>
                <a:ext cx="818862" cy="45719"/>
                <a:chOff x="279133" y="4991062"/>
                <a:chExt cx="818862" cy="45719"/>
              </a:xfrm>
              <a:grpFill/>
            </p:grpSpPr>
            <p:sp>
              <p:nvSpPr>
                <p:cNvPr id="62" name="椭圆 6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7" name="椭圆 6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8" name="椭圆 6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9" name="椭圆 6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4" name="组合 43"/>
              <p:cNvGrpSpPr/>
              <p:nvPr/>
            </p:nvGrpSpPr>
            <p:grpSpPr>
              <a:xfrm>
                <a:off x="279133" y="5279820"/>
                <a:ext cx="818862" cy="45719"/>
                <a:chOff x="279133" y="4991062"/>
                <a:chExt cx="818862" cy="45719"/>
              </a:xfrm>
              <a:grpFill/>
            </p:grpSpPr>
            <p:sp>
              <p:nvSpPr>
                <p:cNvPr id="54" name="椭圆 5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9" name="椭圆 5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5" name="组合 44"/>
              <p:cNvGrpSpPr/>
              <p:nvPr/>
            </p:nvGrpSpPr>
            <p:grpSpPr>
              <a:xfrm>
                <a:off x="279133" y="5424199"/>
                <a:ext cx="818862" cy="45719"/>
                <a:chOff x="279133" y="4991062"/>
                <a:chExt cx="818862" cy="45719"/>
              </a:xfrm>
              <a:grpFill/>
            </p:grpSpPr>
            <p:sp>
              <p:nvSpPr>
                <p:cNvPr id="46" name="椭圆 4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1" name="椭圆 5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15" name="圆: 空心 114"/>
          <p:cNvSpPr/>
          <p:nvPr userDrawn="1"/>
        </p:nvSpPr>
        <p:spPr>
          <a:xfrm>
            <a:off x="1112704" y="-1688041"/>
            <a:ext cx="10152508" cy="10152508"/>
          </a:xfrm>
          <a:prstGeom prst="donut">
            <a:avLst>
              <a:gd name="adj" fmla="val 10169"/>
            </a:avLst>
          </a:prstGeom>
          <a:gradFill>
            <a:gsLst>
              <a:gs pos="0">
                <a:schemeClr val="accent2">
                  <a:alpha val="11000"/>
                </a:schemeClr>
              </a:gs>
              <a:gs pos="100000">
                <a:schemeClr val="accent1">
                  <a:alpha val="34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rgbClr val="000000">
                  <a:lumMod val="75000"/>
                  <a:lumOff val="25000"/>
                </a:srgbClr>
              </a:solidFill>
              <a:latin typeface="阿里巴巴普惠体 R"/>
              <a:ea typeface="阿里巴巴普惠体 R"/>
            </a:endParaRPr>
          </a:p>
        </p:txBody>
      </p:sp>
      <p:sp>
        <p:nvSpPr>
          <p:cNvPr id="2" name="椭圆 1"/>
          <p:cNvSpPr/>
          <p:nvPr userDrawn="1"/>
        </p:nvSpPr>
        <p:spPr>
          <a:xfrm>
            <a:off x="4190999" y="1541910"/>
            <a:ext cx="3810002" cy="3810002"/>
          </a:xfrm>
          <a:prstGeom prst="ellipse">
            <a:avLst/>
          </a:prstGeom>
          <a:solidFill>
            <a:schemeClr val="accent1">
              <a:lumMod val="20000"/>
              <a:lumOff val="80000"/>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userDrawn="1"/>
        </p:nvSpPr>
        <p:spPr>
          <a:xfrm>
            <a:off x="4874684" y="4139341"/>
            <a:ext cx="2393141" cy="548161"/>
          </a:xfrm>
          <a:prstGeom prst="roundRect">
            <a:avLst>
              <a:gd name="adj" fmla="val 50000"/>
            </a:avLst>
          </a:prstGeom>
          <a:gradFill>
            <a:gsLst>
              <a:gs pos="0">
                <a:schemeClr val="accent3">
                  <a:lumMod val="60000"/>
                  <a:lumOff val="40000"/>
                </a:schemeClr>
              </a:gs>
              <a:gs pos="100000">
                <a:schemeClr val="accent3"/>
              </a:gs>
            </a:gsLst>
            <a:lin ang="2700000" scaled="1"/>
          </a:gradFill>
          <a:ln>
            <a:solidFill>
              <a:schemeClr val="bg1"/>
            </a:solidFill>
          </a:ln>
          <a:scene3d>
            <a:camera prst="perspectiveFront"/>
            <a:lightRig rig="glow" dir="t"/>
          </a:scene3d>
          <a:sp3d extrusionH="38100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阿里巴巴普惠体 R"/>
              <a:ea typeface="阿里巴巴普惠体 R"/>
              <a:cs typeface="+mn-cs"/>
            </a:endParaRPr>
          </a:p>
        </p:txBody>
      </p:sp>
      <p:sp>
        <p:nvSpPr>
          <p:cNvPr id="4" name="文本框 3"/>
          <p:cNvSpPr txBox="1"/>
          <p:nvPr userDrawn="1"/>
        </p:nvSpPr>
        <p:spPr>
          <a:xfrm>
            <a:off x="4525498" y="2094537"/>
            <a:ext cx="2984500" cy="2215991"/>
          </a:xfrm>
          <a:prstGeom prst="rect">
            <a:avLst/>
          </a:prstGeom>
          <a:noFill/>
        </p:spPr>
        <p:txBody>
          <a:bodyPr wrap="square" rtlCol="0">
            <a:spAutoFit/>
          </a:bodyPr>
          <a:lstStyle/>
          <a:p>
            <a:pPr algn="ctr"/>
            <a:r>
              <a:rPr lang="en-US" altLang="zh-CN"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rPr>
              <a:t>04</a:t>
            </a:r>
            <a:endParaRPr lang="zh-CN" altLang="en-US" sz="13800" dirty="0">
              <a:gradFill>
                <a:gsLst>
                  <a:gs pos="0">
                    <a:schemeClr val="accent2"/>
                  </a:gs>
                  <a:gs pos="100000">
                    <a:schemeClr val="accent1"/>
                  </a:gs>
                </a:gsLst>
                <a:lin ang="2700000" scaled="1"/>
              </a:gradFill>
              <a:effectLst>
                <a:outerShdw blurRad="546100" dist="139700" dir="2700000" algn="tl" rotWithShape="0">
                  <a:schemeClr val="accent1">
                    <a:alpha val="49000"/>
                  </a:schemeClr>
                </a:outerShdw>
              </a:effectLst>
              <a:latin typeface="+mj-lt"/>
            </a:endParaRPr>
          </a:p>
        </p:txBody>
      </p:sp>
      <p:grpSp>
        <p:nvGrpSpPr>
          <p:cNvPr id="117" name="组合 116"/>
          <p:cNvGrpSpPr/>
          <p:nvPr userDrawn="1"/>
        </p:nvGrpSpPr>
        <p:grpSpPr>
          <a:xfrm rot="10800000">
            <a:off x="11349337" y="1465501"/>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18" name="组合 117"/>
            <p:cNvGrpSpPr/>
            <p:nvPr/>
          </p:nvGrpSpPr>
          <p:grpSpPr>
            <a:xfrm>
              <a:off x="-248963" y="4991062"/>
              <a:ext cx="818862" cy="478856"/>
              <a:chOff x="279133" y="4991062"/>
              <a:chExt cx="818862" cy="478856"/>
            </a:xfrm>
            <a:grpFill/>
          </p:grpSpPr>
          <p:grpSp>
            <p:nvGrpSpPr>
              <p:cNvPr id="156" name="组合 155"/>
              <p:cNvGrpSpPr/>
              <p:nvPr/>
            </p:nvGrpSpPr>
            <p:grpSpPr>
              <a:xfrm>
                <a:off x="279133" y="4991062"/>
                <a:ext cx="818862" cy="45719"/>
                <a:chOff x="279133" y="4991062"/>
                <a:chExt cx="818862" cy="45719"/>
              </a:xfrm>
              <a:grpFill/>
            </p:grpSpPr>
            <p:sp>
              <p:nvSpPr>
                <p:cNvPr id="184" name="椭圆 18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5" name="椭圆 18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6" name="椭圆 18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7" name="椭圆 18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8" name="椭圆 18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9" name="椭圆 18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0" name="椭圆 18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1" name="椭圆 19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7" name="组合 156"/>
              <p:cNvGrpSpPr/>
              <p:nvPr/>
            </p:nvGrpSpPr>
            <p:grpSpPr>
              <a:xfrm>
                <a:off x="279133" y="5135441"/>
                <a:ext cx="818862" cy="45719"/>
                <a:chOff x="279133" y="4991062"/>
                <a:chExt cx="818862" cy="45719"/>
              </a:xfrm>
              <a:grpFill/>
            </p:grpSpPr>
            <p:sp>
              <p:nvSpPr>
                <p:cNvPr id="176" name="椭圆 17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9" name="椭圆 17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0" name="椭圆 17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1" name="椭圆 18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2" name="椭圆 18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3" name="椭圆 18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8" name="组合 157"/>
              <p:cNvGrpSpPr/>
              <p:nvPr/>
            </p:nvGrpSpPr>
            <p:grpSpPr>
              <a:xfrm>
                <a:off x="279133" y="5279820"/>
                <a:ext cx="818862" cy="45719"/>
                <a:chOff x="279133" y="4991062"/>
                <a:chExt cx="818862" cy="45719"/>
              </a:xfrm>
              <a:grpFill/>
            </p:grpSpPr>
            <p:sp>
              <p:nvSpPr>
                <p:cNvPr id="168" name="椭圆 16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1" name="椭圆 17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9" name="组合 158"/>
              <p:cNvGrpSpPr/>
              <p:nvPr/>
            </p:nvGrpSpPr>
            <p:grpSpPr>
              <a:xfrm>
                <a:off x="279133" y="5424199"/>
                <a:ext cx="818862" cy="45719"/>
                <a:chOff x="279133" y="4991062"/>
                <a:chExt cx="818862" cy="45719"/>
              </a:xfrm>
              <a:grpFill/>
            </p:grpSpPr>
            <p:sp>
              <p:nvSpPr>
                <p:cNvPr id="160" name="椭圆 15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3" name="椭圆 16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19" name="组合 118"/>
            <p:cNvGrpSpPr/>
            <p:nvPr/>
          </p:nvGrpSpPr>
          <p:grpSpPr>
            <a:xfrm>
              <a:off x="643547" y="4991062"/>
              <a:ext cx="818862" cy="478856"/>
              <a:chOff x="279133" y="4991062"/>
              <a:chExt cx="818862" cy="478856"/>
            </a:xfrm>
            <a:grpFill/>
          </p:grpSpPr>
          <p:grpSp>
            <p:nvGrpSpPr>
              <p:cNvPr id="120" name="组合 119"/>
              <p:cNvGrpSpPr/>
              <p:nvPr/>
            </p:nvGrpSpPr>
            <p:grpSpPr>
              <a:xfrm>
                <a:off x="279133" y="4991062"/>
                <a:ext cx="818862" cy="45719"/>
                <a:chOff x="279133" y="4991062"/>
                <a:chExt cx="818862" cy="45719"/>
              </a:xfrm>
              <a:grpFill/>
            </p:grpSpPr>
            <p:sp>
              <p:nvSpPr>
                <p:cNvPr id="148" name="椭圆 14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5" name="椭圆 15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1" name="组合 120"/>
              <p:cNvGrpSpPr/>
              <p:nvPr/>
            </p:nvGrpSpPr>
            <p:grpSpPr>
              <a:xfrm>
                <a:off x="279133" y="5135441"/>
                <a:ext cx="818862" cy="45719"/>
                <a:chOff x="279133" y="4991062"/>
                <a:chExt cx="818862" cy="45719"/>
              </a:xfrm>
              <a:grpFill/>
            </p:grpSpPr>
            <p:sp>
              <p:nvSpPr>
                <p:cNvPr id="140" name="椭圆 13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7" name="椭圆 14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2" name="组合 121"/>
              <p:cNvGrpSpPr/>
              <p:nvPr/>
            </p:nvGrpSpPr>
            <p:grpSpPr>
              <a:xfrm>
                <a:off x="279133" y="5279820"/>
                <a:ext cx="818862" cy="45719"/>
                <a:chOff x="279133" y="4991062"/>
                <a:chExt cx="818862" cy="45719"/>
              </a:xfrm>
              <a:grpFill/>
            </p:grpSpPr>
            <p:sp>
              <p:nvSpPr>
                <p:cNvPr id="132" name="椭圆 13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3" name="组合 122"/>
              <p:cNvGrpSpPr/>
              <p:nvPr/>
            </p:nvGrpSpPr>
            <p:grpSpPr>
              <a:xfrm>
                <a:off x="279133" y="5424199"/>
                <a:ext cx="818862" cy="45719"/>
                <a:chOff x="279133" y="4991062"/>
                <a:chExt cx="818862" cy="45719"/>
              </a:xfrm>
              <a:grpFill/>
            </p:grpSpPr>
            <p:sp>
              <p:nvSpPr>
                <p:cNvPr id="124" name="椭圆 12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2" name="圆: 空心 191"/>
          <p:cNvSpPr/>
          <p:nvPr userDrawn="1"/>
        </p:nvSpPr>
        <p:spPr>
          <a:xfrm>
            <a:off x="2845253" y="177579"/>
            <a:ext cx="6501494" cy="6502842"/>
          </a:xfrm>
          <a:prstGeom prst="donut">
            <a:avLst>
              <a:gd name="adj" fmla="val 7158"/>
            </a:avLst>
          </a:prstGeom>
          <a:gradFill>
            <a:gsLst>
              <a:gs pos="41000">
                <a:schemeClr val="accent2">
                  <a:alpha val="0"/>
                </a:schemeClr>
              </a:gs>
              <a:gs pos="100000">
                <a:schemeClr val="accent1">
                  <a:alpha val="22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rgbClr val="000000">
                  <a:lumMod val="75000"/>
                  <a:lumOff val="25000"/>
                </a:srgbClr>
              </a:solidFill>
              <a:latin typeface="阿里巴巴普惠体 R"/>
              <a:ea typeface="阿里巴巴普惠体 R"/>
            </a:endParaRPr>
          </a:p>
        </p:txBody>
      </p:sp>
      <p:sp>
        <p:nvSpPr>
          <p:cNvPr id="5" name="弧形 4"/>
          <p:cNvSpPr/>
          <p:nvPr userDrawn="1"/>
        </p:nvSpPr>
        <p:spPr>
          <a:xfrm>
            <a:off x="3559585" y="892585"/>
            <a:ext cx="5072830" cy="5072830"/>
          </a:xfrm>
          <a:prstGeom prst="arc">
            <a:avLst>
              <a:gd name="adj1" fmla="val 7119446"/>
              <a:gd name="adj2" fmla="val 0"/>
            </a:avLst>
          </a:prstGeom>
          <a:ln w="31750" cap="rnd">
            <a:gradFill flip="none" rotWithShape="1">
              <a:gsLst>
                <a:gs pos="0">
                  <a:schemeClr val="accent1">
                    <a:lumMod val="5000"/>
                    <a:lumOff val="95000"/>
                  </a:schemeClr>
                </a:gs>
                <a:gs pos="100000">
                  <a:schemeClr val="accent1"/>
                </a:gs>
              </a:gsLst>
              <a:lin ang="135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5016360" y="4220834"/>
            <a:ext cx="2109788" cy="430840"/>
          </a:xfrm>
          <a:prstGeom prst="rect">
            <a:avLst/>
          </a:prstGeom>
        </p:spPr>
        <p:txBody>
          <a:bodyPr/>
          <a:lstStyle>
            <a:lvl1pPr marL="0" indent="0" algn="ctr">
              <a:buNone/>
              <a:defRPr sz="2400">
                <a:solidFill>
                  <a:schemeClr val="bg1"/>
                </a:solidFill>
                <a:effectLst>
                  <a:outerShdw blurRad="431800" dist="165100" dir="2700000" sx="102000" sy="102000" algn="tl" rotWithShape="0">
                    <a:schemeClr val="accent3">
                      <a:lumMod val="50000"/>
                      <a:alpha val="27000"/>
                    </a:schemeClr>
                  </a:outerShdw>
                </a:effectLst>
                <a:latin typeface="+mj-ea"/>
                <a:ea typeface="+mj-ea"/>
              </a:defRPr>
            </a:lvl1pPr>
            <a:lvl2pPr marL="457200" indent="0">
              <a:buNone/>
              <a:defRPr/>
            </a:lvl2pPr>
            <a:lvl5pPr marL="1828800" indent="0">
              <a:buNone/>
              <a:defRPr/>
            </a:lvl5pPr>
          </a:lstStyle>
          <a:p>
            <a:pPr lvl="0"/>
            <a:r>
              <a:rPr lang="zh-CN" altLang="en-US" dirty="0"/>
              <a:t>输入标题</a:t>
            </a:r>
          </a:p>
        </p:txBody>
      </p:sp>
      <p:pic>
        <p:nvPicPr>
          <p:cNvPr id="193" name="图片 192"/>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多图展示">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66" name="图片占位符 162"/>
          <p:cNvSpPr>
            <a:spLocks noGrp="1"/>
          </p:cNvSpPr>
          <p:nvPr>
            <p:ph type="pic" sz="quarter" idx="13"/>
          </p:nvPr>
        </p:nvSpPr>
        <p:spPr>
          <a:xfrm rot="20253086">
            <a:off x="10782176" y="3593408"/>
            <a:ext cx="3417971" cy="5126958"/>
          </a:xfrm>
          <a:prstGeom prst="roundRect">
            <a:avLst>
              <a:gd name="adj" fmla="val 3649"/>
            </a:avLst>
          </a:prstGeom>
          <a:effectLst>
            <a:outerShdw blurRad="723900" dist="647700" dir="2700000" algn="tl" rotWithShape="0">
              <a:schemeClr val="accent1">
                <a:lumMod val="50000"/>
                <a:alpha val="24000"/>
              </a:schemeClr>
            </a:outerShdw>
          </a:effectLst>
        </p:spPr>
        <p:txBody>
          <a:bodyPr/>
          <a:lstStyle>
            <a:lvl1pPr>
              <a:defRPr lang="zh-CN" altLang="en-US"/>
            </a:lvl1pPr>
          </a:lstStyle>
          <a:p>
            <a:pPr lvl="0"/>
            <a:endParaRPr lang="zh-CN" altLang="en-US"/>
          </a:p>
        </p:txBody>
      </p:sp>
      <p:sp>
        <p:nvSpPr>
          <p:cNvPr id="6" name="椭圆 5"/>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83" name="组合 82"/>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84" name="组合 83"/>
            <p:cNvGrpSpPr/>
            <p:nvPr/>
          </p:nvGrpSpPr>
          <p:grpSpPr>
            <a:xfrm>
              <a:off x="-248963" y="4991062"/>
              <a:ext cx="818862" cy="478856"/>
              <a:chOff x="279133" y="4991062"/>
              <a:chExt cx="818862" cy="478856"/>
            </a:xfrm>
            <a:grpFill/>
          </p:grpSpPr>
          <p:grpSp>
            <p:nvGrpSpPr>
              <p:cNvPr id="122" name="组合 121"/>
              <p:cNvGrpSpPr/>
              <p:nvPr/>
            </p:nvGrpSpPr>
            <p:grpSpPr>
              <a:xfrm>
                <a:off x="279133" y="4991062"/>
                <a:ext cx="818862" cy="45719"/>
                <a:chOff x="279133" y="4991062"/>
                <a:chExt cx="818862" cy="45719"/>
              </a:xfrm>
              <a:grpFill/>
            </p:grpSpPr>
            <p:sp>
              <p:nvSpPr>
                <p:cNvPr id="150" name="椭圆 14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5" name="椭圆 15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3" name="组合 122"/>
              <p:cNvGrpSpPr/>
              <p:nvPr/>
            </p:nvGrpSpPr>
            <p:grpSpPr>
              <a:xfrm>
                <a:off x="279133" y="5135441"/>
                <a:ext cx="818862" cy="45719"/>
                <a:chOff x="279133" y="4991062"/>
                <a:chExt cx="818862" cy="45719"/>
              </a:xfrm>
              <a:grpFill/>
            </p:grpSpPr>
            <p:sp>
              <p:nvSpPr>
                <p:cNvPr id="142" name="椭圆 14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7" name="椭圆 14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4" name="组合 123"/>
              <p:cNvGrpSpPr/>
              <p:nvPr/>
            </p:nvGrpSpPr>
            <p:grpSpPr>
              <a:xfrm>
                <a:off x="279133" y="5279820"/>
                <a:ext cx="818862" cy="45719"/>
                <a:chOff x="279133" y="4991062"/>
                <a:chExt cx="818862" cy="45719"/>
              </a:xfrm>
              <a:grpFill/>
            </p:grpSpPr>
            <p:sp>
              <p:nvSpPr>
                <p:cNvPr id="134" name="椭圆 13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5" name="组合 124"/>
              <p:cNvGrpSpPr/>
              <p:nvPr/>
            </p:nvGrpSpPr>
            <p:grpSpPr>
              <a:xfrm>
                <a:off x="279133" y="5424199"/>
                <a:ext cx="818862" cy="45719"/>
                <a:chOff x="279133" y="4991062"/>
                <a:chExt cx="818862" cy="45719"/>
              </a:xfrm>
              <a:grpFill/>
            </p:grpSpPr>
            <p:sp>
              <p:nvSpPr>
                <p:cNvPr id="126" name="椭圆 12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85" name="组合 84"/>
            <p:cNvGrpSpPr/>
            <p:nvPr/>
          </p:nvGrpSpPr>
          <p:grpSpPr>
            <a:xfrm>
              <a:off x="643547" y="4991062"/>
              <a:ext cx="818862" cy="478856"/>
              <a:chOff x="279133" y="4991062"/>
              <a:chExt cx="818862" cy="478856"/>
            </a:xfrm>
            <a:grpFill/>
          </p:grpSpPr>
          <p:grpSp>
            <p:nvGrpSpPr>
              <p:cNvPr id="86" name="组合 85"/>
              <p:cNvGrpSpPr/>
              <p:nvPr/>
            </p:nvGrpSpPr>
            <p:grpSpPr>
              <a:xfrm>
                <a:off x="279133" y="4991062"/>
                <a:ext cx="818862" cy="45719"/>
                <a:chOff x="279133" y="4991062"/>
                <a:chExt cx="818862" cy="45719"/>
              </a:xfrm>
              <a:grpFill/>
            </p:grpSpPr>
            <p:sp>
              <p:nvSpPr>
                <p:cNvPr id="114" name="椭圆 11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9" name="椭圆 11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7" name="组合 86"/>
              <p:cNvGrpSpPr/>
              <p:nvPr/>
            </p:nvGrpSpPr>
            <p:grpSpPr>
              <a:xfrm>
                <a:off x="279133" y="5135441"/>
                <a:ext cx="818862" cy="45719"/>
                <a:chOff x="279133" y="4991062"/>
                <a:chExt cx="818862" cy="45719"/>
              </a:xfrm>
              <a:grpFill/>
            </p:grpSpPr>
            <p:sp>
              <p:nvSpPr>
                <p:cNvPr id="106" name="椭圆 10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7" name="椭圆 10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8" name="椭圆 10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9" name="椭圆 10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0" name="椭圆 10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1" name="椭圆 11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8" name="组合 87"/>
              <p:cNvGrpSpPr/>
              <p:nvPr/>
            </p:nvGrpSpPr>
            <p:grpSpPr>
              <a:xfrm>
                <a:off x="279133" y="5279820"/>
                <a:ext cx="818862" cy="45719"/>
                <a:chOff x="279133" y="4991062"/>
                <a:chExt cx="818862" cy="45719"/>
              </a:xfrm>
              <a:grpFill/>
            </p:grpSpPr>
            <p:sp>
              <p:nvSpPr>
                <p:cNvPr id="98" name="椭圆 9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3" name="椭圆 10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4" name="椭圆 10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5" name="椭圆 10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89" name="组合 88"/>
              <p:cNvGrpSpPr/>
              <p:nvPr/>
            </p:nvGrpSpPr>
            <p:grpSpPr>
              <a:xfrm>
                <a:off x="279133" y="5424199"/>
                <a:ext cx="818862" cy="45719"/>
                <a:chOff x="279133" y="4991062"/>
                <a:chExt cx="818862" cy="45719"/>
              </a:xfrm>
              <a:grpFill/>
            </p:grpSpPr>
            <p:sp>
              <p:nvSpPr>
                <p:cNvPr id="90" name="椭圆 8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5" name="椭圆 9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63" name="图片占位符 162"/>
          <p:cNvSpPr>
            <a:spLocks noGrp="1"/>
          </p:cNvSpPr>
          <p:nvPr>
            <p:ph type="pic" sz="quarter" idx="10"/>
          </p:nvPr>
        </p:nvSpPr>
        <p:spPr>
          <a:xfrm rot="20253086">
            <a:off x="4835823" y="-998318"/>
            <a:ext cx="3417971" cy="5126958"/>
          </a:xfrm>
          <a:prstGeom prst="roundRect">
            <a:avLst>
              <a:gd name="adj" fmla="val 3649"/>
            </a:avLst>
          </a:prstGeom>
          <a:effectLst>
            <a:outerShdw blurRad="723900" dist="647700" dir="2700000" algn="tl" rotWithShape="0">
              <a:schemeClr val="accent1">
                <a:lumMod val="50000"/>
                <a:alpha val="24000"/>
              </a:schemeClr>
            </a:outerShdw>
          </a:effectLst>
        </p:spPr>
        <p:txBody>
          <a:bodyPr/>
          <a:lstStyle/>
          <a:p>
            <a:endParaRPr lang="zh-CN" altLang="en-US"/>
          </a:p>
        </p:txBody>
      </p:sp>
      <p:sp>
        <p:nvSpPr>
          <p:cNvPr id="164" name="图片占位符 162"/>
          <p:cNvSpPr>
            <a:spLocks noGrp="1"/>
          </p:cNvSpPr>
          <p:nvPr>
            <p:ph type="pic" sz="quarter" idx="11"/>
          </p:nvPr>
        </p:nvSpPr>
        <p:spPr>
          <a:xfrm rot="20253086">
            <a:off x="8651800" y="-1425526"/>
            <a:ext cx="3417971" cy="5126958"/>
          </a:xfrm>
          <a:prstGeom prst="roundRect">
            <a:avLst>
              <a:gd name="adj" fmla="val 3649"/>
            </a:avLst>
          </a:prstGeom>
          <a:effectLst/>
        </p:spPr>
        <p:txBody>
          <a:bodyPr/>
          <a:lstStyle/>
          <a:p>
            <a:endParaRPr lang="zh-CN" altLang="en-US"/>
          </a:p>
        </p:txBody>
      </p:sp>
      <p:grpSp>
        <p:nvGrpSpPr>
          <p:cNvPr id="8" name="组合 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9" name="组合 8"/>
            <p:cNvGrpSpPr/>
            <p:nvPr/>
          </p:nvGrpSpPr>
          <p:grpSpPr>
            <a:xfrm>
              <a:off x="-248963" y="4991062"/>
              <a:ext cx="818862" cy="478856"/>
              <a:chOff x="279133" y="4991062"/>
              <a:chExt cx="818862" cy="478856"/>
            </a:xfrm>
            <a:grpFill/>
          </p:grpSpPr>
          <p:grpSp>
            <p:nvGrpSpPr>
              <p:cNvPr id="47" name="组合 46"/>
              <p:cNvGrpSpPr/>
              <p:nvPr/>
            </p:nvGrpSpPr>
            <p:grpSpPr>
              <a:xfrm>
                <a:off x="279133" y="4991062"/>
                <a:ext cx="818862" cy="45719"/>
                <a:chOff x="279133" y="4991062"/>
                <a:chExt cx="818862" cy="45719"/>
              </a:xfrm>
              <a:grpFill/>
            </p:grpSpPr>
            <p:sp>
              <p:nvSpPr>
                <p:cNvPr id="75" name="椭圆 7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9" name="椭圆 7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8" name="组合 47"/>
              <p:cNvGrpSpPr/>
              <p:nvPr/>
            </p:nvGrpSpPr>
            <p:grpSpPr>
              <a:xfrm>
                <a:off x="279133" y="5135441"/>
                <a:ext cx="818862" cy="45719"/>
                <a:chOff x="279133" y="4991062"/>
                <a:chExt cx="818862" cy="45719"/>
              </a:xfrm>
              <a:grpFill/>
            </p:grpSpPr>
            <p:sp>
              <p:nvSpPr>
                <p:cNvPr id="67" name="椭圆 6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8" name="椭圆 6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9" name="椭圆 6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0" name="椭圆 6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1" name="椭圆 7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49" name="组合 48"/>
              <p:cNvGrpSpPr/>
              <p:nvPr/>
            </p:nvGrpSpPr>
            <p:grpSpPr>
              <a:xfrm>
                <a:off x="279133" y="5279820"/>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50" name="组合 49"/>
              <p:cNvGrpSpPr/>
              <p:nvPr/>
            </p:nvGrpSpPr>
            <p:grpSpPr>
              <a:xfrm>
                <a:off x="279133" y="5424199"/>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 name="组合 9"/>
            <p:cNvGrpSpPr/>
            <p:nvPr/>
          </p:nvGrpSpPr>
          <p:grpSpPr>
            <a:xfrm>
              <a:off x="643547" y="4991062"/>
              <a:ext cx="818862" cy="478856"/>
              <a:chOff x="279133" y="4991062"/>
              <a:chExt cx="818862" cy="478856"/>
            </a:xfrm>
            <a:grpFill/>
          </p:grpSpPr>
          <p:grpSp>
            <p:nvGrpSpPr>
              <p:cNvPr id="11" name="组合 10"/>
              <p:cNvGrpSpPr/>
              <p:nvPr/>
            </p:nvGrpSpPr>
            <p:grpSpPr>
              <a:xfrm>
                <a:off x="279133" y="4991062"/>
                <a:ext cx="818862" cy="45719"/>
                <a:chOff x="279133" y="4991062"/>
                <a:chExt cx="818862" cy="45719"/>
              </a:xfrm>
              <a:grpFill/>
            </p:grpSpPr>
            <p:sp>
              <p:nvSpPr>
                <p:cNvPr id="39" name="椭圆 3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3" name="椭圆 4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 name="组合 11"/>
              <p:cNvGrpSpPr/>
              <p:nvPr/>
            </p:nvGrpSpPr>
            <p:grpSpPr>
              <a:xfrm>
                <a:off x="279133" y="5135441"/>
                <a:ext cx="818862" cy="45719"/>
                <a:chOff x="279133" y="4991062"/>
                <a:chExt cx="818862" cy="45719"/>
              </a:xfrm>
              <a:grpFill/>
            </p:grpSpPr>
            <p:sp>
              <p:nvSpPr>
                <p:cNvPr id="31" name="椭圆 3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 name="椭圆 3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 name="椭圆 3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 name="椭圆 3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5" name="椭圆 3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3" name="组合 12"/>
              <p:cNvGrpSpPr/>
              <p:nvPr/>
            </p:nvGrpSpPr>
            <p:grpSpPr>
              <a:xfrm>
                <a:off x="279133" y="5279820"/>
                <a:ext cx="818862" cy="45719"/>
                <a:chOff x="279133" y="4991062"/>
                <a:chExt cx="818862" cy="45719"/>
              </a:xfrm>
              <a:grpFill/>
            </p:grpSpPr>
            <p:sp>
              <p:nvSpPr>
                <p:cNvPr id="23" name="椭圆 2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 name="椭圆 2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 name="椭圆 2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 name="椭圆 2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7" name="椭圆 2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 name="椭圆 2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 name="椭圆 2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 name="椭圆 2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 name="组合 13"/>
              <p:cNvGrpSpPr/>
              <p:nvPr/>
            </p:nvGrpSpPr>
            <p:grpSpPr>
              <a:xfrm>
                <a:off x="279133" y="5424199"/>
                <a:ext cx="818862" cy="45719"/>
                <a:chOff x="279133" y="4991062"/>
                <a:chExt cx="818862" cy="45719"/>
              </a:xfrm>
              <a:grpFill/>
            </p:grpSpPr>
            <p:sp>
              <p:nvSpPr>
                <p:cNvPr id="15" name="椭圆 1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 name="椭圆 1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 name="椭圆 1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 name="椭圆 1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 name="椭圆 1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 name="椭圆 1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 name="椭圆 2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 name="椭圆 2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65" name="图片占位符 162"/>
          <p:cNvSpPr>
            <a:spLocks noGrp="1"/>
          </p:cNvSpPr>
          <p:nvPr>
            <p:ph type="pic" sz="quarter" idx="12"/>
          </p:nvPr>
        </p:nvSpPr>
        <p:spPr>
          <a:xfrm rot="20253086">
            <a:off x="6917316" y="4090529"/>
            <a:ext cx="3417971" cy="5126958"/>
          </a:xfrm>
          <a:prstGeom prst="roundRect">
            <a:avLst>
              <a:gd name="adj" fmla="val 3649"/>
            </a:avLst>
          </a:prstGeom>
          <a:effectLst/>
        </p:spPr>
        <p:txBody>
          <a:bodyPr/>
          <a:lstStyle>
            <a:lvl1pPr>
              <a:defRPr lang="zh-CN" altLang="en-US"/>
            </a:lvl1pPr>
          </a:lstStyle>
          <a:p>
            <a:pPr lvl="0"/>
            <a:endParaRPr lang="zh-CN" altLang="en-US"/>
          </a:p>
        </p:txBody>
      </p:sp>
      <p:sp>
        <p:nvSpPr>
          <p:cNvPr id="4" name="椭圆 3"/>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162" name="图片 161"/>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
        <p:nvSpPr>
          <p:cNvPr id="5" name="标题 1"/>
          <p:cNvSpPr>
            <a:spLocks noGrp="1"/>
          </p:cNvSpPr>
          <p:nvPr>
            <p:ph type="title" hasCustomPrompt="1"/>
          </p:nvPr>
        </p:nvSpPr>
        <p:spPr>
          <a:xfrm>
            <a:off x="660400" y="500246"/>
            <a:ext cx="3326050" cy="582750"/>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7" name="圆: 空心 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页">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sp>
        <p:nvSpPr>
          <p:cNvPr id="272" name="圆: 空心 271"/>
          <p:cNvSpPr/>
          <p:nvPr userDrawn="1"/>
        </p:nvSpPr>
        <p:spPr>
          <a:xfrm>
            <a:off x="10851190" y="656974"/>
            <a:ext cx="874401" cy="874401"/>
          </a:xfrm>
          <a:prstGeom prst="donut">
            <a:avLst/>
          </a:prstGeom>
          <a:gradFill>
            <a:gsLst>
              <a:gs pos="0">
                <a:schemeClr val="accent2"/>
              </a:gs>
              <a:gs pos="100000">
                <a:schemeClr val="accent1"/>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grpSp>
        <p:nvGrpSpPr>
          <p:cNvPr id="194" name="组合 193"/>
          <p:cNvGrpSpPr/>
          <p:nvPr userDrawn="1"/>
        </p:nvGrpSpPr>
        <p:grpSpPr>
          <a:xfrm rot="10800000">
            <a:off x="9131812" y="190842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95" name="组合 194"/>
            <p:cNvGrpSpPr/>
            <p:nvPr/>
          </p:nvGrpSpPr>
          <p:grpSpPr>
            <a:xfrm>
              <a:off x="-248963" y="4991062"/>
              <a:ext cx="818862" cy="478856"/>
              <a:chOff x="279133" y="4991062"/>
              <a:chExt cx="818862" cy="478856"/>
            </a:xfrm>
            <a:grpFill/>
          </p:grpSpPr>
          <p:grpSp>
            <p:nvGrpSpPr>
              <p:cNvPr id="233" name="组合 232"/>
              <p:cNvGrpSpPr/>
              <p:nvPr/>
            </p:nvGrpSpPr>
            <p:grpSpPr>
              <a:xfrm>
                <a:off x="279133" y="4991062"/>
                <a:ext cx="818862" cy="45719"/>
                <a:chOff x="279133" y="4991062"/>
                <a:chExt cx="818862" cy="45719"/>
              </a:xfrm>
              <a:grpFill/>
            </p:grpSpPr>
            <p:sp>
              <p:nvSpPr>
                <p:cNvPr id="261" name="椭圆 26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2" name="椭圆 26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3" name="椭圆 26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4" name="椭圆 26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5" name="椭圆 26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6" name="椭圆 26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7" name="椭圆 26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8" name="椭圆 26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4" name="组合 233"/>
              <p:cNvGrpSpPr/>
              <p:nvPr/>
            </p:nvGrpSpPr>
            <p:grpSpPr>
              <a:xfrm>
                <a:off x="279133" y="5135441"/>
                <a:ext cx="818862" cy="45719"/>
                <a:chOff x="279133" y="4991062"/>
                <a:chExt cx="818862" cy="45719"/>
              </a:xfrm>
              <a:grpFill/>
            </p:grpSpPr>
            <p:sp>
              <p:nvSpPr>
                <p:cNvPr id="253" name="椭圆 25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4" name="椭圆 25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5" name="椭圆 25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6" name="椭圆 25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7" name="椭圆 25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8" name="椭圆 25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9" name="椭圆 25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60" name="椭圆 25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5" name="组合 234"/>
              <p:cNvGrpSpPr/>
              <p:nvPr/>
            </p:nvGrpSpPr>
            <p:grpSpPr>
              <a:xfrm>
                <a:off x="279133" y="5279820"/>
                <a:ext cx="818862" cy="45719"/>
                <a:chOff x="279133" y="4991062"/>
                <a:chExt cx="818862" cy="45719"/>
              </a:xfrm>
              <a:grpFill/>
            </p:grpSpPr>
            <p:sp>
              <p:nvSpPr>
                <p:cNvPr id="245" name="椭圆 24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6" name="椭圆 24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7" name="椭圆 24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8" name="椭圆 24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9" name="椭圆 24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0" name="椭圆 24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1" name="椭圆 25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52" name="椭圆 25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36" name="组合 235"/>
              <p:cNvGrpSpPr/>
              <p:nvPr/>
            </p:nvGrpSpPr>
            <p:grpSpPr>
              <a:xfrm>
                <a:off x="279133" y="5424199"/>
                <a:ext cx="818862" cy="45719"/>
                <a:chOff x="279133" y="4991062"/>
                <a:chExt cx="818862" cy="45719"/>
              </a:xfrm>
              <a:grpFill/>
            </p:grpSpPr>
            <p:sp>
              <p:nvSpPr>
                <p:cNvPr id="237" name="椭圆 23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8" name="椭圆 23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9" name="椭圆 23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0" name="椭圆 23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1" name="椭圆 24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2" name="椭圆 24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3" name="椭圆 24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44" name="椭圆 24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96" name="组合 195"/>
            <p:cNvGrpSpPr/>
            <p:nvPr/>
          </p:nvGrpSpPr>
          <p:grpSpPr>
            <a:xfrm>
              <a:off x="643547" y="4991062"/>
              <a:ext cx="818862" cy="478856"/>
              <a:chOff x="279133" y="4991062"/>
              <a:chExt cx="818862" cy="478856"/>
            </a:xfrm>
            <a:grpFill/>
          </p:grpSpPr>
          <p:grpSp>
            <p:nvGrpSpPr>
              <p:cNvPr id="197" name="组合 196"/>
              <p:cNvGrpSpPr/>
              <p:nvPr/>
            </p:nvGrpSpPr>
            <p:grpSpPr>
              <a:xfrm>
                <a:off x="279133" y="4991062"/>
                <a:ext cx="818862" cy="45719"/>
                <a:chOff x="279133" y="4991062"/>
                <a:chExt cx="818862" cy="45719"/>
              </a:xfrm>
              <a:grpFill/>
            </p:grpSpPr>
            <p:sp>
              <p:nvSpPr>
                <p:cNvPr id="225" name="椭圆 22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6" name="椭圆 22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7" name="椭圆 22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8" name="椭圆 22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9" name="椭圆 22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0" name="椭圆 22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1" name="椭圆 23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32" name="椭圆 23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98" name="组合 197"/>
              <p:cNvGrpSpPr/>
              <p:nvPr/>
            </p:nvGrpSpPr>
            <p:grpSpPr>
              <a:xfrm>
                <a:off x="279133" y="5135441"/>
                <a:ext cx="818862" cy="45719"/>
                <a:chOff x="279133" y="4991062"/>
                <a:chExt cx="818862" cy="45719"/>
              </a:xfrm>
              <a:grpFill/>
            </p:grpSpPr>
            <p:sp>
              <p:nvSpPr>
                <p:cNvPr id="217" name="椭圆 21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8" name="椭圆 21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9" name="椭圆 21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0" name="椭圆 21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1" name="椭圆 22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2" name="椭圆 22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3" name="椭圆 22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24" name="椭圆 22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99" name="组合 198"/>
              <p:cNvGrpSpPr/>
              <p:nvPr/>
            </p:nvGrpSpPr>
            <p:grpSpPr>
              <a:xfrm>
                <a:off x="279133" y="5279820"/>
                <a:ext cx="818862" cy="45719"/>
                <a:chOff x="279133" y="4991062"/>
                <a:chExt cx="818862" cy="45719"/>
              </a:xfrm>
              <a:grpFill/>
            </p:grpSpPr>
            <p:sp>
              <p:nvSpPr>
                <p:cNvPr id="209" name="椭圆 20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0" name="椭圆 20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1" name="椭圆 21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2" name="椭圆 21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3" name="椭圆 21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4" name="椭圆 21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5" name="椭圆 21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16" name="椭圆 21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00" name="组合 199"/>
              <p:cNvGrpSpPr/>
              <p:nvPr/>
            </p:nvGrpSpPr>
            <p:grpSpPr>
              <a:xfrm>
                <a:off x="279133" y="5424199"/>
                <a:ext cx="818862" cy="45719"/>
                <a:chOff x="279133" y="4991062"/>
                <a:chExt cx="818862" cy="45719"/>
              </a:xfrm>
              <a:grpFill/>
            </p:grpSpPr>
            <p:sp>
              <p:nvSpPr>
                <p:cNvPr id="201" name="椭圆 20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2" name="椭圆 20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3" name="椭圆 20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4" name="椭圆 20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5" name="椭圆 20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6" name="椭圆 20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7" name="椭圆 20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08" name="椭圆 20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3" name="椭圆 192"/>
          <p:cNvSpPr/>
          <p:nvPr userDrawn="1"/>
        </p:nvSpPr>
        <p:spPr>
          <a:xfrm>
            <a:off x="3527552" y="1794462"/>
            <a:ext cx="3127149" cy="3127149"/>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3" name="矩形 2"/>
          <p:cNvSpPr/>
          <p:nvPr userDrawn="1"/>
        </p:nvSpPr>
        <p:spPr>
          <a:xfrm>
            <a:off x="-26114" y="-40563"/>
            <a:ext cx="12244257" cy="6924408"/>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3" name="矩形: 圆角 22"/>
          <p:cNvSpPr/>
          <p:nvPr/>
        </p:nvSpPr>
        <p:spPr>
          <a:xfrm>
            <a:off x="6270282" y="4743242"/>
            <a:ext cx="2056388" cy="370214"/>
          </a:xfrm>
          <a:prstGeom prst="roundRect">
            <a:avLst>
              <a:gd name="adj" fmla="val 50000"/>
            </a:avLst>
          </a:prstGeom>
          <a:gradFill>
            <a:gsLst>
              <a:gs pos="0">
                <a:schemeClr val="accent3">
                  <a:lumMod val="60000"/>
                  <a:lumOff val="40000"/>
                </a:schemeClr>
              </a:gs>
              <a:gs pos="100000">
                <a:schemeClr val="accent3"/>
              </a:gs>
            </a:gsLst>
            <a:lin ang="2700000" scaled="1"/>
          </a:gradFill>
          <a:ln>
            <a:solidFill>
              <a:schemeClr val="bg1"/>
            </a:solidFill>
          </a:ln>
          <a:scene3d>
            <a:camera prst="perspectiveFront"/>
            <a:lightRig rig="glow" dir="t"/>
          </a:scene3d>
          <a:sp3d extrusionH="38100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阿里巴巴普惠体 R"/>
              <a:ea typeface="阿里巴巴普惠体 R"/>
              <a:cs typeface="+mn-cs"/>
            </a:endParaRPr>
          </a:p>
        </p:txBody>
      </p:sp>
      <p:sp>
        <p:nvSpPr>
          <p:cNvPr id="93" name="文本占位符 92"/>
          <p:cNvSpPr>
            <a:spLocks noGrp="1"/>
          </p:cNvSpPr>
          <p:nvPr userDrawn="1">
            <p:ph type="body" sz="quarter" idx="17" hasCustomPrompt="1"/>
          </p:nvPr>
        </p:nvSpPr>
        <p:spPr>
          <a:xfrm>
            <a:off x="6169120" y="2082651"/>
            <a:ext cx="5114439" cy="1088499"/>
          </a:xfrm>
          <a:prstGeom prst="rect">
            <a:avLst/>
          </a:prstGeom>
        </p:spPr>
        <p:txBody>
          <a:bodyPr/>
          <a:lstStyle>
            <a:lvl1pPr marL="0" indent="0">
              <a:buNone/>
              <a:defRPr kumimoji="0" lang="zh-CN" altLang="en-US" sz="6600" b="0" i="0" u="none" strike="noStrike" kern="1200" cap="none" spc="0" normalizeH="0" baseline="0" dirty="0" smtClean="0">
                <a:ln w="9525">
                  <a:gradFill>
                    <a:gsLst>
                      <a:gs pos="0">
                        <a:schemeClr val="accent2"/>
                      </a:gs>
                      <a:gs pos="100000">
                        <a:schemeClr val="accent1"/>
                      </a:gs>
                    </a:gsLst>
                    <a:lin ang="5400000" scaled="1"/>
                  </a:gradFill>
                </a:ln>
                <a:noFill/>
                <a:effectLst>
                  <a:outerShdw blurRad="419100" dist="38100" dir="2700000" sx="102000" sy="102000" algn="tl" rotWithShape="0">
                    <a:srgbClr val="2DC5AC">
                      <a:lumMod val="50000"/>
                      <a:alpha val="23000"/>
                    </a:srgbClr>
                  </a:outerShdw>
                </a:effectLst>
                <a:uLnTx/>
                <a:uFillTx/>
                <a:latin typeface="阿里巴巴普惠体 B"/>
                <a:ea typeface="阿里巴巴普惠体 B"/>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添加标题</a:t>
            </a:r>
          </a:p>
        </p:txBody>
      </p:sp>
      <p:sp>
        <p:nvSpPr>
          <p:cNvPr id="95" name="文本占位符 94"/>
          <p:cNvSpPr>
            <a:spLocks noGrp="1"/>
          </p:cNvSpPr>
          <p:nvPr userDrawn="1">
            <p:ph type="body" sz="quarter" idx="18" hasCustomPrompt="1"/>
          </p:nvPr>
        </p:nvSpPr>
        <p:spPr>
          <a:xfrm>
            <a:off x="6169120" y="3018401"/>
            <a:ext cx="5432721" cy="928588"/>
          </a:xfrm>
          <a:prstGeom prst="rect">
            <a:avLst/>
          </a:prstGeom>
        </p:spPr>
        <p:txBody>
          <a:bodyPr/>
          <a:lstStyle>
            <a:lvl1pPr marL="0" indent="0">
              <a:buNone/>
              <a:defRPr kumimoji="0" lang="zh-CN" altLang="en-US" sz="6600" b="0" i="0" u="none" strike="noStrike" kern="1200" cap="none" spc="0" normalizeH="0" baseline="0" dirty="0" smtClean="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vl2pPr marL="457200" indent="0">
              <a:buNone/>
              <a:defRPr/>
            </a:lvl2pPr>
            <a:lvl3pPr marL="914400" indent="0">
              <a:buNone/>
              <a:defRPr/>
            </a:lvl3pPr>
            <a:lvl5pPr marL="1828800" indent="0">
              <a:buNone/>
              <a:defRPr/>
            </a:lvl5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添加标题模板</a:t>
            </a:r>
          </a:p>
        </p:txBody>
      </p:sp>
      <p:sp>
        <p:nvSpPr>
          <p:cNvPr id="192" name="椭圆 191"/>
          <p:cNvSpPr/>
          <p:nvPr userDrawn="1"/>
        </p:nvSpPr>
        <p:spPr>
          <a:xfrm rot="21276305">
            <a:off x="9748371" y="4582306"/>
            <a:ext cx="2253716" cy="2255518"/>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0" name="圆: 空心 269"/>
          <p:cNvSpPr/>
          <p:nvPr userDrawn="1"/>
        </p:nvSpPr>
        <p:spPr>
          <a:xfrm>
            <a:off x="-1987527" y="-1935486"/>
            <a:ext cx="5027012" cy="5027012"/>
          </a:xfrm>
          <a:prstGeom prst="donut">
            <a:avLst/>
          </a:prstGeom>
          <a:gradFill>
            <a:gsLst>
              <a:gs pos="0">
                <a:schemeClr val="accent2">
                  <a:alpha val="46000"/>
                </a:schemeClr>
              </a:gs>
              <a:gs pos="100000">
                <a:schemeClr val="accent1">
                  <a:alpha val="53000"/>
                </a:schemeClr>
              </a:gs>
            </a:gsLst>
            <a:lin ang="2700000" scaled="1"/>
          </a:gradFill>
          <a:ln>
            <a:noFill/>
          </a:ln>
          <a:effectLst/>
          <a:scene3d>
            <a:camera prst="orthographic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99" name="文本占位符 98"/>
          <p:cNvSpPr>
            <a:spLocks noGrp="1"/>
          </p:cNvSpPr>
          <p:nvPr userDrawn="1">
            <p:ph type="body" sz="quarter" idx="20" hasCustomPrompt="1"/>
          </p:nvPr>
        </p:nvSpPr>
        <p:spPr>
          <a:xfrm>
            <a:off x="6479149" y="4769087"/>
            <a:ext cx="1638655" cy="368037"/>
          </a:xfrm>
          <a:prstGeom prst="rect">
            <a:avLst/>
          </a:prstGeom>
        </p:spPr>
        <p:txBody>
          <a:bodyPr/>
          <a:lstStyle>
            <a:lvl1pPr marL="0" indent="0" algn="ctr">
              <a:buNone/>
              <a:defRPr kumimoji="1" lang="zh-CN" altLang="en-US" sz="1800" b="0" i="0" u="none" strike="noStrike" kern="1200" cap="none" spc="0" normalizeH="0" baseline="0" dirty="0" smtClean="0">
                <a:ln>
                  <a:noFill/>
                </a:ln>
                <a:solidFill>
                  <a:srgbClr val="FFFFFF"/>
                </a:solidFill>
                <a:effectLst>
                  <a:innerShdw blurRad="177800">
                    <a:srgbClr val="2DC5AC">
                      <a:lumMod val="50000"/>
                      <a:alpha val="19000"/>
                    </a:srgbClr>
                  </a:innerShdw>
                </a:effectLst>
                <a:uLnTx/>
                <a:uFillTx/>
                <a:latin typeface="阿里巴巴普惠体 R"/>
                <a:ea typeface="阿里巴巴普惠体 R"/>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dirty="0"/>
              <a:t>添加小说明</a:t>
            </a:r>
          </a:p>
        </p:txBody>
      </p:sp>
      <p:sp>
        <p:nvSpPr>
          <p:cNvPr id="57" name="矩形: 圆角 56"/>
          <p:cNvSpPr/>
          <p:nvPr userDrawn="1"/>
        </p:nvSpPr>
        <p:spPr>
          <a:xfrm>
            <a:off x="1915271" y="797826"/>
            <a:ext cx="2798230" cy="5319186"/>
          </a:xfrm>
          <a:prstGeom prst="roundRect">
            <a:avLst>
              <a:gd name="adj" fmla="val 8249"/>
            </a:avLst>
          </a:prstGeom>
          <a:solidFill>
            <a:schemeClr val="bg1"/>
          </a:solidFill>
          <a:ln>
            <a:noFill/>
          </a:ln>
          <a:effectLst>
            <a:outerShdw blurRad="749300" dist="800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rotWithShape="1">
          <a:blip r:embed="rId2" cstate="print">
            <a:extLst>
              <a:ext uri="{28A0092B-C50C-407E-A947-70E740481C1C}">
                <a14:useLocalDpi xmlns:a14="http://schemas.microsoft.com/office/drawing/2010/main" val="0"/>
              </a:ext>
            </a:extLst>
          </a:blip>
          <a:srcRect b="94589"/>
          <a:stretch>
            <a:fillRect/>
          </a:stretch>
        </p:blipFill>
        <p:spPr>
          <a:xfrm>
            <a:off x="9843255" y="-1617141"/>
            <a:ext cx="3165231" cy="371073"/>
          </a:xfrm>
          <a:prstGeom prst="rect">
            <a:avLst/>
          </a:prstGeom>
        </p:spPr>
      </p:pic>
      <p:pic>
        <p:nvPicPr>
          <p:cNvPr id="62" name="图片 61"/>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94" r="64361" b="94589"/>
          <a:stretch>
            <a:fillRect/>
          </a:stretch>
        </p:blipFill>
        <p:spPr>
          <a:xfrm>
            <a:off x="2048250" y="973939"/>
            <a:ext cx="669096" cy="307066"/>
          </a:xfrm>
          <a:prstGeom prst="rect">
            <a:avLst/>
          </a:prstGeom>
        </p:spPr>
      </p:pic>
      <p:pic>
        <p:nvPicPr>
          <p:cNvPr id="114" name="图片 1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49331" y="632263"/>
            <a:ext cx="3142845" cy="5608477"/>
          </a:xfrm>
          <a:prstGeom prst="rect">
            <a:avLst/>
          </a:prstGeom>
        </p:spPr>
      </p:pic>
      <p:pic>
        <p:nvPicPr>
          <p:cNvPr id="63" name="图片 62"/>
          <p:cNvPicPr>
            <a:picLocks noChangeAspect="1"/>
          </p:cNvPicPr>
          <p:nvPr userDrawn="1"/>
        </p:nvPicPr>
        <p:blipFill rotWithShape="1">
          <a:blip r:embed="rId2" cstate="print">
            <a:extLst>
              <a:ext uri="{28A0092B-C50C-407E-A947-70E740481C1C}">
                <a14:useLocalDpi xmlns:a14="http://schemas.microsoft.com/office/drawing/2010/main" val="0"/>
              </a:ext>
            </a:extLst>
          </a:blip>
          <a:srcRect l="60418" b="95250"/>
          <a:stretch>
            <a:fillRect/>
          </a:stretch>
        </p:blipFill>
        <p:spPr>
          <a:xfrm>
            <a:off x="3584915" y="968306"/>
            <a:ext cx="1054454" cy="274143"/>
          </a:xfrm>
          <a:prstGeom prst="rect">
            <a:avLst/>
          </a:prstGeom>
        </p:spPr>
      </p:pic>
      <p:grpSp>
        <p:nvGrpSpPr>
          <p:cNvPr id="22" name="组合 21"/>
          <p:cNvGrpSpPr/>
          <p:nvPr userDrawn="1"/>
        </p:nvGrpSpPr>
        <p:grpSpPr>
          <a:xfrm>
            <a:off x="2142231" y="1894539"/>
            <a:ext cx="2365316" cy="617582"/>
            <a:chOff x="6730939" y="2052451"/>
            <a:chExt cx="2270452" cy="592813"/>
          </a:xfrm>
        </p:grpSpPr>
        <p:sp>
          <p:nvSpPr>
            <p:cNvPr id="64" name="mountains_208609"/>
            <p:cNvSpPr/>
            <p:nvPr userDrawn="1"/>
          </p:nvSpPr>
          <p:spPr>
            <a:xfrm>
              <a:off x="6859102" y="2052798"/>
              <a:ext cx="335882" cy="3351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1" h="606377">
                  <a:moveTo>
                    <a:pt x="207987" y="527340"/>
                  </a:moveTo>
                  <a:cubicBezTo>
                    <a:pt x="231306" y="527340"/>
                    <a:pt x="253290" y="536408"/>
                    <a:pt x="269845" y="552945"/>
                  </a:cubicBezTo>
                  <a:cubicBezTo>
                    <a:pt x="278923" y="562013"/>
                    <a:pt x="290939" y="566992"/>
                    <a:pt x="303755" y="566992"/>
                  </a:cubicBezTo>
                  <a:cubicBezTo>
                    <a:pt x="316661" y="566992"/>
                    <a:pt x="328676" y="562013"/>
                    <a:pt x="337755" y="552945"/>
                  </a:cubicBezTo>
                  <a:cubicBezTo>
                    <a:pt x="371844" y="518805"/>
                    <a:pt x="427382" y="518805"/>
                    <a:pt x="461471" y="552945"/>
                  </a:cubicBezTo>
                  <a:cubicBezTo>
                    <a:pt x="469125" y="560591"/>
                    <a:pt x="469125" y="573037"/>
                    <a:pt x="461471" y="580772"/>
                  </a:cubicBezTo>
                  <a:cubicBezTo>
                    <a:pt x="453727" y="588418"/>
                    <a:pt x="441267" y="588418"/>
                    <a:pt x="433613" y="580772"/>
                  </a:cubicBezTo>
                  <a:cubicBezTo>
                    <a:pt x="414833" y="562013"/>
                    <a:pt x="384393" y="562013"/>
                    <a:pt x="365613" y="580772"/>
                  </a:cubicBezTo>
                  <a:cubicBezTo>
                    <a:pt x="349147" y="597220"/>
                    <a:pt x="327163" y="606377"/>
                    <a:pt x="303755" y="606377"/>
                  </a:cubicBezTo>
                  <a:cubicBezTo>
                    <a:pt x="280436" y="606377"/>
                    <a:pt x="258452" y="597220"/>
                    <a:pt x="241897" y="580772"/>
                  </a:cubicBezTo>
                  <a:cubicBezTo>
                    <a:pt x="223206" y="562013"/>
                    <a:pt x="192678" y="562013"/>
                    <a:pt x="173987" y="580772"/>
                  </a:cubicBezTo>
                  <a:cubicBezTo>
                    <a:pt x="166244" y="588418"/>
                    <a:pt x="153783" y="588418"/>
                    <a:pt x="146129" y="580772"/>
                  </a:cubicBezTo>
                  <a:cubicBezTo>
                    <a:pt x="138385" y="573037"/>
                    <a:pt x="138385" y="560591"/>
                    <a:pt x="146129" y="552945"/>
                  </a:cubicBezTo>
                  <a:cubicBezTo>
                    <a:pt x="162594" y="536408"/>
                    <a:pt x="184578" y="527340"/>
                    <a:pt x="207987" y="527340"/>
                  </a:cubicBezTo>
                  <a:close/>
                  <a:moveTo>
                    <a:pt x="399645" y="428174"/>
                  </a:moveTo>
                  <a:cubicBezTo>
                    <a:pt x="422965" y="428174"/>
                    <a:pt x="444951" y="437329"/>
                    <a:pt x="461506" y="453771"/>
                  </a:cubicBezTo>
                  <a:cubicBezTo>
                    <a:pt x="480198" y="472524"/>
                    <a:pt x="510729" y="472524"/>
                    <a:pt x="529420" y="453771"/>
                  </a:cubicBezTo>
                  <a:cubicBezTo>
                    <a:pt x="537164" y="446127"/>
                    <a:pt x="549626" y="446127"/>
                    <a:pt x="557369" y="453771"/>
                  </a:cubicBezTo>
                  <a:cubicBezTo>
                    <a:pt x="565024" y="461503"/>
                    <a:pt x="565024" y="473946"/>
                    <a:pt x="557369" y="481589"/>
                  </a:cubicBezTo>
                  <a:cubicBezTo>
                    <a:pt x="523190" y="515629"/>
                    <a:pt x="467737" y="515629"/>
                    <a:pt x="433646" y="481589"/>
                  </a:cubicBezTo>
                  <a:cubicBezTo>
                    <a:pt x="414865" y="462925"/>
                    <a:pt x="384424" y="462925"/>
                    <a:pt x="365643" y="481589"/>
                  </a:cubicBezTo>
                  <a:cubicBezTo>
                    <a:pt x="349177" y="498120"/>
                    <a:pt x="327191" y="507186"/>
                    <a:pt x="303782" y="507186"/>
                  </a:cubicBezTo>
                  <a:cubicBezTo>
                    <a:pt x="280461" y="507186"/>
                    <a:pt x="258476" y="498120"/>
                    <a:pt x="241920" y="481589"/>
                  </a:cubicBezTo>
                  <a:cubicBezTo>
                    <a:pt x="223228" y="462925"/>
                    <a:pt x="192698" y="462925"/>
                    <a:pt x="174006" y="481589"/>
                  </a:cubicBezTo>
                  <a:cubicBezTo>
                    <a:pt x="157450" y="498120"/>
                    <a:pt x="135465" y="507186"/>
                    <a:pt x="112145" y="507186"/>
                  </a:cubicBezTo>
                  <a:cubicBezTo>
                    <a:pt x="88735" y="507186"/>
                    <a:pt x="66839" y="498120"/>
                    <a:pt x="50283" y="481589"/>
                  </a:cubicBezTo>
                  <a:cubicBezTo>
                    <a:pt x="42628" y="473946"/>
                    <a:pt x="42628" y="461503"/>
                    <a:pt x="50283" y="453771"/>
                  </a:cubicBezTo>
                  <a:cubicBezTo>
                    <a:pt x="58027" y="446127"/>
                    <a:pt x="70488" y="446127"/>
                    <a:pt x="78143" y="453771"/>
                  </a:cubicBezTo>
                  <a:cubicBezTo>
                    <a:pt x="87222" y="462836"/>
                    <a:pt x="99327" y="467813"/>
                    <a:pt x="112145" y="467813"/>
                  </a:cubicBezTo>
                  <a:cubicBezTo>
                    <a:pt x="124962" y="467813"/>
                    <a:pt x="137067" y="462836"/>
                    <a:pt x="146146" y="453771"/>
                  </a:cubicBezTo>
                  <a:cubicBezTo>
                    <a:pt x="180237" y="419731"/>
                    <a:pt x="235690" y="419731"/>
                    <a:pt x="269869" y="453771"/>
                  </a:cubicBezTo>
                  <a:cubicBezTo>
                    <a:pt x="278859" y="462836"/>
                    <a:pt x="290964" y="467813"/>
                    <a:pt x="303782" y="467813"/>
                  </a:cubicBezTo>
                  <a:cubicBezTo>
                    <a:pt x="316688" y="467813"/>
                    <a:pt x="328704" y="462836"/>
                    <a:pt x="337783" y="453771"/>
                  </a:cubicBezTo>
                  <a:cubicBezTo>
                    <a:pt x="354339" y="437329"/>
                    <a:pt x="376235" y="428174"/>
                    <a:pt x="399645" y="428174"/>
                  </a:cubicBezTo>
                  <a:close/>
                  <a:moveTo>
                    <a:pt x="264167" y="39368"/>
                  </a:moveTo>
                  <a:lnTo>
                    <a:pt x="195096" y="131164"/>
                  </a:lnTo>
                  <a:lnTo>
                    <a:pt x="250994" y="162267"/>
                  </a:lnTo>
                  <a:lnTo>
                    <a:pt x="289446" y="151070"/>
                  </a:lnTo>
                  <a:lnTo>
                    <a:pt x="387980" y="238335"/>
                  </a:lnTo>
                  <a:lnTo>
                    <a:pt x="435956" y="202878"/>
                  </a:lnTo>
                  <a:lnTo>
                    <a:pt x="484556" y="208743"/>
                  </a:lnTo>
                  <a:lnTo>
                    <a:pt x="421804" y="111436"/>
                  </a:lnTo>
                  <a:lnTo>
                    <a:pt x="366173" y="197546"/>
                  </a:lnTo>
                  <a:close/>
                  <a:moveTo>
                    <a:pt x="265491" y="23"/>
                  </a:moveTo>
                  <a:cubicBezTo>
                    <a:pt x="277741" y="445"/>
                    <a:pt x="289802" y="6488"/>
                    <a:pt x="297279" y="18040"/>
                  </a:cubicBezTo>
                  <a:lnTo>
                    <a:pt x="366173" y="124855"/>
                  </a:lnTo>
                  <a:lnTo>
                    <a:pt x="388603" y="90109"/>
                  </a:lnTo>
                  <a:cubicBezTo>
                    <a:pt x="404091" y="66116"/>
                    <a:pt x="439428" y="66116"/>
                    <a:pt x="454915" y="90109"/>
                  </a:cubicBezTo>
                  <a:lnTo>
                    <a:pt x="601336" y="316980"/>
                  </a:lnTo>
                  <a:cubicBezTo>
                    <a:pt x="618159" y="343195"/>
                    <a:pt x="599289" y="377674"/>
                    <a:pt x="568136" y="377674"/>
                  </a:cubicBezTo>
                  <a:lnTo>
                    <a:pt x="39417" y="377674"/>
                  </a:lnTo>
                  <a:cubicBezTo>
                    <a:pt x="7018" y="377674"/>
                    <a:pt x="-11496" y="340529"/>
                    <a:pt x="7908" y="314669"/>
                  </a:cubicBezTo>
                  <a:lnTo>
                    <a:pt x="232569" y="15730"/>
                  </a:lnTo>
                  <a:cubicBezTo>
                    <a:pt x="240803" y="4800"/>
                    <a:pt x="253242" y="-399"/>
                    <a:pt x="265491" y="23"/>
                  </a:cubicBezTo>
                  <a:close/>
                </a:path>
              </a:pathLst>
            </a:custGeom>
            <a:gradFill>
              <a:gsLst>
                <a:gs pos="0">
                  <a:schemeClr val="accent2"/>
                </a:gs>
                <a:gs pos="100000">
                  <a:schemeClr val="accent1"/>
                </a:gs>
              </a:gsLst>
              <a:lin ang="2700000" scaled="1"/>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solidFill>
                  <a:srgbClr val="000000">
                    <a:lumMod val="75000"/>
                    <a:lumOff val="25000"/>
                  </a:srgbClr>
                </a:solidFill>
                <a:latin typeface="阿里巴巴普惠体 R"/>
                <a:ea typeface="阿里巴巴普惠体 R"/>
              </a:endParaRPr>
            </a:p>
          </p:txBody>
        </p:sp>
        <p:sp>
          <p:nvSpPr>
            <p:cNvPr id="68" name="mountains_208609"/>
            <p:cNvSpPr/>
            <p:nvPr userDrawn="1"/>
          </p:nvSpPr>
          <p:spPr>
            <a:xfrm>
              <a:off x="7423916" y="2069581"/>
              <a:ext cx="335882" cy="301621"/>
            </a:xfrm>
            <a:custGeom>
              <a:avLst/>
              <a:gdLst>
                <a:gd name="T0" fmla="*/ 10764 w 14255"/>
                <a:gd name="T1" fmla="*/ 7806 h 12800"/>
                <a:gd name="T2" fmla="*/ 9018 w 14255"/>
                <a:gd name="T3" fmla="*/ 10473 h 12800"/>
                <a:gd name="T4" fmla="*/ 10062 w 14255"/>
                <a:gd name="T5" fmla="*/ 12705 h 12800"/>
                <a:gd name="T6" fmla="*/ 9600 w 14255"/>
                <a:gd name="T7" fmla="*/ 12800 h 12800"/>
                <a:gd name="T8" fmla="*/ 7855 w 14255"/>
                <a:gd name="T9" fmla="*/ 12800 h 12800"/>
                <a:gd name="T10" fmla="*/ 7855 w 14255"/>
                <a:gd name="T11" fmla="*/ 10764 h 12800"/>
                <a:gd name="T12" fmla="*/ 6400 w 14255"/>
                <a:gd name="T13" fmla="*/ 9309 h 12800"/>
                <a:gd name="T14" fmla="*/ 4945 w 14255"/>
                <a:gd name="T15" fmla="*/ 10764 h 12800"/>
                <a:gd name="T16" fmla="*/ 4945 w 14255"/>
                <a:gd name="T17" fmla="*/ 12800 h 12800"/>
                <a:gd name="T18" fmla="*/ 3200 w 14255"/>
                <a:gd name="T19" fmla="*/ 12800 h 12800"/>
                <a:gd name="T20" fmla="*/ 2036 w 14255"/>
                <a:gd name="T21" fmla="*/ 11636 h 12800"/>
                <a:gd name="T22" fmla="*/ 2036 w 14255"/>
                <a:gd name="T23" fmla="*/ 7340 h 12800"/>
                <a:gd name="T24" fmla="*/ 2182 w 14255"/>
                <a:gd name="T25" fmla="*/ 7343 h 12800"/>
                <a:gd name="T26" fmla="*/ 4188 w 14255"/>
                <a:gd name="T27" fmla="*/ 6461 h 12800"/>
                <a:gd name="T28" fmla="*/ 6400 w 14255"/>
                <a:gd name="T29" fmla="*/ 7495 h 12800"/>
                <a:gd name="T30" fmla="*/ 8612 w 14255"/>
                <a:gd name="T31" fmla="*/ 6461 h 12800"/>
                <a:gd name="T32" fmla="*/ 10618 w 14255"/>
                <a:gd name="T33" fmla="*/ 7343 h 12800"/>
                <a:gd name="T34" fmla="*/ 10764 w 14255"/>
                <a:gd name="T35" fmla="*/ 7340 h 12800"/>
                <a:gd name="T36" fmla="*/ 10764 w 14255"/>
                <a:gd name="T37" fmla="*/ 7806 h 12800"/>
                <a:gd name="T38" fmla="*/ 12800 w 14255"/>
                <a:gd name="T39" fmla="*/ 4655 h 12800"/>
                <a:gd name="T40" fmla="*/ 10618 w 14255"/>
                <a:gd name="T41" fmla="*/ 6836 h 12800"/>
                <a:gd name="T42" fmla="*/ 8591 w 14255"/>
                <a:gd name="T43" fmla="*/ 5440 h 12800"/>
                <a:gd name="T44" fmla="*/ 6400 w 14255"/>
                <a:gd name="T45" fmla="*/ 6982 h 12800"/>
                <a:gd name="T46" fmla="*/ 4209 w 14255"/>
                <a:gd name="T47" fmla="*/ 5440 h 12800"/>
                <a:gd name="T48" fmla="*/ 2182 w 14255"/>
                <a:gd name="T49" fmla="*/ 6836 h 12800"/>
                <a:gd name="T50" fmla="*/ 0 w 14255"/>
                <a:gd name="T51" fmla="*/ 4655 h 12800"/>
                <a:gd name="T52" fmla="*/ 3200 w 14255"/>
                <a:gd name="T53" fmla="*/ 0 h 12800"/>
                <a:gd name="T54" fmla="*/ 9600 w 14255"/>
                <a:gd name="T55" fmla="*/ 0 h 12800"/>
                <a:gd name="T56" fmla="*/ 12800 w 14255"/>
                <a:gd name="T57" fmla="*/ 4655 h 12800"/>
                <a:gd name="T58" fmla="*/ 11927 w 14255"/>
                <a:gd name="T59" fmla="*/ 12800 h 12800"/>
                <a:gd name="T60" fmla="*/ 9600 w 14255"/>
                <a:gd name="T61" fmla="*/ 10473 h 12800"/>
                <a:gd name="T62" fmla="*/ 11927 w 14255"/>
                <a:gd name="T63" fmla="*/ 8145 h 12800"/>
                <a:gd name="T64" fmla="*/ 14255 w 14255"/>
                <a:gd name="T65" fmla="*/ 10473 h 12800"/>
                <a:gd name="T66" fmla="*/ 11927 w 14255"/>
                <a:gd name="T67" fmla="*/ 12800 h 12800"/>
                <a:gd name="T68" fmla="*/ 11310 w 14255"/>
                <a:gd name="T69" fmla="*/ 11090 h 12800"/>
                <a:gd name="T70" fmla="*/ 10473 w 14255"/>
                <a:gd name="T71" fmla="*/ 10473 h 12800"/>
                <a:gd name="T72" fmla="*/ 11310 w 14255"/>
                <a:gd name="T73" fmla="*/ 9856 h 12800"/>
                <a:gd name="T74" fmla="*/ 11927 w 14255"/>
                <a:gd name="T75" fmla="*/ 9018 h 12800"/>
                <a:gd name="T76" fmla="*/ 12544 w 14255"/>
                <a:gd name="T77" fmla="*/ 9856 h 12800"/>
                <a:gd name="T78" fmla="*/ 13382 w 14255"/>
                <a:gd name="T79" fmla="*/ 10473 h 12800"/>
                <a:gd name="T80" fmla="*/ 12544 w 14255"/>
                <a:gd name="T81" fmla="*/ 11090 h 12800"/>
                <a:gd name="T82" fmla="*/ 11927 w 14255"/>
                <a:gd name="T83" fmla="*/ 11927 h 12800"/>
                <a:gd name="T84" fmla="*/ 11310 w 14255"/>
                <a:gd name="T85" fmla="*/ 1109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55" h="12800">
                  <a:moveTo>
                    <a:pt x="10764" y="7806"/>
                  </a:moveTo>
                  <a:cubicBezTo>
                    <a:pt x="9703" y="8269"/>
                    <a:pt x="9018" y="9316"/>
                    <a:pt x="9018" y="10473"/>
                  </a:cubicBezTo>
                  <a:cubicBezTo>
                    <a:pt x="9017" y="11335"/>
                    <a:pt x="9400" y="12153"/>
                    <a:pt x="10062" y="12705"/>
                  </a:cubicBezTo>
                  <a:cubicBezTo>
                    <a:pt x="9916" y="12768"/>
                    <a:pt x="9759" y="12800"/>
                    <a:pt x="9600" y="12800"/>
                  </a:cubicBezTo>
                  <a:lnTo>
                    <a:pt x="7855" y="12800"/>
                  </a:lnTo>
                  <a:lnTo>
                    <a:pt x="7855" y="10764"/>
                  </a:lnTo>
                  <a:cubicBezTo>
                    <a:pt x="7855" y="9960"/>
                    <a:pt x="7203" y="9309"/>
                    <a:pt x="6400" y="9309"/>
                  </a:cubicBezTo>
                  <a:cubicBezTo>
                    <a:pt x="5597" y="9309"/>
                    <a:pt x="4945" y="9960"/>
                    <a:pt x="4945" y="10764"/>
                  </a:cubicBezTo>
                  <a:lnTo>
                    <a:pt x="4945" y="12800"/>
                  </a:lnTo>
                  <a:lnTo>
                    <a:pt x="3200" y="12800"/>
                  </a:lnTo>
                  <a:cubicBezTo>
                    <a:pt x="2557" y="12800"/>
                    <a:pt x="2036" y="12279"/>
                    <a:pt x="2036" y="11636"/>
                  </a:cubicBezTo>
                  <a:lnTo>
                    <a:pt x="2036" y="7340"/>
                  </a:lnTo>
                  <a:cubicBezTo>
                    <a:pt x="2084" y="7343"/>
                    <a:pt x="2133" y="7343"/>
                    <a:pt x="2182" y="7343"/>
                  </a:cubicBezTo>
                  <a:cubicBezTo>
                    <a:pt x="3012" y="7343"/>
                    <a:pt x="3704" y="6989"/>
                    <a:pt x="4188" y="6461"/>
                  </a:cubicBezTo>
                  <a:cubicBezTo>
                    <a:pt x="4721" y="7094"/>
                    <a:pt x="5514" y="7495"/>
                    <a:pt x="6400" y="7495"/>
                  </a:cubicBezTo>
                  <a:cubicBezTo>
                    <a:pt x="7286" y="7495"/>
                    <a:pt x="8079" y="7094"/>
                    <a:pt x="8612" y="6461"/>
                  </a:cubicBezTo>
                  <a:cubicBezTo>
                    <a:pt x="9096" y="6989"/>
                    <a:pt x="9788" y="7343"/>
                    <a:pt x="10618" y="7343"/>
                  </a:cubicBezTo>
                  <a:cubicBezTo>
                    <a:pt x="10667" y="7343"/>
                    <a:pt x="10716" y="7342"/>
                    <a:pt x="10764" y="7340"/>
                  </a:cubicBezTo>
                  <a:lnTo>
                    <a:pt x="10764" y="7806"/>
                  </a:lnTo>
                  <a:close/>
                  <a:moveTo>
                    <a:pt x="12800" y="4655"/>
                  </a:moveTo>
                  <a:cubicBezTo>
                    <a:pt x="12800" y="5699"/>
                    <a:pt x="11953" y="6836"/>
                    <a:pt x="10618" y="6836"/>
                  </a:cubicBezTo>
                  <a:cubicBezTo>
                    <a:pt x="9619" y="6836"/>
                    <a:pt x="8893" y="6199"/>
                    <a:pt x="8591" y="5440"/>
                  </a:cubicBezTo>
                  <a:cubicBezTo>
                    <a:pt x="8259" y="6365"/>
                    <a:pt x="7382" y="6982"/>
                    <a:pt x="6400" y="6982"/>
                  </a:cubicBezTo>
                  <a:cubicBezTo>
                    <a:pt x="5418" y="6982"/>
                    <a:pt x="4541" y="6365"/>
                    <a:pt x="4209" y="5440"/>
                  </a:cubicBezTo>
                  <a:cubicBezTo>
                    <a:pt x="3907" y="6199"/>
                    <a:pt x="3181" y="6836"/>
                    <a:pt x="2182" y="6836"/>
                  </a:cubicBezTo>
                  <a:cubicBezTo>
                    <a:pt x="847" y="6836"/>
                    <a:pt x="0" y="5699"/>
                    <a:pt x="0" y="4655"/>
                  </a:cubicBezTo>
                  <a:lnTo>
                    <a:pt x="3200" y="0"/>
                  </a:lnTo>
                  <a:lnTo>
                    <a:pt x="9600" y="0"/>
                  </a:lnTo>
                  <a:lnTo>
                    <a:pt x="12800" y="4655"/>
                  </a:lnTo>
                  <a:close/>
                  <a:moveTo>
                    <a:pt x="11927" y="12800"/>
                  </a:moveTo>
                  <a:cubicBezTo>
                    <a:pt x="10642" y="12800"/>
                    <a:pt x="9600" y="11758"/>
                    <a:pt x="9600" y="10473"/>
                  </a:cubicBezTo>
                  <a:cubicBezTo>
                    <a:pt x="9600" y="9187"/>
                    <a:pt x="10642" y="8145"/>
                    <a:pt x="11927" y="8145"/>
                  </a:cubicBezTo>
                  <a:cubicBezTo>
                    <a:pt x="13213" y="8145"/>
                    <a:pt x="14255" y="9187"/>
                    <a:pt x="14255" y="10473"/>
                  </a:cubicBezTo>
                  <a:cubicBezTo>
                    <a:pt x="14255" y="11758"/>
                    <a:pt x="13213" y="12800"/>
                    <a:pt x="11927" y="12800"/>
                  </a:cubicBezTo>
                  <a:close/>
                  <a:moveTo>
                    <a:pt x="11310" y="11090"/>
                  </a:moveTo>
                  <a:lnTo>
                    <a:pt x="10473" y="10473"/>
                  </a:lnTo>
                  <a:lnTo>
                    <a:pt x="11310" y="9856"/>
                  </a:lnTo>
                  <a:lnTo>
                    <a:pt x="11927" y="9018"/>
                  </a:lnTo>
                  <a:lnTo>
                    <a:pt x="12544" y="9856"/>
                  </a:lnTo>
                  <a:lnTo>
                    <a:pt x="13382" y="10473"/>
                  </a:lnTo>
                  <a:lnTo>
                    <a:pt x="12544" y="11090"/>
                  </a:lnTo>
                  <a:lnTo>
                    <a:pt x="11927" y="11927"/>
                  </a:lnTo>
                  <a:lnTo>
                    <a:pt x="11310" y="11090"/>
                  </a:lnTo>
                  <a:close/>
                </a:path>
              </a:pathLst>
            </a:custGeom>
            <a:gradFill>
              <a:gsLst>
                <a:gs pos="0">
                  <a:schemeClr val="accent3">
                    <a:lumMod val="60000"/>
                    <a:lumOff val="40000"/>
                  </a:schemeClr>
                </a:gs>
                <a:gs pos="100000">
                  <a:schemeClr val="accent3"/>
                </a:gs>
              </a:gsLst>
              <a:lin ang="2700000" scaled="1"/>
            </a:gradFill>
            <a:ln>
              <a:noFill/>
            </a:ln>
            <a:effectLst>
              <a:outerShdw blurRad="520700" dist="292100" dir="2700000" sx="98000" sy="98000" algn="tl" rotWithShape="0">
                <a:schemeClr val="accent3">
                  <a:lumMod val="50000"/>
                  <a:alpha val="4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sz="1600">
                <a:solidFill>
                  <a:srgbClr val="000000">
                    <a:lumMod val="75000"/>
                    <a:lumOff val="25000"/>
                  </a:srgbClr>
                </a:solidFill>
                <a:latin typeface="阿里巴巴普惠体 R"/>
                <a:ea typeface="阿里巴巴普惠体 R"/>
              </a:endParaRPr>
            </a:p>
          </p:txBody>
        </p:sp>
        <p:sp>
          <p:nvSpPr>
            <p:cNvPr id="70" name="mountains_208609"/>
            <p:cNvSpPr/>
            <p:nvPr userDrawn="1"/>
          </p:nvSpPr>
          <p:spPr>
            <a:xfrm>
              <a:off x="8028946" y="2052451"/>
              <a:ext cx="255451" cy="335882"/>
            </a:xfrm>
            <a:custGeom>
              <a:avLst/>
              <a:gdLst>
                <a:gd name="connsiteX0" fmla="*/ 153118 w 459451"/>
                <a:gd name="connsiteY0" fmla="*/ 446538 h 604111"/>
                <a:gd name="connsiteX1" fmla="*/ 158281 w 459451"/>
                <a:gd name="connsiteY1" fmla="*/ 448310 h 604111"/>
                <a:gd name="connsiteX2" fmla="*/ 186191 w 459451"/>
                <a:gd name="connsiteY2" fmla="*/ 481984 h 604111"/>
                <a:gd name="connsiteX3" fmla="*/ 157797 w 459451"/>
                <a:gd name="connsiteY3" fmla="*/ 561254 h 604111"/>
                <a:gd name="connsiteX4" fmla="*/ 301705 w 459451"/>
                <a:gd name="connsiteY4" fmla="*/ 561254 h 604111"/>
                <a:gd name="connsiteX5" fmla="*/ 273472 w 459451"/>
                <a:gd name="connsiteY5" fmla="*/ 481984 h 604111"/>
                <a:gd name="connsiteX6" fmla="*/ 301221 w 459451"/>
                <a:gd name="connsiteY6" fmla="*/ 448310 h 604111"/>
                <a:gd name="connsiteX7" fmla="*/ 306383 w 459451"/>
                <a:gd name="connsiteY7" fmla="*/ 446538 h 604111"/>
                <a:gd name="connsiteX8" fmla="*/ 352524 w 459451"/>
                <a:gd name="connsiteY8" fmla="*/ 575432 h 604111"/>
                <a:gd name="connsiteX9" fmla="*/ 349943 w 459451"/>
                <a:gd name="connsiteY9" fmla="*/ 595088 h 604111"/>
                <a:gd name="connsiteX10" fmla="*/ 332358 w 459451"/>
                <a:gd name="connsiteY10" fmla="*/ 604111 h 604111"/>
                <a:gd name="connsiteX11" fmla="*/ 127305 w 459451"/>
                <a:gd name="connsiteY11" fmla="*/ 604111 h 604111"/>
                <a:gd name="connsiteX12" fmla="*/ 109720 w 459451"/>
                <a:gd name="connsiteY12" fmla="*/ 595088 h 604111"/>
                <a:gd name="connsiteX13" fmla="*/ 106978 w 459451"/>
                <a:gd name="connsiteY13" fmla="*/ 575432 h 604111"/>
                <a:gd name="connsiteX14" fmla="*/ 245858 w 459451"/>
                <a:gd name="connsiteY14" fmla="*/ 269672 h 604111"/>
                <a:gd name="connsiteX15" fmla="*/ 245858 w 459451"/>
                <a:gd name="connsiteY15" fmla="*/ 372773 h 604111"/>
                <a:gd name="connsiteX16" fmla="*/ 319099 w 459451"/>
                <a:gd name="connsiteY16" fmla="*/ 342648 h 604111"/>
                <a:gd name="connsiteX17" fmla="*/ 213593 w 459451"/>
                <a:gd name="connsiteY17" fmla="*/ 269672 h 604111"/>
                <a:gd name="connsiteX18" fmla="*/ 140513 w 459451"/>
                <a:gd name="connsiteY18" fmla="*/ 342648 h 604111"/>
                <a:gd name="connsiteX19" fmla="*/ 213593 w 459451"/>
                <a:gd name="connsiteY19" fmla="*/ 372773 h 604111"/>
                <a:gd name="connsiteX20" fmla="*/ 268766 w 459451"/>
                <a:gd name="connsiteY20" fmla="*/ 246797 h 604111"/>
                <a:gd name="connsiteX21" fmla="*/ 342007 w 459451"/>
                <a:gd name="connsiteY21" fmla="*/ 320095 h 604111"/>
                <a:gd name="connsiteX22" fmla="*/ 373143 w 459451"/>
                <a:gd name="connsiteY22" fmla="*/ 246797 h 604111"/>
                <a:gd name="connsiteX23" fmla="*/ 86308 w 459451"/>
                <a:gd name="connsiteY23" fmla="*/ 246797 h 604111"/>
                <a:gd name="connsiteX24" fmla="*/ 117444 w 459451"/>
                <a:gd name="connsiteY24" fmla="*/ 320095 h 604111"/>
                <a:gd name="connsiteX25" fmla="*/ 190846 w 459451"/>
                <a:gd name="connsiteY25" fmla="*/ 246797 h 604111"/>
                <a:gd name="connsiteX26" fmla="*/ 343136 w 459451"/>
                <a:gd name="connsiteY26" fmla="*/ 140313 h 604111"/>
                <a:gd name="connsiteX27" fmla="*/ 268766 w 459451"/>
                <a:gd name="connsiteY27" fmla="*/ 214578 h 604111"/>
                <a:gd name="connsiteX28" fmla="*/ 373465 w 459451"/>
                <a:gd name="connsiteY28" fmla="*/ 214578 h 604111"/>
                <a:gd name="connsiteX29" fmla="*/ 343136 w 459451"/>
                <a:gd name="connsiteY29" fmla="*/ 140313 h 604111"/>
                <a:gd name="connsiteX30" fmla="*/ 116315 w 459451"/>
                <a:gd name="connsiteY30" fmla="*/ 140313 h 604111"/>
                <a:gd name="connsiteX31" fmla="*/ 85986 w 459451"/>
                <a:gd name="connsiteY31" fmla="*/ 214578 h 604111"/>
                <a:gd name="connsiteX32" fmla="*/ 190846 w 459451"/>
                <a:gd name="connsiteY32" fmla="*/ 214578 h 604111"/>
                <a:gd name="connsiteX33" fmla="*/ 245858 w 459451"/>
                <a:gd name="connsiteY33" fmla="*/ 86024 h 604111"/>
                <a:gd name="connsiteX34" fmla="*/ 245858 w 459451"/>
                <a:gd name="connsiteY34" fmla="*/ 191863 h 604111"/>
                <a:gd name="connsiteX35" fmla="*/ 320551 w 459451"/>
                <a:gd name="connsiteY35" fmla="*/ 117277 h 604111"/>
                <a:gd name="connsiteX36" fmla="*/ 245858 w 459451"/>
                <a:gd name="connsiteY36" fmla="*/ 86024 h 604111"/>
                <a:gd name="connsiteX37" fmla="*/ 213593 w 459451"/>
                <a:gd name="connsiteY37" fmla="*/ 86024 h 604111"/>
                <a:gd name="connsiteX38" fmla="*/ 139061 w 459451"/>
                <a:gd name="connsiteY38" fmla="*/ 117277 h 604111"/>
                <a:gd name="connsiteX39" fmla="*/ 213593 w 459451"/>
                <a:gd name="connsiteY39" fmla="*/ 191863 h 604111"/>
                <a:gd name="connsiteX40" fmla="*/ 219239 w 459451"/>
                <a:gd name="connsiteY40" fmla="*/ 0 h 604111"/>
                <a:gd name="connsiteX41" fmla="*/ 240373 w 459451"/>
                <a:gd name="connsiteY41" fmla="*/ 0 h 604111"/>
                <a:gd name="connsiteX42" fmla="*/ 272799 w 459451"/>
                <a:gd name="connsiteY42" fmla="*/ 32380 h 604111"/>
                <a:gd name="connsiteX43" fmla="*/ 272799 w 459451"/>
                <a:gd name="connsiteY43" fmla="*/ 36246 h 604111"/>
                <a:gd name="connsiteX44" fmla="*/ 305064 w 459451"/>
                <a:gd name="connsiteY44" fmla="*/ 46395 h 604111"/>
                <a:gd name="connsiteX45" fmla="*/ 336199 w 459451"/>
                <a:gd name="connsiteY45" fmla="*/ 62505 h 604111"/>
                <a:gd name="connsiteX46" fmla="*/ 338942 w 459451"/>
                <a:gd name="connsiteY46" fmla="*/ 59766 h 604111"/>
                <a:gd name="connsiteX47" fmla="*/ 384758 w 459451"/>
                <a:gd name="connsiteY47" fmla="*/ 59766 h 604111"/>
                <a:gd name="connsiteX48" fmla="*/ 399761 w 459451"/>
                <a:gd name="connsiteY48" fmla="*/ 74748 h 604111"/>
                <a:gd name="connsiteX49" fmla="*/ 399761 w 459451"/>
                <a:gd name="connsiteY49" fmla="*/ 120499 h 604111"/>
                <a:gd name="connsiteX50" fmla="*/ 397019 w 459451"/>
                <a:gd name="connsiteY50" fmla="*/ 123237 h 604111"/>
                <a:gd name="connsiteX51" fmla="*/ 423314 w 459451"/>
                <a:gd name="connsiteY51" fmla="*/ 186547 h 604111"/>
                <a:gd name="connsiteX52" fmla="*/ 427025 w 459451"/>
                <a:gd name="connsiteY52" fmla="*/ 186547 h 604111"/>
                <a:gd name="connsiteX53" fmla="*/ 459451 w 459451"/>
                <a:gd name="connsiteY53" fmla="*/ 218927 h 604111"/>
                <a:gd name="connsiteX54" fmla="*/ 459451 w 459451"/>
                <a:gd name="connsiteY54" fmla="*/ 240031 h 604111"/>
                <a:gd name="connsiteX55" fmla="*/ 427025 w 459451"/>
                <a:gd name="connsiteY55" fmla="*/ 272411 h 604111"/>
                <a:gd name="connsiteX56" fmla="*/ 423314 w 459451"/>
                <a:gd name="connsiteY56" fmla="*/ 272411 h 604111"/>
                <a:gd name="connsiteX57" fmla="*/ 397019 w 459451"/>
                <a:gd name="connsiteY57" fmla="*/ 335721 h 604111"/>
                <a:gd name="connsiteX58" fmla="*/ 399761 w 459451"/>
                <a:gd name="connsiteY58" fmla="*/ 338459 h 604111"/>
                <a:gd name="connsiteX59" fmla="*/ 399761 w 459451"/>
                <a:gd name="connsiteY59" fmla="*/ 384210 h 604111"/>
                <a:gd name="connsiteX60" fmla="*/ 384758 w 459451"/>
                <a:gd name="connsiteY60" fmla="*/ 399192 h 604111"/>
                <a:gd name="connsiteX61" fmla="*/ 338942 w 459451"/>
                <a:gd name="connsiteY61" fmla="*/ 399192 h 604111"/>
                <a:gd name="connsiteX62" fmla="*/ 336199 w 459451"/>
                <a:gd name="connsiteY62" fmla="*/ 396453 h 604111"/>
                <a:gd name="connsiteX63" fmla="*/ 305064 w 459451"/>
                <a:gd name="connsiteY63" fmla="*/ 412563 h 604111"/>
                <a:gd name="connsiteX64" fmla="*/ 272799 w 459451"/>
                <a:gd name="connsiteY64" fmla="*/ 422712 h 604111"/>
                <a:gd name="connsiteX65" fmla="*/ 272799 w 459451"/>
                <a:gd name="connsiteY65" fmla="*/ 426578 h 604111"/>
                <a:gd name="connsiteX66" fmla="*/ 240373 w 459451"/>
                <a:gd name="connsiteY66" fmla="*/ 458958 h 604111"/>
                <a:gd name="connsiteX67" fmla="*/ 219239 w 459451"/>
                <a:gd name="connsiteY67" fmla="*/ 458958 h 604111"/>
                <a:gd name="connsiteX68" fmla="*/ 186813 w 459451"/>
                <a:gd name="connsiteY68" fmla="*/ 426578 h 604111"/>
                <a:gd name="connsiteX69" fmla="*/ 186813 w 459451"/>
                <a:gd name="connsiteY69" fmla="*/ 422712 h 604111"/>
                <a:gd name="connsiteX70" fmla="*/ 154548 w 459451"/>
                <a:gd name="connsiteY70" fmla="*/ 412563 h 604111"/>
                <a:gd name="connsiteX71" fmla="*/ 123413 w 459451"/>
                <a:gd name="connsiteY71" fmla="*/ 396453 h 604111"/>
                <a:gd name="connsiteX72" fmla="*/ 120670 w 459451"/>
                <a:gd name="connsiteY72" fmla="*/ 399192 h 604111"/>
                <a:gd name="connsiteX73" fmla="*/ 97762 w 459451"/>
                <a:gd name="connsiteY73" fmla="*/ 408697 h 604111"/>
                <a:gd name="connsiteX74" fmla="*/ 74693 w 459451"/>
                <a:gd name="connsiteY74" fmla="*/ 399192 h 604111"/>
                <a:gd name="connsiteX75" fmla="*/ 59851 w 459451"/>
                <a:gd name="connsiteY75" fmla="*/ 384210 h 604111"/>
                <a:gd name="connsiteX76" fmla="*/ 50333 w 459451"/>
                <a:gd name="connsiteY76" fmla="*/ 361335 h 604111"/>
                <a:gd name="connsiteX77" fmla="*/ 59851 w 459451"/>
                <a:gd name="connsiteY77" fmla="*/ 338459 h 604111"/>
                <a:gd name="connsiteX78" fmla="*/ 62594 w 459451"/>
                <a:gd name="connsiteY78" fmla="*/ 335721 h 604111"/>
                <a:gd name="connsiteX79" fmla="*/ 36298 w 459451"/>
                <a:gd name="connsiteY79" fmla="*/ 272411 h 604111"/>
                <a:gd name="connsiteX80" fmla="*/ 32426 w 459451"/>
                <a:gd name="connsiteY80" fmla="*/ 272411 h 604111"/>
                <a:gd name="connsiteX81" fmla="*/ 0 w 459451"/>
                <a:gd name="connsiteY81" fmla="*/ 240031 h 604111"/>
                <a:gd name="connsiteX82" fmla="*/ 0 w 459451"/>
                <a:gd name="connsiteY82" fmla="*/ 218927 h 604111"/>
                <a:gd name="connsiteX83" fmla="*/ 32426 w 459451"/>
                <a:gd name="connsiteY83" fmla="*/ 186547 h 604111"/>
                <a:gd name="connsiteX84" fmla="*/ 36298 w 459451"/>
                <a:gd name="connsiteY84" fmla="*/ 186547 h 604111"/>
                <a:gd name="connsiteX85" fmla="*/ 62594 w 459451"/>
                <a:gd name="connsiteY85" fmla="*/ 123237 h 604111"/>
                <a:gd name="connsiteX86" fmla="*/ 59851 w 459451"/>
                <a:gd name="connsiteY86" fmla="*/ 120499 h 604111"/>
                <a:gd name="connsiteX87" fmla="*/ 59851 w 459451"/>
                <a:gd name="connsiteY87" fmla="*/ 74748 h 604111"/>
                <a:gd name="connsiteX88" fmla="*/ 74693 w 459451"/>
                <a:gd name="connsiteY88" fmla="*/ 59766 h 604111"/>
                <a:gd name="connsiteX89" fmla="*/ 120670 w 459451"/>
                <a:gd name="connsiteY89" fmla="*/ 59766 h 604111"/>
                <a:gd name="connsiteX90" fmla="*/ 123413 w 459451"/>
                <a:gd name="connsiteY90" fmla="*/ 62505 h 604111"/>
                <a:gd name="connsiteX91" fmla="*/ 154548 w 459451"/>
                <a:gd name="connsiteY91" fmla="*/ 46395 h 604111"/>
                <a:gd name="connsiteX92" fmla="*/ 186813 w 459451"/>
                <a:gd name="connsiteY92" fmla="*/ 36246 h 604111"/>
                <a:gd name="connsiteX93" fmla="*/ 186813 w 459451"/>
                <a:gd name="connsiteY93" fmla="*/ 32380 h 604111"/>
                <a:gd name="connsiteX94" fmla="*/ 219239 w 459451"/>
                <a:gd name="connsiteY94"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59451" h="604111">
                  <a:moveTo>
                    <a:pt x="153118" y="446538"/>
                  </a:moveTo>
                  <a:cubicBezTo>
                    <a:pt x="154893" y="447182"/>
                    <a:pt x="156506" y="447666"/>
                    <a:pt x="158281" y="448310"/>
                  </a:cubicBezTo>
                  <a:cubicBezTo>
                    <a:pt x="163444" y="462489"/>
                    <a:pt x="173285" y="474411"/>
                    <a:pt x="186191" y="481984"/>
                  </a:cubicBezTo>
                  <a:lnTo>
                    <a:pt x="157797" y="561254"/>
                  </a:lnTo>
                  <a:lnTo>
                    <a:pt x="301705" y="561254"/>
                  </a:lnTo>
                  <a:lnTo>
                    <a:pt x="273472" y="481984"/>
                  </a:lnTo>
                  <a:cubicBezTo>
                    <a:pt x="286217" y="474411"/>
                    <a:pt x="296219" y="462489"/>
                    <a:pt x="301221" y="448310"/>
                  </a:cubicBezTo>
                  <a:cubicBezTo>
                    <a:pt x="302995" y="447666"/>
                    <a:pt x="304609" y="447182"/>
                    <a:pt x="306383" y="446538"/>
                  </a:cubicBezTo>
                  <a:lnTo>
                    <a:pt x="352524" y="575432"/>
                  </a:lnTo>
                  <a:cubicBezTo>
                    <a:pt x="354944" y="582038"/>
                    <a:pt x="353976" y="589288"/>
                    <a:pt x="349943" y="595088"/>
                  </a:cubicBezTo>
                  <a:cubicBezTo>
                    <a:pt x="345909" y="600728"/>
                    <a:pt x="339295" y="604111"/>
                    <a:pt x="332358" y="604111"/>
                  </a:cubicBezTo>
                  <a:lnTo>
                    <a:pt x="127305" y="604111"/>
                  </a:lnTo>
                  <a:cubicBezTo>
                    <a:pt x="120207" y="604111"/>
                    <a:pt x="113754" y="600728"/>
                    <a:pt x="109720" y="595088"/>
                  </a:cubicBezTo>
                  <a:cubicBezTo>
                    <a:pt x="105687" y="589288"/>
                    <a:pt x="104719" y="582038"/>
                    <a:pt x="106978" y="575432"/>
                  </a:cubicBezTo>
                  <a:close/>
                  <a:moveTo>
                    <a:pt x="245858" y="269672"/>
                  </a:moveTo>
                  <a:lnTo>
                    <a:pt x="245858" y="372773"/>
                  </a:lnTo>
                  <a:cubicBezTo>
                    <a:pt x="273283" y="369712"/>
                    <a:pt x="298450" y="358918"/>
                    <a:pt x="319099" y="342648"/>
                  </a:cubicBezTo>
                  <a:close/>
                  <a:moveTo>
                    <a:pt x="213593" y="269672"/>
                  </a:moveTo>
                  <a:lnTo>
                    <a:pt x="140513" y="342648"/>
                  </a:lnTo>
                  <a:cubicBezTo>
                    <a:pt x="161001" y="358918"/>
                    <a:pt x="186168" y="369712"/>
                    <a:pt x="213593" y="372773"/>
                  </a:cubicBezTo>
                  <a:close/>
                  <a:moveTo>
                    <a:pt x="268766" y="246797"/>
                  </a:moveTo>
                  <a:lnTo>
                    <a:pt x="342007" y="320095"/>
                  </a:lnTo>
                  <a:cubicBezTo>
                    <a:pt x="358623" y="299475"/>
                    <a:pt x="369755" y="274344"/>
                    <a:pt x="373143" y="246797"/>
                  </a:cubicBezTo>
                  <a:close/>
                  <a:moveTo>
                    <a:pt x="86308" y="246797"/>
                  </a:moveTo>
                  <a:cubicBezTo>
                    <a:pt x="89696" y="274344"/>
                    <a:pt x="100828" y="299475"/>
                    <a:pt x="117444" y="320095"/>
                  </a:cubicBezTo>
                  <a:lnTo>
                    <a:pt x="190846" y="246797"/>
                  </a:lnTo>
                  <a:close/>
                  <a:moveTo>
                    <a:pt x="343136" y="140313"/>
                  </a:moveTo>
                  <a:lnTo>
                    <a:pt x="268766" y="214578"/>
                  </a:lnTo>
                  <a:lnTo>
                    <a:pt x="373465" y="214578"/>
                  </a:lnTo>
                  <a:cubicBezTo>
                    <a:pt x="370561" y="186708"/>
                    <a:pt x="359753" y="161094"/>
                    <a:pt x="343136" y="140313"/>
                  </a:cubicBezTo>
                  <a:close/>
                  <a:moveTo>
                    <a:pt x="116315" y="140313"/>
                  </a:moveTo>
                  <a:cubicBezTo>
                    <a:pt x="99860" y="161094"/>
                    <a:pt x="88890" y="186708"/>
                    <a:pt x="85986" y="214578"/>
                  </a:cubicBezTo>
                  <a:lnTo>
                    <a:pt x="190846" y="214578"/>
                  </a:lnTo>
                  <a:close/>
                  <a:moveTo>
                    <a:pt x="245858" y="86024"/>
                  </a:moveTo>
                  <a:lnTo>
                    <a:pt x="245858" y="191863"/>
                  </a:lnTo>
                  <a:lnTo>
                    <a:pt x="320551" y="117277"/>
                  </a:lnTo>
                  <a:cubicBezTo>
                    <a:pt x="299579" y="100362"/>
                    <a:pt x="273928" y="89246"/>
                    <a:pt x="245858" y="86024"/>
                  </a:cubicBezTo>
                  <a:close/>
                  <a:moveTo>
                    <a:pt x="213593" y="86024"/>
                  </a:moveTo>
                  <a:cubicBezTo>
                    <a:pt x="185523" y="89246"/>
                    <a:pt x="159872" y="100362"/>
                    <a:pt x="139061" y="117277"/>
                  </a:cubicBezTo>
                  <a:lnTo>
                    <a:pt x="213593" y="191863"/>
                  </a:lnTo>
                  <a:close/>
                  <a:moveTo>
                    <a:pt x="219239" y="0"/>
                  </a:moveTo>
                  <a:lnTo>
                    <a:pt x="240373" y="0"/>
                  </a:lnTo>
                  <a:cubicBezTo>
                    <a:pt x="258280" y="0"/>
                    <a:pt x="272799" y="14498"/>
                    <a:pt x="272799" y="32380"/>
                  </a:cubicBezTo>
                  <a:lnTo>
                    <a:pt x="272799" y="36246"/>
                  </a:lnTo>
                  <a:cubicBezTo>
                    <a:pt x="283930" y="38663"/>
                    <a:pt x="294739" y="42046"/>
                    <a:pt x="305064" y="46395"/>
                  </a:cubicBezTo>
                  <a:cubicBezTo>
                    <a:pt x="315873" y="50745"/>
                    <a:pt x="326359" y="56222"/>
                    <a:pt x="336199" y="62505"/>
                  </a:cubicBezTo>
                  <a:lnTo>
                    <a:pt x="338942" y="59766"/>
                  </a:lnTo>
                  <a:cubicBezTo>
                    <a:pt x="351525" y="47040"/>
                    <a:pt x="372013" y="47040"/>
                    <a:pt x="384758" y="59766"/>
                  </a:cubicBezTo>
                  <a:lnTo>
                    <a:pt x="399761" y="74748"/>
                  </a:lnTo>
                  <a:cubicBezTo>
                    <a:pt x="412344" y="87313"/>
                    <a:pt x="412344" y="107772"/>
                    <a:pt x="399761" y="120499"/>
                  </a:cubicBezTo>
                  <a:lnTo>
                    <a:pt x="397019" y="123237"/>
                  </a:lnTo>
                  <a:cubicBezTo>
                    <a:pt x="409118" y="142407"/>
                    <a:pt x="418152" y="163672"/>
                    <a:pt x="423314" y="186547"/>
                  </a:cubicBezTo>
                  <a:lnTo>
                    <a:pt x="427025" y="186547"/>
                  </a:lnTo>
                  <a:cubicBezTo>
                    <a:pt x="444932" y="186547"/>
                    <a:pt x="459451" y="201046"/>
                    <a:pt x="459451" y="218927"/>
                  </a:cubicBezTo>
                  <a:lnTo>
                    <a:pt x="459451" y="240031"/>
                  </a:lnTo>
                  <a:cubicBezTo>
                    <a:pt x="459451" y="257912"/>
                    <a:pt x="444932" y="272411"/>
                    <a:pt x="427025" y="272411"/>
                  </a:cubicBezTo>
                  <a:lnTo>
                    <a:pt x="423314" y="272411"/>
                  </a:lnTo>
                  <a:cubicBezTo>
                    <a:pt x="418152" y="295286"/>
                    <a:pt x="409279" y="316551"/>
                    <a:pt x="397019" y="335721"/>
                  </a:cubicBezTo>
                  <a:lnTo>
                    <a:pt x="399761" y="338459"/>
                  </a:lnTo>
                  <a:cubicBezTo>
                    <a:pt x="412344" y="351025"/>
                    <a:pt x="412344" y="371645"/>
                    <a:pt x="399761" y="384210"/>
                  </a:cubicBezTo>
                  <a:lnTo>
                    <a:pt x="384758" y="399192"/>
                  </a:lnTo>
                  <a:cubicBezTo>
                    <a:pt x="372013" y="411757"/>
                    <a:pt x="351525" y="411757"/>
                    <a:pt x="338942" y="399192"/>
                  </a:cubicBezTo>
                  <a:lnTo>
                    <a:pt x="336199" y="396453"/>
                  </a:lnTo>
                  <a:cubicBezTo>
                    <a:pt x="326359" y="402736"/>
                    <a:pt x="315873" y="408052"/>
                    <a:pt x="305064" y="412563"/>
                  </a:cubicBezTo>
                  <a:cubicBezTo>
                    <a:pt x="294739" y="416751"/>
                    <a:pt x="283930" y="420295"/>
                    <a:pt x="272799" y="422712"/>
                  </a:cubicBezTo>
                  <a:lnTo>
                    <a:pt x="272799" y="426578"/>
                  </a:lnTo>
                  <a:cubicBezTo>
                    <a:pt x="272799" y="444459"/>
                    <a:pt x="258280" y="458958"/>
                    <a:pt x="240373" y="458958"/>
                  </a:cubicBezTo>
                  <a:lnTo>
                    <a:pt x="219239" y="458958"/>
                  </a:lnTo>
                  <a:cubicBezTo>
                    <a:pt x="201332" y="458958"/>
                    <a:pt x="186813" y="444459"/>
                    <a:pt x="186813" y="426578"/>
                  </a:cubicBezTo>
                  <a:lnTo>
                    <a:pt x="186813" y="422712"/>
                  </a:lnTo>
                  <a:cubicBezTo>
                    <a:pt x="175682" y="420295"/>
                    <a:pt x="164873" y="416751"/>
                    <a:pt x="154548" y="412563"/>
                  </a:cubicBezTo>
                  <a:cubicBezTo>
                    <a:pt x="143578" y="408052"/>
                    <a:pt x="133254" y="402736"/>
                    <a:pt x="123413" y="396453"/>
                  </a:cubicBezTo>
                  <a:lnTo>
                    <a:pt x="120670" y="399192"/>
                  </a:lnTo>
                  <a:cubicBezTo>
                    <a:pt x="114540" y="405152"/>
                    <a:pt x="106313" y="408697"/>
                    <a:pt x="97762" y="408697"/>
                  </a:cubicBezTo>
                  <a:cubicBezTo>
                    <a:pt x="89051" y="408697"/>
                    <a:pt x="80823" y="405314"/>
                    <a:pt x="74693" y="399192"/>
                  </a:cubicBezTo>
                  <a:lnTo>
                    <a:pt x="59851" y="384210"/>
                  </a:lnTo>
                  <a:cubicBezTo>
                    <a:pt x="53721" y="378089"/>
                    <a:pt x="50333" y="369873"/>
                    <a:pt x="50333" y="361335"/>
                  </a:cubicBezTo>
                  <a:cubicBezTo>
                    <a:pt x="50333" y="352797"/>
                    <a:pt x="53721" y="344420"/>
                    <a:pt x="59851" y="338459"/>
                  </a:cubicBezTo>
                  <a:lnTo>
                    <a:pt x="62594" y="335721"/>
                  </a:lnTo>
                  <a:cubicBezTo>
                    <a:pt x="50333" y="316551"/>
                    <a:pt x="41299" y="295286"/>
                    <a:pt x="36298" y="272411"/>
                  </a:cubicBezTo>
                  <a:lnTo>
                    <a:pt x="32426" y="272411"/>
                  </a:lnTo>
                  <a:cubicBezTo>
                    <a:pt x="14519" y="272411"/>
                    <a:pt x="0" y="257912"/>
                    <a:pt x="0" y="240031"/>
                  </a:cubicBezTo>
                  <a:lnTo>
                    <a:pt x="0" y="218927"/>
                  </a:lnTo>
                  <a:cubicBezTo>
                    <a:pt x="0" y="201046"/>
                    <a:pt x="14519" y="186547"/>
                    <a:pt x="32426" y="186547"/>
                  </a:cubicBezTo>
                  <a:lnTo>
                    <a:pt x="36298" y="186547"/>
                  </a:lnTo>
                  <a:cubicBezTo>
                    <a:pt x="41299" y="163672"/>
                    <a:pt x="50333" y="142407"/>
                    <a:pt x="62594" y="123237"/>
                  </a:cubicBezTo>
                  <a:lnTo>
                    <a:pt x="59851" y="120499"/>
                  </a:lnTo>
                  <a:cubicBezTo>
                    <a:pt x="47107" y="107772"/>
                    <a:pt x="47107" y="87313"/>
                    <a:pt x="59851" y="74748"/>
                  </a:cubicBezTo>
                  <a:lnTo>
                    <a:pt x="74693" y="59766"/>
                  </a:lnTo>
                  <a:cubicBezTo>
                    <a:pt x="87438" y="47040"/>
                    <a:pt x="107926" y="47040"/>
                    <a:pt x="120670" y="59766"/>
                  </a:cubicBezTo>
                  <a:lnTo>
                    <a:pt x="123413" y="62505"/>
                  </a:lnTo>
                  <a:cubicBezTo>
                    <a:pt x="133254" y="56222"/>
                    <a:pt x="143578" y="50745"/>
                    <a:pt x="154548" y="46395"/>
                  </a:cubicBezTo>
                  <a:cubicBezTo>
                    <a:pt x="164873" y="42046"/>
                    <a:pt x="175682" y="38663"/>
                    <a:pt x="186813" y="36246"/>
                  </a:cubicBezTo>
                  <a:lnTo>
                    <a:pt x="186813" y="32380"/>
                  </a:lnTo>
                  <a:cubicBezTo>
                    <a:pt x="186813" y="14498"/>
                    <a:pt x="201332" y="0"/>
                    <a:pt x="219239" y="0"/>
                  </a:cubicBezTo>
                  <a:close/>
                </a:path>
              </a:pathLst>
            </a:custGeom>
            <a:gradFill>
              <a:gsLst>
                <a:gs pos="0">
                  <a:schemeClr val="accent2"/>
                </a:gs>
                <a:gs pos="100000">
                  <a:schemeClr val="accent1"/>
                </a:gs>
              </a:gsLst>
              <a:lin ang="2700000" scaled="1"/>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sz="1600">
                <a:solidFill>
                  <a:srgbClr val="000000">
                    <a:lumMod val="75000"/>
                    <a:lumOff val="25000"/>
                  </a:srgbClr>
                </a:solidFill>
                <a:latin typeface="阿里巴巴普惠体 R"/>
                <a:ea typeface="阿里巴巴普惠体 R"/>
              </a:endParaRPr>
            </a:p>
          </p:txBody>
        </p:sp>
        <p:sp>
          <p:nvSpPr>
            <p:cNvPr id="71" name="mountains_208609"/>
            <p:cNvSpPr/>
            <p:nvPr userDrawn="1"/>
          </p:nvSpPr>
          <p:spPr>
            <a:xfrm>
              <a:off x="8571169" y="2052451"/>
              <a:ext cx="300631" cy="335882"/>
            </a:xfrm>
            <a:custGeom>
              <a:avLst/>
              <a:gdLst>
                <a:gd name="connsiteX0" fmla="*/ 272076 w 544293"/>
                <a:gd name="connsiteY0" fmla="*/ 391899 h 608112"/>
                <a:gd name="connsiteX1" fmla="*/ 320343 w 544293"/>
                <a:gd name="connsiteY1" fmla="*/ 440131 h 608112"/>
                <a:gd name="connsiteX2" fmla="*/ 272076 w 544293"/>
                <a:gd name="connsiteY2" fmla="*/ 488363 h 608112"/>
                <a:gd name="connsiteX3" fmla="*/ 223809 w 544293"/>
                <a:gd name="connsiteY3" fmla="*/ 440131 h 608112"/>
                <a:gd name="connsiteX4" fmla="*/ 272076 w 544293"/>
                <a:gd name="connsiteY4" fmla="*/ 391899 h 608112"/>
                <a:gd name="connsiteX5" fmla="*/ 271919 w 544293"/>
                <a:gd name="connsiteY5" fmla="*/ 362799 h 608112"/>
                <a:gd name="connsiteX6" fmla="*/ 167457 w 544293"/>
                <a:gd name="connsiteY6" fmla="*/ 461955 h 608112"/>
                <a:gd name="connsiteX7" fmla="*/ 271919 w 544293"/>
                <a:gd name="connsiteY7" fmla="*/ 560960 h 608112"/>
                <a:gd name="connsiteX8" fmla="*/ 376380 w 544293"/>
                <a:gd name="connsiteY8" fmla="*/ 461955 h 608112"/>
                <a:gd name="connsiteX9" fmla="*/ 271919 w 544293"/>
                <a:gd name="connsiteY9" fmla="*/ 362799 h 608112"/>
                <a:gd name="connsiteX10" fmla="*/ 332904 w 544293"/>
                <a:gd name="connsiteY10" fmla="*/ 265305 h 608112"/>
                <a:gd name="connsiteX11" fmla="*/ 354074 w 544293"/>
                <a:gd name="connsiteY11" fmla="*/ 286440 h 608112"/>
                <a:gd name="connsiteX12" fmla="*/ 332904 w 544293"/>
                <a:gd name="connsiteY12" fmla="*/ 307575 h 608112"/>
                <a:gd name="connsiteX13" fmla="*/ 311734 w 544293"/>
                <a:gd name="connsiteY13" fmla="*/ 286440 h 608112"/>
                <a:gd name="connsiteX14" fmla="*/ 332904 w 544293"/>
                <a:gd name="connsiteY14" fmla="*/ 265305 h 608112"/>
                <a:gd name="connsiteX15" fmla="*/ 211355 w 544293"/>
                <a:gd name="connsiteY15" fmla="*/ 265305 h 608112"/>
                <a:gd name="connsiteX16" fmla="*/ 232490 w 544293"/>
                <a:gd name="connsiteY16" fmla="*/ 286440 h 608112"/>
                <a:gd name="connsiteX17" fmla="*/ 211355 w 544293"/>
                <a:gd name="connsiteY17" fmla="*/ 307575 h 608112"/>
                <a:gd name="connsiteX18" fmla="*/ 190220 w 544293"/>
                <a:gd name="connsiteY18" fmla="*/ 286440 h 608112"/>
                <a:gd name="connsiteX19" fmla="*/ 211355 w 544293"/>
                <a:gd name="connsiteY19" fmla="*/ 265305 h 608112"/>
                <a:gd name="connsiteX20" fmla="*/ 345103 w 544293"/>
                <a:gd name="connsiteY20" fmla="*/ 238323 h 608112"/>
                <a:gd name="connsiteX21" fmla="*/ 296819 w 544293"/>
                <a:gd name="connsiteY21" fmla="*/ 286537 h 608112"/>
                <a:gd name="connsiteX22" fmla="*/ 345103 w 544293"/>
                <a:gd name="connsiteY22" fmla="*/ 334599 h 608112"/>
                <a:gd name="connsiteX23" fmla="*/ 393234 w 544293"/>
                <a:gd name="connsiteY23" fmla="*/ 286537 h 608112"/>
                <a:gd name="connsiteX24" fmla="*/ 345103 w 544293"/>
                <a:gd name="connsiteY24" fmla="*/ 238323 h 608112"/>
                <a:gd name="connsiteX25" fmla="*/ 199190 w 544293"/>
                <a:gd name="connsiteY25" fmla="*/ 238323 h 608112"/>
                <a:gd name="connsiteX26" fmla="*/ 150907 w 544293"/>
                <a:gd name="connsiteY26" fmla="*/ 286537 h 608112"/>
                <a:gd name="connsiteX27" fmla="*/ 199190 w 544293"/>
                <a:gd name="connsiteY27" fmla="*/ 334599 h 608112"/>
                <a:gd name="connsiteX28" fmla="*/ 247474 w 544293"/>
                <a:gd name="connsiteY28" fmla="*/ 286537 h 608112"/>
                <a:gd name="connsiteX29" fmla="*/ 199190 w 544293"/>
                <a:gd name="connsiteY29" fmla="*/ 238323 h 608112"/>
                <a:gd name="connsiteX30" fmla="*/ 26252 w 544293"/>
                <a:gd name="connsiteY30" fmla="*/ 591 h 608112"/>
                <a:gd name="connsiteX31" fmla="*/ 158803 w 544293"/>
                <a:gd name="connsiteY31" fmla="*/ 90802 h 608112"/>
                <a:gd name="connsiteX32" fmla="*/ 180059 w 544293"/>
                <a:gd name="connsiteY32" fmla="*/ 20149 h 608112"/>
                <a:gd name="connsiteX33" fmla="*/ 208300 w 544293"/>
                <a:gd name="connsiteY33" fmla="*/ 10143 h 608112"/>
                <a:gd name="connsiteX34" fmla="*/ 218473 w 544293"/>
                <a:gd name="connsiteY34" fmla="*/ 38343 h 608112"/>
                <a:gd name="connsiteX35" fmla="*/ 196609 w 544293"/>
                <a:gd name="connsiteY35" fmla="*/ 149325 h 608112"/>
                <a:gd name="connsiteX36" fmla="*/ 210578 w 544293"/>
                <a:gd name="connsiteY36" fmla="*/ 181164 h 608112"/>
                <a:gd name="connsiteX37" fmla="*/ 271919 w 544293"/>
                <a:gd name="connsiteY37" fmla="*/ 166609 h 608112"/>
                <a:gd name="connsiteX38" fmla="*/ 333715 w 544293"/>
                <a:gd name="connsiteY38" fmla="*/ 181316 h 608112"/>
                <a:gd name="connsiteX39" fmla="*/ 347684 w 544293"/>
                <a:gd name="connsiteY39" fmla="*/ 149325 h 608112"/>
                <a:gd name="connsiteX40" fmla="*/ 325820 w 544293"/>
                <a:gd name="connsiteY40" fmla="*/ 38343 h 608112"/>
                <a:gd name="connsiteX41" fmla="*/ 335993 w 544293"/>
                <a:gd name="connsiteY41" fmla="*/ 10143 h 608112"/>
                <a:gd name="connsiteX42" fmla="*/ 364234 w 544293"/>
                <a:gd name="connsiteY42" fmla="*/ 20149 h 608112"/>
                <a:gd name="connsiteX43" fmla="*/ 385339 w 544293"/>
                <a:gd name="connsiteY43" fmla="*/ 90802 h 608112"/>
                <a:gd name="connsiteX44" fmla="*/ 518041 w 544293"/>
                <a:gd name="connsiteY44" fmla="*/ 591 h 608112"/>
                <a:gd name="connsiteX45" fmla="*/ 543701 w 544293"/>
                <a:gd name="connsiteY45" fmla="*/ 16207 h 608112"/>
                <a:gd name="connsiteX46" fmla="*/ 528062 w 544293"/>
                <a:gd name="connsiteY46" fmla="*/ 41830 h 608112"/>
                <a:gd name="connsiteX47" fmla="*/ 463077 w 544293"/>
                <a:gd name="connsiteY47" fmla="*/ 75337 h 608112"/>
                <a:gd name="connsiteX48" fmla="*/ 460496 w 544293"/>
                <a:gd name="connsiteY48" fmla="*/ 77157 h 608112"/>
                <a:gd name="connsiteX49" fmla="*/ 511816 w 544293"/>
                <a:gd name="connsiteY49" fmla="*/ 78976 h 608112"/>
                <a:gd name="connsiteX50" fmla="*/ 530340 w 544293"/>
                <a:gd name="connsiteY50" fmla="*/ 102628 h 608112"/>
                <a:gd name="connsiteX51" fmla="*/ 506654 w 544293"/>
                <a:gd name="connsiteY51" fmla="*/ 121125 h 608112"/>
                <a:gd name="connsiteX52" fmla="*/ 410391 w 544293"/>
                <a:gd name="connsiteY52" fmla="*/ 127948 h 608112"/>
                <a:gd name="connsiteX53" fmla="*/ 388223 w 544293"/>
                <a:gd name="connsiteY53" fmla="*/ 163577 h 608112"/>
                <a:gd name="connsiteX54" fmla="*/ 386857 w 544293"/>
                <a:gd name="connsiteY54" fmla="*/ 165851 h 608112"/>
                <a:gd name="connsiteX55" fmla="*/ 370459 w 544293"/>
                <a:gd name="connsiteY55" fmla="*/ 204665 h 608112"/>
                <a:gd name="connsiteX56" fmla="*/ 380783 w 544293"/>
                <a:gd name="connsiteY56" fmla="*/ 213458 h 608112"/>
                <a:gd name="connsiteX57" fmla="*/ 432255 w 544293"/>
                <a:gd name="connsiteY57" fmla="*/ 164790 h 608112"/>
                <a:gd name="connsiteX58" fmla="*/ 532010 w 544293"/>
                <a:gd name="connsiteY58" fmla="*/ 174342 h 608112"/>
                <a:gd name="connsiteX59" fmla="*/ 541272 w 544293"/>
                <a:gd name="connsiteY59" fmla="*/ 182529 h 608112"/>
                <a:gd name="connsiteX60" fmla="*/ 538994 w 544293"/>
                <a:gd name="connsiteY60" fmla="*/ 194810 h 608112"/>
                <a:gd name="connsiteX61" fmla="*/ 466721 w 544293"/>
                <a:gd name="connsiteY61" fmla="*/ 262278 h 608112"/>
                <a:gd name="connsiteX62" fmla="*/ 425878 w 544293"/>
                <a:gd name="connsiteY62" fmla="*/ 265614 h 608112"/>
                <a:gd name="connsiteX63" fmla="*/ 485245 w 544293"/>
                <a:gd name="connsiteY63" fmla="*/ 444974 h 608112"/>
                <a:gd name="connsiteX64" fmla="*/ 271919 w 544293"/>
                <a:gd name="connsiteY64" fmla="*/ 608112 h 608112"/>
                <a:gd name="connsiteX65" fmla="*/ 58744 w 544293"/>
                <a:gd name="connsiteY65" fmla="*/ 444974 h 608112"/>
                <a:gd name="connsiteX66" fmla="*/ 118111 w 544293"/>
                <a:gd name="connsiteY66" fmla="*/ 265614 h 608112"/>
                <a:gd name="connsiteX67" fmla="*/ 77572 w 544293"/>
                <a:gd name="connsiteY67" fmla="*/ 262278 h 608112"/>
                <a:gd name="connsiteX68" fmla="*/ 5299 w 544293"/>
                <a:gd name="connsiteY68" fmla="*/ 194810 h 608112"/>
                <a:gd name="connsiteX69" fmla="*/ 3021 w 544293"/>
                <a:gd name="connsiteY69" fmla="*/ 182529 h 608112"/>
                <a:gd name="connsiteX70" fmla="*/ 12283 w 544293"/>
                <a:gd name="connsiteY70" fmla="*/ 174342 h 608112"/>
                <a:gd name="connsiteX71" fmla="*/ 112038 w 544293"/>
                <a:gd name="connsiteY71" fmla="*/ 164790 h 608112"/>
                <a:gd name="connsiteX72" fmla="*/ 163358 w 544293"/>
                <a:gd name="connsiteY72" fmla="*/ 213307 h 608112"/>
                <a:gd name="connsiteX73" fmla="*/ 173682 w 544293"/>
                <a:gd name="connsiteY73" fmla="*/ 204362 h 608112"/>
                <a:gd name="connsiteX74" fmla="*/ 157284 w 544293"/>
                <a:gd name="connsiteY74" fmla="*/ 165851 h 608112"/>
                <a:gd name="connsiteX75" fmla="*/ 156070 w 544293"/>
                <a:gd name="connsiteY75" fmla="*/ 163577 h 608112"/>
                <a:gd name="connsiteX76" fmla="*/ 133902 w 544293"/>
                <a:gd name="connsiteY76" fmla="*/ 127948 h 608112"/>
                <a:gd name="connsiteX77" fmla="*/ 37639 w 544293"/>
                <a:gd name="connsiteY77" fmla="*/ 121125 h 608112"/>
                <a:gd name="connsiteX78" fmla="*/ 13953 w 544293"/>
                <a:gd name="connsiteY78" fmla="*/ 102628 h 608112"/>
                <a:gd name="connsiteX79" fmla="*/ 32477 w 544293"/>
                <a:gd name="connsiteY79" fmla="*/ 78976 h 608112"/>
                <a:gd name="connsiteX80" fmla="*/ 83645 w 544293"/>
                <a:gd name="connsiteY80" fmla="*/ 77157 h 608112"/>
                <a:gd name="connsiteX81" fmla="*/ 81216 w 544293"/>
                <a:gd name="connsiteY81" fmla="*/ 75337 h 608112"/>
                <a:gd name="connsiteX82" fmla="*/ 16231 w 544293"/>
                <a:gd name="connsiteY82" fmla="*/ 41830 h 608112"/>
                <a:gd name="connsiteX83" fmla="*/ 592 w 544293"/>
                <a:gd name="connsiteY83" fmla="*/ 16207 h 608112"/>
                <a:gd name="connsiteX84" fmla="*/ 26252 w 544293"/>
                <a:gd name="connsiteY84" fmla="*/ 591 h 6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4293" h="608112">
                  <a:moveTo>
                    <a:pt x="272076" y="391899"/>
                  </a:moveTo>
                  <a:cubicBezTo>
                    <a:pt x="298733" y="391899"/>
                    <a:pt x="320343" y="413493"/>
                    <a:pt x="320343" y="440131"/>
                  </a:cubicBezTo>
                  <a:cubicBezTo>
                    <a:pt x="320343" y="466769"/>
                    <a:pt x="298733" y="488363"/>
                    <a:pt x="272076" y="488363"/>
                  </a:cubicBezTo>
                  <a:cubicBezTo>
                    <a:pt x="245419" y="488363"/>
                    <a:pt x="223809" y="466769"/>
                    <a:pt x="223809" y="440131"/>
                  </a:cubicBezTo>
                  <a:cubicBezTo>
                    <a:pt x="223809" y="413493"/>
                    <a:pt x="245419" y="391899"/>
                    <a:pt x="272076" y="391899"/>
                  </a:cubicBezTo>
                  <a:close/>
                  <a:moveTo>
                    <a:pt x="271919" y="362799"/>
                  </a:moveTo>
                  <a:cubicBezTo>
                    <a:pt x="214222" y="362799"/>
                    <a:pt x="167457" y="407222"/>
                    <a:pt x="167457" y="461955"/>
                  </a:cubicBezTo>
                  <a:cubicBezTo>
                    <a:pt x="167457" y="516688"/>
                    <a:pt x="214222" y="560960"/>
                    <a:pt x="271919" y="560960"/>
                  </a:cubicBezTo>
                  <a:cubicBezTo>
                    <a:pt x="329616" y="560960"/>
                    <a:pt x="376380" y="516688"/>
                    <a:pt x="376380" y="461955"/>
                  </a:cubicBezTo>
                  <a:cubicBezTo>
                    <a:pt x="376380" y="407222"/>
                    <a:pt x="329616" y="362799"/>
                    <a:pt x="271919" y="362799"/>
                  </a:cubicBezTo>
                  <a:close/>
                  <a:moveTo>
                    <a:pt x="332904" y="265305"/>
                  </a:moveTo>
                  <a:cubicBezTo>
                    <a:pt x="344596" y="265305"/>
                    <a:pt x="354074" y="274767"/>
                    <a:pt x="354074" y="286440"/>
                  </a:cubicBezTo>
                  <a:cubicBezTo>
                    <a:pt x="354074" y="298113"/>
                    <a:pt x="344596" y="307575"/>
                    <a:pt x="332904" y="307575"/>
                  </a:cubicBezTo>
                  <a:cubicBezTo>
                    <a:pt x="321212" y="307575"/>
                    <a:pt x="311734" y="298113"/>
                    <a:pt x="311734" y="286440"/>
                  </a:cubicBezTo>
                  <a:cubicBezTo>
                    <a:pt x="311734" y="274767"/>
                    <a:pt x="321212" y="265305"/>
                    <a:pt x="332904" y="265305"/>
                  </a:cubicBezTo>
                  <a:close/>
                  <a:moveTo>
                    <a:pt x="211355" y="265305"/>
                  </a:moveTo>
                  <a:cubicBezTo>
                    <a:pt x="223028" y="265305"/>
                    <a:pt x="232490" y="274767"/>
                    <a:pt x="232490" y="286440"/>
                  </a:cubicBezTo>
                  <a:cubicBezTo>
                    <a:pt x="232490" y="298113"/>
                    <a:pt x="223028" y="307575"/>
                    <a:pt x="211355" y="307575"/>
                  </a:cubicBezTo>
                  <a:cubicBezTo>
                    <a:pt x="199682" y="307575"/>
                    <a:pt x="190220" y="298113"/>
                    <a:pt x="190220" y="286440"/>
                  </a:cubicBezTo>
                  <a:cubicBezTo>
                    <a:pt x="190220" y="274767"/>
                    <a:pt x="199682" y="265305"/>
                    <a:pt x="211355" y="265305"/>
                  </a:cubicBezTo>
                  <a:close/>
                  <a:moveTo>
                    <a:pt x="345103" y="238323"/>
                  </a:moveTo>
                  <a:cubicBezTo>
                    <a:pt x="318380" y="238323"/>
                    <a:pt x="296819" y="259853"/>
                    <a:pt x="296819" y="286537"/>
                  </a:cubicBezTo>
                  <a:cubicBezTo>
                    <a:pt x="296819" y="313069"/>
                    <a:pt x="318380" y="334599"/>
                    <a:pt x="345103" y="334599"/>
                  </a:cubicBezTo>
                  <a:cubicBezTo>
                    <a:pt x="371673" y="334599"/>
                    <a:pt x="393234" y="313069"/>
                    <a:pt x="393234" y="286537"/>
                  </a:cubicBezTo>
                  <a:cubicBezTo>
                    <a:pt x="393234" y="259853"/>
                    <a:pt x="371673" y="238323"/>
                    <a:pt x="345103" y="238323"/>
                  </a:cubicBezTo>
                  <a:close/>
                  <a:moveTo>
                    <a:pt x="199190" y="238323"/>
                  </a:moveTo>
                  <a:cubicBezTo>
                    <a:pt x="172620" y="238323"/>
                    <a:pt x="150907" y="259853"/>
                    <a:pt x="150907" y="286537"/>
                  </a:cubicBezTo>
                  <a:cubicBezTo>
                    <a:pt x="150907" y="313069"/>
                    <a:pt x="172620" y="334599"/>
                    <a:pt x="199190" y="334599"/>
                  </a:cubicBezTo>
                  <a:cubicBezTo>
                    <a:pt x="225913" y="334599"/>
                    <a:pt x="247474" y="313069"/>
                    <a:pt x="247474" y="286537"/>
                  </a:cubicBezTo>
                  <a:cubicBezTo>
                    <a:pt x="247474" y="259853"/>
                    <a:pt x="225913" y="238323"/>
                    <a:pt x="199190" y="238323"/>
                  </a:cubicBezTo>
                  <a:close/>
                  <a:moveTo>
                    <a:pt x="26252" y="591"/>
                  </a:moveTo>
                  <a:cubicBezTo>
                    <a:pt x="30351" y="1501"/>
                    <a:pt x="100347" y="19240"/>
                    <a:pt x="158803" y="90802"/>
                  </a:cubicBezTo>
                  <a:cubicBezTo>
                    <a:pt x="166243" y="49866"/>
                    <a:pt x="179148" y="21969"/>
                    <a:pt x="180059" y="20149"/>
                  </a:cubicBezTo>
                  <a:cubicBezTo>
                    <a:pt x="185070" y="9688"/>
                    <a:pt x="197672" y="5140"/>
                    <a:pt x="208300" y="10143"/>
                  </a:cubicBezTo>
                  <a:cubicBezTo>
                    <a:pt x="218929" y="15146"/>
                    <a:pt x="223484" y="27730"/>
                    <a:pt x="218473" y="38343"/>
                  </a:cubicBezTo>
                  <a:cubicBezTo>
                    <a:pt x="218018" y="39253"/>
                    <a:pt x="195395" y="88528"/>
                    <a:pt x="196609" y="149325"/>
                  </a:cubicBezTo>
                  <a:cubicBezTo>
                    <a:pt x="201620" y="159180"/>
                    <a:pt x="206175" y="169945"/>
                    <a:pt x="210578" y="181164"/>
                  </a:cubicBezTo>
                  <a:cubicBezTo>
                    <a:pt x="230013" y="171916"/>
                    <a:pt x="250662" y="166609"/>
                    <a:pt x="271919" y="166609"/>
                  </a:cubicBezTo>
                  <a:cubicBezTo>
                    <a:pt x="293479" y="166609"/>
                    <a:pt x="314129" y="171916"/>
                    <a:pt x="333715" y="181316"/>
                  </a:cubicBezTo>
                  <a:cubicBezTo>
                    <a:pt x="337966" y="169945"/>
                    <a:pt x="342673" y="159332"/>
                    <a:pt x="347684" y="149325"/>
                  </a:cubicBezTo>
                  <a:cubicBezTo>
                    <a:pt x="348898" y="88225"/>
                    <a:pt x="326123" y="38798"/>
                    <a:pt x="325820" y="38343"/>
                  </a:cubicBezTo>
                  <a:cubicBezTo>
                    <a:pt x="320809" y="27730"/>
                    <a:pt x="325364" y="15146"/>
                    <a:pt x="335993" y="10143"/>
                  </a:cubicBezTo>
                  <a:cubicBezTo>
                    <a:pt x="346621" y="5140"/>
                    <a:pt x="359223" y="9688"/>
                    <a:pt x="364234" y="20149"/>
                  </a:cubicBezTo>
                  <a:cubicBezTo>
                    <a:pt x="364993" y="21969"/>
                    <a:pt x="378050" y="49866"/>
                    <a:pt x="385339" y="90802"/>
                  </a:cubicBezTo>
                  <a:cubicBezTo>
                    <a:pt x="443946" y="19240"/>
                    <a:pt x="513942" y="1501"/>
                    <a:pt x="518041" y="591"/>
                  </a:cubicBezTo>
                  <a:cubicBezTo>
                    <a:pt x="529429" y="-2138"/>
                    <a:pt x="540968" y="4836"/>
                    <a:pt x="543701" y="16207"/>
                  </a:cubicBezTo>
                  <a:cubicBezTo>
                    <a:pt x="546434" y="27579"/>
                    <a:pt x="539450" y="39101"/>
                    <a:pt x="528062" y="41830"/>
                  </a:cubicBezTo>
                  <a:cubicBezTo>
                    <a:pt x="527607" y="41982"/>
                    <a:pt x="497695" y="49563"/>
                    <a:pt x="463077" y="75337"/>
                  </a:cubicBezTo>
                  <a:cubicBezTo>
                    <a:pt x="462166" y="75944"/>
                    <a:pt x="461407" y="76550"/>
                    <a:pt x="460496" y="77157"/>
                  </a:cubicBezTo>
                  <a:cubicBezTo>
                    <a:pt x="488282" y="76095"/>
                    <a:pt x="510298" y="78824"/>
                    <a:pt x="511816" y="78976"/>
                  </a:cubicBezTo>
                  <a:cubicBezTo>
                    <a:pt x="523507" y="80492"/>
                    <a:pt x="531706" y="91105"/>
                    <a:pt x="530340" y="102628"/>
                  </a:cubicBezTo>
                  <a:cubicBezTo>
                    <a:pt x="528821" y="114302"/>
                    <a:pt x="518193" y="122641"/>
                    <a:pt x="506654" y="121125"/>
                  </a:cubicBezTo>
                  <a:cubicBezTo>
                    <a:pt x="506046" y="121125"/>
                    <a:pt x="449412" y="114302"/>
                    <a:pt x="410391" y="127948"/>
                  </a:cubicBezTo>
                  <a:cubicBezTo>
                    <a:pt x="402192" y="139015"/>
                    <a:pt x="394752" y="150841"/>
                    <a:pt x="388223" y="163577"/>
                  </a:cubicBezTo>
                  <a:cubicBezTo>
                    <a:pt x="387768" y="164335"/>
                    <a:pt x="387464" y="165093"/>
                    <a:pt x="386857" y="165851"/>
                  </a:cubicBezTo>
                  <a:cubicBezTo>
                    <a:pt x="380632" y="178132"/>
                    <a:pt x="375166" y="191019"/>
                    <a:pt x="370459" y="204665"/>
                  </a:cubicBezTo>
                  <a:cubicBezTo>
                    <a:pt x="373951" y="207394"/>
                    <a:pt x="377443" y="210426"/>
                    <a:pt x="380783" y="213458"/>
                  </a:cubicBezTo>
                  <a:cubicBezTo>
                    <a:pt x="389438" y="192232"/>
                    <a:pt x="412972" y="171461"/>
                    <a:pt x="432255" y="164790"/>
                  </a:cubicBezTo>
                  <a:cubicBezTo>
                    <a:pt x="451386" y="157967"/>
                    <a:pt x="503161" y="167974"/>
                    <a:pt x="532010" y="174342"/>
                  </a:cubicBezTo>
                  <a:cubicBezTo>
                    <a:pt x="536261" y="175251"/>
                    <a:pt x="539753" y="178435"/>
                    <a:pt x="541272" y="182529"/>
                  </a:cubicBezTo>
                  <a:cubicBezTo>
                    <a:pt x="542638" y="186774"/>
                    <a:pt x="541727" y="191323"/>
                    <a:pt x="538994" y="194810"/>
                  </a:cubicBezTo>
                  <a:cubicBezTo>
                    <a:pt x="520167" y="216946"/>
                    <a:pt x="485701" y="255607"/>
                    <a:pt x="466721" y="262278"/>
                  </a:cubicBezTo>
                  <a:cubicBezTo>
                    <a:pt x="455637" y="266220"/>
                    <a:pt x="440454" y="267433"/>
                    <a:pt x="425878" y="265614"/>
                  </a:cubicBezTo>
                  <a:cubicBezTo>
                    <a:pt x="462622" y="319589"/>
                    <a:pt x="485245" y="387057"/>
                    <a:pt x="485245" y="444974"/>
                  </a:cubicBezTo>
                  <a:cubicBezTo>
                    <a:pt x="485245" y="564144"/>
                    <a:pt x="389742" y="608112"/>
                    <a:pt x="271919" y="608112"/>
                  </a:cubicBezTo>
                  <a:cubicBezTo>
                    <a:pt x="154248" y="608112"/>
                    <a:pt x="58744" y="564144"/>
                    <a:pt x="58744" y="444974"/>
                  </a:cubicBezTo>
                  <a:cubicBezTo>
                    <a:pt x="58744" y="387057"/>
                    <a:pt x="81368" y="319589"/>
                    <a:pt x="118111" y="265614"/>
                  </a:cubicBezTo>
                  <a:cubicBezTo>
                    <a:pt x="103535" y="267433"/>
                    <a:pt x="88504" y="266220"/>
                    <a:pt x="77572" y="262278"/>
                  </a:cubicBezTo>
                  <a:cubicBezTo>
                    <a:pt x="58592" y="255607"/>
                    <a:pt x="24126" y="216946"/>
                    <a:pt x="5299" y="194810"/>
                  </a:cubicBezTo>
                  <a:cubicBezTo>
                    <a:pt x="2414" y="191323"/>
                    <a:pt x="1655" y="186774"/>
                    <a:pt x="3021" y="182529"/>
                  </a:cubicBezTo>
                  <a:cubicBezTo>
                    <a:pt x="4388" y="178435"/>
                    <a:pt x="7880" y="175251"/>
                    <a:pt x="12283" y="174342"/>
                  </a:cubicBezTo>
                  <a:cubicBezTo>
                    <a:pt x="40980" y="167974"/>
                    <a:pt x="92907" y="157967"/>
                    <a:pt x="112038" y="164790"/>
                  </a:cubicBezTo>
                  <a:cubicBezTo>
                    <a:pt x="131169" y="171461"/>
                    <a:pt x="154703" y="192232"/>
                    <a:pt x="163358" y="213307"/>
                  </a:cubicBezTo>
                  <a:cubicBezTo>
                    <a:pt x="166698" y="210123"/>
                    <a:pt x="170190" y="207242"/>
                    <a:pt x="173682" y="204362"/>
                  </a:cubicBezTo>
                  <a:cubicBezTo>
                    <a:pt x="168976" y="190868"/>
                    <a:pt x="163510" y="177981"/>
                    <a:pt x="157284" y="165851"/>
                  </a:cubicBezTo>
                  <a:cubicBezTo>
                    <a:pt x="156829" y="165093"/>
                    <a:pt x="156373" y="164335"/>
                    <a:pt x="156070" y="163577"/>
                  </a:cubicBezTo>
                  <a:cubicBezTo>
                    <a:pt x="149389" y="150841"/>
                    <a:pt x="142101" y="139015"/>
                    <a:pt x="133902" y="127948"/>
                  </a:cubicBezTo>
                  <a:cubicBezTo>
                    <a:pt x="94881" y="114302"/>
                    <a:pt x="38247" y="120973"/>
                    <a:pt x="37639" y="121125"/>
                  </a:cubicBezTo>
                  <a:cubicBezTo>
                    <a:pt x="26100" y="122489"/>
                    <a:pt x="15472" y="114302"/>
                    <a:pt x="13953" y="102628"/>
                  </a:cubicBezTo>
                  <a:cubicBezTo>
                    <a:pt x="12587" y="91105"/>
                    <a:pt x="20786" y="80492"/>
                    <a:pt x="32477" y="78976"/>
                  </a:cubicBezTo>
                  <a:cubicBezTo>
                    <a:pt x="33995" y="78824"/>
                    <a:pt x="56011" y="76095"/>
                    <a:pt x="83645" y="77157"/>
                  </a:cubicBezTo>
                  <a:cubicBezTo>
                    <a:pt x="82886" y="76550"/>
                    <a:pt x="82127" y="75944"/>
                    <a:pt x="81216" y="75337"/>
                  </a:cubicBezTo>
                  <a:cubicBezTo>
                    <a:pt x="46446" y="49563"/>
                    <a:pt x="16535" y="41982"/>
                    <a:pt x="16231" y="41830"/>
                  </a:cubicBezTo>
                  <a:cubicBezTo>
                    <a:pt x="4843" y="38950"/>
                    <a:pt x="-2141" y="27579"/>
                    <a:pt x="592" y="16207"/>
                  </a:cubicBezTo>
                  <a:cubicBezTo>
                    <a:pt x="3325" y="4836"/>
                    <a:pt x="14864" y="-2138"/>
                    <a:pt x="26252" y="591"/>
                  </a:cubicBezTo>
                  <a:close/>
                </a:path>
              </a:pathLst>
            </a:custGeom>
            <a:gradFill>
              <a:gsLst>
                <a:gs pos="0">
                  <a:schemeClr val="accent3">
                    <a:lumMod val="60000"/>
                    <a:lumOff val="40000"/>
                  </a:schemeClr>
                </a:gs>
                <a:gs pos="100000">
                  <a:schemeClr val="accent3"/>
                </a:gs>
              </a:gsLst>
              <a:lin ang="2700000" scaled="1"/>
            </a:gradFill>
            <a:ln>
              <a:noFill/>
            </a:ln>
            <a:effectLst>
              <a:outerShdw blurRad="520700" dist="292100" dir="2700000" sx="98000" sy="98000" algn="tl" rotWithShape="0">
                <a:schemeClr val="accent3">
                  <a:lumMod val="50000"/>
                  <a:alpha val="40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sz="1600">
                <a:solidFill>
                  <a:srgbClr val="000000">
                    <a:lumMod val="75000"/>
                    <a:lumOff val="25000"/>
                  </a:srgbClr>
                </a:solidFill>
                <a:latin typeface="阿里巴巴普惠体 R"/>
                <a:ea typeface="阿里巴巴普惠体 R"/>
              </a:endParaRPr>
            </a:p>
          </p:txBody>
        </p:sp>
        <p:sp>
          <p:nvSpPr>
            <p:cNvPr id="21" name="文本框 20"/>
            <p:cNvSpPr txBox="1"/>
            <p:nvPr userDrawn="1"/>
          </p:nvSpPr>
          <p:spPr>
            <a:xfrm>
              <a:off x="6730939"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风景区</a:t>
              </a:r>
            </a:p>
          </p:txBody>
        </p:sp>
        <p:sp>
          <p:nvSpPr>
            <p:cNvPr id="72" name="文本框 71"/>
            <p:cNvSpPr txBox="1"/>
            <p:nvPr userDrawn="1"/>
          </p:nvSpPr>
          <p:spPr>
            <a:xfrm>
              <a:off x="7291999"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商场</a:t>
              </a:r>
            </a:p>
          </p:txBody>
        </p:sp>
        <p:sp>
          <p:nvSpPr>
            <p:cNvPr id="73" name="文本框 72"/>
            <p:cNvSpPr txBox="1"/>
            <p:nvPr userDrawn="1"/>
          </p:nvSpPr>
          <p:spPr>
            <a:xfrm>
              <a:off x="7875516"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游乐园</a:t>
              </a:r>
            </a:p>
          </p:txBody>
        </p:sp>
        <p:sp>
          <p:nvSpPr>
            <p:cNvPr id="74" name="文本框 73"/>
            <p:cNvSpPr txBox="1"/>
            <p:nvPr userDrawn="1"/>
          </p:nvSpPr>
          <p:spPr>
            <a:xfrm>
              <a:off x="8434755" y="2429820"/>
              <a:ext cx="566636" cy="215444"/>
            </a:xfrm>
            <a:prstGeom prst="rect">
              <a:avLst/>
            </a:prstGeom>
            <a:noFill/>
          </p:spPr>
          <p:txBody>
            <a:bodyPr wrap="square" rtlCol="0">
              <a:spAutoFit/>
            </a:bodyPr>
            <a:lstStyle/>
            <a:p>
              <a:pPr algn="ctr"/>
              <a:r>
                <a:rPr lang="zh-CN" altLang="en-US" sz="800" dirty="0">
                  <a:solidFill>
                    <a:schemeClr val="tx1">
                      <a:lumMod val="75000"/>
                      <a:lumOff val="25000"/>
                    </a:schemeClr>
                  </a:solidFill>
                </a:rPr>
                <a:t>动物园</a:t>
              </a:r>
            </a:p>
          </p:txBody>
        </p:sp>
      </p:grpSp>
      <p:sp>
        <p:nvSpPr>
          <p:cNvPr id="43" name="图片占位符 42"/>
          <p:cNvSpPr>
            <a:spLocks noGrp="1"/>
          </p:cNvSpPr>
          <p:nvPr>
            <p:ph type="pic" sz="quarter" idx="21"/>
          </p:nvPr>
        </p:nvSpPr>
        <p:spPr>
          <a:xfrm>
            <a:off x="2242215" y="2657844"/>
            <a:ext cx="2190406" cy="1300047"/>
          </a:xfrm>
          <a:prstGeom prst="roundRect">
            <a:avLst>
              <a:gd name="adj" fmla="val 4969"/>
            </a:avLst>
          </a:prstGeom>
        </p:spPr>
        <p:txBody>
          <a:bodyPr/>
          <a:lstStyle/>
          <a:p>
            <a:endParaRPr lang="zh-CN" altLang="en-US"/>
          </a:p>
        </p:txBody>
      </p:sp>
      <p:sp>
        <p:nvSpPr>
          <p:cNvPr id="44" name="矩形: 圆角 43"/>
          <p:cNvSpPr/>
          <p:nvPr userDrawn="1"/>
        </p:nvSpPr>
        <p:spPr>
          <a:xfrm>
            <a:off x="2136539" y="1404930"/>
            <a:ext cx="2351476" cy="294684"/>
          </a:xfrm>
          <a:prstGeom prst="roundRect">
            <a:avLst>
              <a:gd name="adj" fmla="val 1897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userDrawn="1"/>
        </p:nvGrpSpPr>
        <p:grpSpPr>
          <a:xfrm>
            <a:off x="2236946" y="1440743"/>
            <a:ext cx="1376522" cy="246221"/>
            <a:chOff x="6945320" y="1936306"/>
            <a:chExt cx="1376522" cy="246221"/>
          </a:xfrm>
        </p:grpSpPr>
        <p:sp>
          <p:nvSpPr>
            <p:cNvPr id="82" name="iconfont-10357-5072086"/>
            <p:cNvSpPr/>
            <p:nvPr userDrawn="1"/>
          </p:nvSpPr>
          <p:spPr>
            <a:xfrm>
              <a:off x="6945320" y="1988091"/>
              <a:ext cx="129005" cy="128691"/>
            </a:xfrm>
            <a:custGeom>
              <a:avLst/>
              <a:gdLst>
                <a:gd name="T0" fmla="*/ 12687 w 12834"/>
                <a:gd name="T1" fmla="*/ 12147 h 12800"/>
                <a:gd name="T2" fmla="*/ 9576 w 12834"/>
                <a:gd name="T3" fmla="*/ 9037 h 12800"/>
                <a:gd name="T4" fmla="*/ 10916 w 12834"/>
                <a:gd name="T5" fmla="*/ 5458 h 12800"/>
                <a:gd name="T6" fmla="*/ 5458 w 12834"/>
                <a:gd name="T7" fmla="*/ 0 h 12800"/>
                <a:gd name="T8" fmla="*/ 0 w 12834"/>
                <a:gd name="T9" fmla="*/ 5458 h 12800"/>
                <a:gd name="T10" fmla="*/ 5458 w 12834"/>
                <a:gd name="T11" fmla="*/ 10915 h 12800"/>
                <a:gd name="T12" fmla="*/ 9037 w 12834"/>
                <a:gd name="T13" fmla="*/ 9576 h 12800"/>
                <a:gd name="T14" fmla="*/ 12148 w 12834"/>
                <a:gd name="T15" fmla="*/ 12686 h 12800"/>
                <a:gd name="T16" fmla="*/ 12417 w 12834"/>
                <a:gd name="T17" fmla="*/ 12800 h 12800"/>
                <a:gd name="T18" fmla="*/ 12687 w 12834"/>
                <a:gd name="T19" fmla="*/ 12686 h 12800"/>
                <a:gd name="T20" fmla="*/ 12687 w 12834"/>
                <a:gd name="T21" fmla="*/ 12147 h 12800"/>
                <a:gd name="T22" fmla="*/ 764 w 12834"/>
                <a:gd name="T23" fmla="*/ 5458 h 12800"/>
                <a:gd name="T24" fmla="*/ 5455 w 12834"/>
                <a:gd name="T25" fmla="*/ 766 h 12800"/>
                <a:gd name="T26" fmla="*/ 10147 w 12834"/>
                <a:gd name="T27" fmla="*/ 5458 h 12800"/>
                <a:gd name="T28" fmla="*/ 5455 w 12834"/>
                <a:gd name="T29" fmla="*/ 10152 h 12800"/>
                <a:gd name="T30" fmla="*/ 764 w 12834"/>
                <a:gd name="T31" fmla="*/ 545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34" h="12800">
                  <a:moveTo>
                    <a:pt x="12687" y="12147"/>
                  </a:moveTo>
                  <a:lnTo>
                    <a:pt x="9576" y="9037"/>
                  </a:lnTo>
                  <a:cubicBezTo>
                    <a:pt x="10411" y="8077"/>
                    <a:pt x="10916" y="6826"/>
                    <a:pt x="10916" y="5458"/>
                  </a:cubicBezTo>
                  <a:cubicBezTo>
                    <a:pt x="10916" y="2446"/>
                    <a:pt x="8467" y="0"/>
                    <a:pt x="5458" y="0"/>
                  </a:cubicBezTo>
                  <a:cubicBezTo>
                    <a:pt x="2447" y="0"/>
                    <a:pt x="0" y="2449"/>
                    <a:pt x="0" y="5458"/>
                  </a:cubicBezTo>
                  <a:cubicBezTo>
                    <a:pt x="0" y="8466"/>
                    <a:pt x="2450" y="10915"/>
                    <a:pt x="5458" y="10915"/>
                  </a:cubicBezTo>
                  <a:cubicBezTo>
                    <a:pt x="6826" y="10915"/>
                    <a:pt x="8078" y="10410"/>
                    <a:pt x="9037" y="9576"/>
                  </a:cubicBezTo>
                  <a:lnTo>
                    <a:pt x="12148" y="12686"/>
                  </a:lnTo>
                  <a:cubicBezTo>
                    <a:pt x="12221" y="12760"/>
                    <a:pt x="12321" y="12800"/>
                    <a:pt x="12417" y="12800"/>
                  </a:cubicBezTo>
                  <a:cubicBezTo>
                    <a:pt x="12514" y="12800"/>
                    <a:pt x="12613" y="12763"/>
                    <a:pt x="12687" y="12686"/>
                  </a:cubicBezTo>
                  <a:cubicBezTo>
                    <a:pt x="12834" y="12539"/>
                    <a:pt x="12834" y="12295"/>
                    <a:pt x="12687" y="12147"/>
                  </a:cubicBezTo>
                  <a:close/>
                  <a:moveTo>
                    <a:pt x="764" y="5458"/>
                  </a:moveTo>
                  <a:cubicBezTo>
                    <a:pt x="764" y="2869"/>
                    <a:pt x="2870" y="766"/>
                    <a:pt x="5455" y="766"/>
                  </a:cubicBezTo>
                  <a:cubicBezTo>
                    <a:pt x="8044" y="766"/>
                    <a:pt x="10147" y="2872"/>
                    <a:pt x="10147" y="5458"/>
                  </a:cubicBezTo>
                  <a:cubicBezTo>
                    <a:pt x="10147" y="8043"/>
                    <a:pt x="8044" y="10152"/>
                    <a:pt x="5455" y="10152"/>
                  </a:cubicBezTo>
                  <a:cubicBezTo>
                    <a:pt x="2870" y="10152"/>
                    <a:pt x="764" y="8046"/>
                    <a:pt x="764" y="5458"/>
                  </a:cubicBezTo>
                  <a:close/>
                </a:path>
              </a:pathLst>
            </a:cu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p:cNvSpPr txBox="1"/>
            <p:nvPr userDrawn="1"/>
          </p:nvSpPr>
          <p:spPr>
            <a:xfrm>
              <a:off x="7071666" y="1936306"/>
              <a:ext cx="1250176" cy="246221"/>
            </a:xfrm>
            <a:prstGeom prst="rect">
              <a:avLst/>
            </a:prstGeom>
            <a:noFill/>
          </p:spPr>
          <p:txBody>
            <a:bodyPr wrap="square" rtlCol="0">
              <a:spAutoFit/>
            </a:bodyPr>
            <a:lstStyle/>
            <a:p>
              <a:r>
                <a:rPr lang="zh-CN" altLang="en-US" sz="1000" dirty="0">
                  <a:solidFill>
                    <a:schemeClr val="bg1">
                      <a:lumMod val="75000"/>
                    </a:schemeClr>
                  </a:solidFill>
                </a:rPr>
                <a:t>搜索附近旅游景点</a:t>
              </a:r>
            </a:p>
          </p:txBody>
        </p:sp>
      </p:grpSp>
      <p:sp>
        <p:nvSpPr>
          <p:cNvPr id="96" name="图片占位符 42"/>
          <p:cNvSpPr>
            <a:spLocks noGrp="1"/>
          </p:cNvSpPr>
          <p:nvPr>
            <p:ph type="pic" sz="quarter" idx="22"/>
          </p:nvPr>
        </p:nvSpPr>
        <p:spPr>
          <a:xfrm>
            <a:off x="2247155" y="4143445"/>
            <a:ext cx="1003153" cy="886023"/>
          </a:xfrm>
          <a:prstGeom prst="roundRect">
            <a:avLst>
              <a:gd name="adj" fmla="val 4969"/>
            </a:avLst>
          </a:prstGeom>
        </p:spPr>
        <p:txBody>
          <a:bodyPr/>
          <a:lstStyle/>
          <a:p>
            <a:endParaRPr lang="zh-CN" altLang="en-US" dirty="0"/>
          </a:p>
        </p:txBody>
      </p:sp>
      <p:sp>
        <p:nvSpPr>
          <p:cNvPr id="97" name="图片占位符 42"/>
          <p:cNvSpPr>
            <a:spLocks noGrp="1"/>
          </p:cNvSpPr>
          <p:nvPr>
            <p:ph type="pic" sz="quarter" idx="23"/>
          </p:nvPr>
        </p:nvSpPr>
        <p:spPr>
          <a:xfrm>
            <a:off x="3429469" y="4143445"/>
            <a:ext cx="1003153" cy="886023"/>
          </a:xfrm>
          <a:prstGeom prst="roundRect">
            <a:avLst>
              <a:gd name="adj" fmla="val 4969"/>
            </a:avLst>
          </a:prstGeom>
        </p:spPr>
        <p:txBody>
          <a:bodyPr/>
          <a:lstStyle/>
          <a:p>
            <a:endParaRPr lang="zh-CN" altLang="en-US" dirty="0"/>
          </a:p>
        </p:txBody>
      </p:sp>
      <p:cxnSp>
        <p:nvCxnSpPr>
          <p:cNvPr id="76" name="直接连接符 75"/>
          <p:cNvCxnSpPr/>
          <p:nvPr userDrawn="1"/>
        </p:nvCxnSpPr>
        <p:spPr>
          <a:xfrm>
            <a:off x="2904986" y="5761488"/>
            <a:ext cx="839808" cy="0"/>
          </a:xfrm>
          <a:prstGeom prst="line">
            <a:avLst/>
          </a:prstGeom>
          <a:ln w="38100" cap="rnd">
            <a:solidFill>
              <a:schemeClr val="bg2">
                <a:lumMod val="25000"/>
              </a:schemeClr>
            </a:solidFill>
            <a:round/>
          </a:ln>
        </p:spPr>
        <p:style>
          <a:lnRef idx="1">
            <a:schemeClr val="accent1"/>
          </a:lnRef>
          <a:fillRef idx="0">
            <a:schemeClr val="accent1"/>
          </a:fillRef>
          <a:effectRef idx="0">
            <a:schemeClr val="accent1"/>
          </a:effectRef>
          <a:fontRef idx="minor">
            <a:schemeClr val="tx1"/>
          </a:fontRef>
        </p:style>
      </p:cxnSp>
      <p:sp>
        <p:nvSpPr>
          <p:cNvPr id="79" name="椭圆 78"/>
          <p:cNvSpPr/>
          <p:nvPr userDrawn="1"/>
        </p:nvSpPr>
        <p:spPr>
          <a:xfrm>
            <a:off x="3120281" y="5180916"/>
            <a:ext cx="380229" cy="380229"/>
          </a:xfrm>
          <a:prstGeom prst="ellipse">
            <a:avLst/>
          </a:prstGeom>
          <a:gradFill>
            <a:gsLst>
              <a:gs pos="0">
                <a:schemeClr val="accent2"/>
              </a:gs>
              <a:gs pos="100000">
                <a:schemeClr val="accent1"/>
              </a:gs>
            </a:gsLst>
            <a:lin ang="2700000" scaled="1"/>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a:solidFill>
                <a:srgbClr val="000000">
                  <a:lumMod val="75000"/>
                  <a:lumOff val="25000"/>
                </a:srgbClr>
              </a:solidFill>
              <a:latin typeface="阿里巴巴普惠体 R"/>
              <a:ea typeface="阿里巴巴普惠体 R"/>
            </a:endParaRPr>
          </a:p>
        </p:txBody>
      </p:sp>
      <p:grpSp>
        <p:nvGrpSpPr>
          <p:cNvPr id="83" name="组合 82"/>
          <p:cNvGrpSpPr/>
          <p:nvPr userDrawn="1"/>
        </p:nvGrpSpPr>
        <p:grpSpPr>
          <a:xfrm>
            <a:off x="3279778" y="5255598"/>
            <a:ext cx="90222" cy="124372"/>
            <a:chOff x="7800132" y="5748873"/>
            <a:chExt cx="87681" cy="120869"/>
          </a:xfrm>
        </p:grpSpPr>
        <p:sp>
          <p:nvSpPr>
            <p:cNvPr id="80" name="箭头: 上 79"/>
            <p:cNvSpPr/>
            <p:nvPr userDrawn="1"/>
          </p:nvSpPr>
          <p:spPr>
            <a:xfrm>
              <a:off x="7800132" y="5748873"/>
              <a:ext cx="45719" cy="120869"/>
            </a:xfrm>
            <a:prstGeom prst="upArrow">
              <a:avLst>
                <a:gd name="adj1" fmla="val 424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箭头: 圆角右 80"/>
            <p:cNvSpPr/>
            <p:nvPr userDrawn="1"/>
          </p:nvSpPr>
          <p:spPr>
            <a:xfrm>
              <a:off x="7813414" y="5793743"/>
              <a:ext cx="74399" cy="75999"/>
            </a:xfrm>
            <a:prstGeom prst="bentArrow">
              <a:avLst>
                <a:gd name="adj1" fmla="val 25000"/>
                <a:gd name="adj2" fmla="val 25000"/>
                <a:gd name="adj3" fmla="val 25000"/>
                <a:gd name="adj4" fmla="val 49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0" name="文本框 99"/>
          <p:cNvSpPr txBox="1"/>
          <p:nvPr userDrawn="1"/>
        </p:nvSpPr>
        <p:spPr>
          <a:xfrm>
            <a:off x="3120281" y="5374977"/>
            <a:ext cx="393274" cy="169277"/>
          </a:xfrm>
          <a:prstGeom prst="rect">
            <a:avLst/>
          </a:prstGeom>
          <a:noFill/>
        </p:spPr>
        <p:txBody>
          <a:bodyPr wrap="square" rtlCol="0">
            <a:spAutoFit/>
          </a:bodyPr>
          <a:lstStyle/>
          <a:p>
            <a:pPr algn="ctr"/>
            <a:r>
              <a:rPr lang="zh-CN" altLang="en-US" sz="500" dirty="0">
                <a:solidFill>
                  <a:schemeClr val="bg1"/>
                </a:solidFill>
              </a:rPr>
              <a:t>路线</a:t>
            </a:r>
          </a:p>
        </p:txBody>
      </p:sp>
      <p:grpSp>
        <p:nvGrpSpPr>
          <p:cNvPr id="103" name="组合 102"/>
          <p:cNvGrpSpPr/>
          <p:nvPr userDrawn="1"/>
        </p:nvGrpSpPr>
        <p:grpSpPr>
          <a:xfrm>
            <a:off x="2403046" y="5297254"/>
            <a:ext cx="483956" cy="200055"/>
            <a:chOff x="6956329" y="5847282"/>
            <a:chExt cx="483956" cy="200055"/>
          </a:xfrm>
        </p:grpSpPr>
        <p:sp>
          <p:nvSpPr>
            <p:cNvPr id="101" name="文本框 100"/>
            <p:cNvSpPr txBox="1"/>
            <p:nvPr userDrawn="1"/>
          </p:nvSpPr>
          <p:spPr>
            <a:xfrm>
              <a:off x="7047011" y="5847282"/>
              <a:ext cx="393274" cy="200055"/>
            </a:xfrm>
            <a:prstGeom prst="rect">
              <a:avLst/>
            </a:prstGeom>
            <a:noFill/>
          </p:spPr>
          <p:txBody>
            <a:bodyPr wrap="square" rtlCol="0">
              <a:spAutoFit/>
            </a:bodyPr>
            <a:lstStyle/>
            <a:p>
              <a:pPr algn="ctr"/>
              <a:r>
                <a:rPr lang="zh-CN" altLang="en-US" sz="700" dirty="0">
                  <a:solidFill>
                    <a:schemeClr val="tx1">
                      <a:lumMod val="75000"/>
                      <a:lumOff val="25000"/>
                    </a:schemeClr>
                  </a:solidFill>
                </a:rPr>
                <a:t>周边</a:t>
              </a:r>
            </a:p>
          </p:txBody>
        </p:sp>
        <p:sp>
          <p:nvSpPr>
            <p:cNvPr id="102" name="visibility_329273"/>
            <p:cNvSpPr/>
            <p:nvPr userDrawn="1"/>
          </p:nvSpPr>
          <p:spPr>
            <a:xfrm>
              <a:off x="6956329" y="5897877"/>
              <a:ext cx="158978" cy="98865"/>
            </a:xfrm>
            <a:custGeom>
              <a:avLst/>
              <a:gdLst>
                <a:gd name="connsiteX0" fmla="*/ 303777 w 607642"/>
                <a:gd name="connsiteY0" fmla="*/ 157378 h 377878"/>
                <a:gd name="connsiteX1" fmla="*/ 272181 w 607642"/>
                <a:gd name="connsiteY1" fmla="*/ 188930 h 377878"/>
                <a:gd name="connsiteX2" fmla="*/ 303777 w 607642"/>
                <a:gd name="connsiteY2" fmla="*/ 220571 h 377878"/>
                <a:gd name="connsiteX3" fmla="*/ 335462 w 607642"/>
                <a:gd name="connsiteY3" fmla="*/ 188930 h 377878"/>
                <a:gd name="connsiteX4" fmla="*/ 303777 w 607642"/>
                <a:gd name="connsiteY4" fmla="*/ 157378 h 377878"/>
                <a:gd name="connsiteX5" fmla="*/ 303777 w 607642"/>
                <a:gd name="connsiteY5" fmla="*/ 113116 h 377878"/>
                <a:gd name="connsiteX6" fmla="*/ 379785 w 607642"/>
                <a:gd name="connsiteY6" fmla="*/ 188930 h 377878"/>
                <a:gd name="connsiteX7" fmla="*/ 303777 w 607642"/>
                <a:gd name="connsiteY7" fmla="*/ 264832 h 377878"/>
                <a:gd name="connsiteX8" fmla="*/ 227858 w 607642"/>
                <a:gd name="connsiteY8" fmla="*/ 188930 h 377878"/>
                <a:gd name="connsiteX9" fmla="*/ 303777 w 607642"/>
                <a:gd name="connsiteY9" fmla="*/ 113116 h 377878"/>
                <a:gd name="connsiteX10" fmla="*/ 303777 w 607642"/>
                <a:gd name="connsiteY10" fmla="*/ 75185 h 377878"/>
                <a:gd name="connsiteX11" fmla="*/ 189841 w 607642"/>
                <a:gd name="connsiteY11" fmla="*/ 188939 h 377878"/>
                <a:gd name="connsiteX12" fmla="*/ 303777 w 607642"/>
                <a:gd name="connsiteY12" fmla="*/ 302694 h 377878"/>
                <a:gd name="connsiteX13" fmla="*/ 417713 w 607642"/>
                <a:gd name="connsiteY13" fmla="*/ 188939 h 377878"/>
                <a:gd name="connsiteX14" fmla="*/ 303777 w 607642"/>
                <a:gd name="connsiteY14" fmla="*/ 75185 h 377878"/>
                <a:gd name="connsiteX15" fmla="*/ 303777 w 607642"/>
                <a:gd name="connsiteY15" fmla="*/ 0 h 377878"/>
                <a:gd name="connsiteX16" fmla="*/ 603837 w 607642"/>
                <a:gd name="connsiteY16" fmla="*/ 177564 h 377878"/>
                <a:gd name="connsiteX17" fmla="*/ 603837 w 607642"/>
                <a:gd name="connsiteY17" fmla="*/ 200315 h 377878"/>
                <a:gd name="connsiteX18" fmla="*/ 303777 w 607642"/>
                <a:gd name="connsiteY18" fmla="*/ 377878 h 377878"/>
                <a:gd name="connsiteX19" fmla="*/ 3806 w 607642"/>
                <a:gd name="connsiteY19" fmla="*/ 200315 h 377878"/>
                <a:gd name="connsiteX20" fmla="*/ 3806 w 607642"/>
                <a:gd name="connsiteY20" fmla="*/ 177564 h 377878"/>
                <a:gd name="connsiteX21" fmla="*/ 303777 w 607642"/>
                <a:gd name="connsiteY21" fmla="*/ 0 h 37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642" h="377878">
                  <a:moveTo>
                    <a:pt x="303777" y="157378"/>
                  </a:moveTo>
                  <a:cubicBezTo>
                    <a:pt x="286333" y="157378"/>
                    <a:pt x="272181" y="171510"/>
                    <a:pt x="272181" y="188930"/>
                  </a:cubicBezTo>
                  <a:cubicBezTo>
                    <a:pt x="272181" y="206439"/>
                    <a:pt x="286333" y="220571"/>
                    <a:pt x="303777" y="220571"/>
                  </a:cubicBezTo>
                  <a:cubicBezTo>
                    <a:pt x="321310" y="220571"/>
                    <a:pt x="335462" y="206439"/>
                    <a:pt x="335462" y="188930"/>
                  </a:cubicBezTo>
                  <a:cubicBezTo>
                    <a:pt x="335462" y="171510"/>
                    <a:pt x="321310" y="157378"/>
                    <a:pt x="303777" y="157378"/>
                  </a:cubicBezTo>
                  <a:close/>
                  <a:moveTo>
                    <a:pt x="303777" y="113116"/>
                  </a:moveTo>
                  <a:cubicBezTo>
                    <a:pt x="345697" y="113116"/>
                    <a:pt x="379785" y="147157"/>
                    <a:pt x="379785" y="188930"/>
                  </a:cubicBezTo>
                  <a:cubicBezTo>
                    <a:pt x="379785" y="230792"/>
                    <a:pt x="345697" y="264832"/>
                    <a:pt x="303777" y="264832"/>
                  </a:cubicBezTo>
                  <a:cubicBezTo>
                    <a:pt x="261946" y="264832"/>
                    <a:pt x="227858" y="230792"/>
                    <a:pt x="227858" y="188930"/>
                  </a:cubicBezTo>
                  <a:cubicBezTo>
                    <a:pt x="227858" y="147157"/>
                    <a:pt x="261946" y="113116"/>
                    <a:pt x="303777" y="113116"/>
                  </a:cubicBezTo>
                  <a:close/>
                  <a:moveTo>
                    <a:pt x="303777" y="75185"/>
                  </a:moveTo>
                  <a:cubicBezTo>
                    <a:pt x="241023" y="75185"/>
                    <a:pt x="189841" y="126285"/>
                    <a:pt x="189841" y="188939"/>
                  </a:cubicBezTo>
                  <a:cubicBezTo>
                    <a:pt x="189841" y="251682"/>
                    <a:pt x="241023" y="302694"/>
                    <a:pt x="303777" y="302694"/>
                  </a:cubicBezTo>
                  <a:cubicBezTo>
                    <a:pt x="366620" y="302694"/>
                    <a:pt x="417713" y="251682"/>
                    <a:pt x="417713" y="188939"/>
                  </a:cubicBezTo>
                  <a:cubicBezTo>
                    <a:pt x="417713" y="126285"/>
                    <a:pt x="366620" y="75185"/>
                    <a:pt x="303777" y="75185"/>
                  </a:cubicBezTo>
                  <a:close/>
                  <a:moveTo>
                    <a:pt x="303777" y="0"/>
                  </a:moveTo>
                  <a:cubicBezTo>
                    <a:pt x="438720" y="0"/>
                    <a:pt x="559776" y="118820"/>
                    <a:pt x="603837" y="177564"/>
                  </a:cubicBezTo>
                  <a:cubicBezTo>
                    <a:pt x="608911" y="184318"/>
                    <a:pt x="608911" y="193561"/>
                    <a:pt x="603837" y="200315"/>
                  </a:cubicBezTo>
                  <a:cubicBezTo>
                    <a:pt x="549451" y="272833"/>
                    <a:pt x="429106" y="377878"/>
                    <a:pt x="303777" y="377878"/>
                  </a:cubicBezTo>
                  <a:cubicBezTo>
                    <a:pt x="168923" y="377878"/>
                    <a:pt x="47867" y="259147"/>
                    <a:pt x="3806" y="200315"/>
                  </a:cubicBezTo>
                  <a:cubicBezTo>
                    <a:pt x="-1268" y="193561"/>
                    <a:pt x="-1268" y="184318"/>
                    <a:pt x="3806" y="177564"/>
                  </a:cubicBezTo>
                  <a:cubicBezTo>
                    <a:pt x="58103" y="105134"/>
                    <a:pt x="178537" y="0"/>
                    <a:pt x="3037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3"/>
          <p:cNvGrpSpPr/>
          <p:nvPr userDrawn="1"/>
        </p:nvGrpSpPr>
        <p:grpSpPr>
          <a:xfrm>
            <a:off x="3943742" y="5297254"/>
            <a:ext cx="413070" cy="200055"/>
            <a:chOff x="7000581" y="5847282"/>
            <a:chExt cx="413070" cy="200055"/>
          </a:xfrm>
        </p:grpSpPr>
        <p:sp>
          <p:nvSpPr>
            <p:cNvPr id="111" name="文本框 104"/>
            <p:cNvSpPr txBox="1"/>
            <p:nvPr userDrawn="1"/>
          </p:nvSpPr>
          <p:spPr>
            <a:xfrm>
              <a:off x="7020377" y="5847282"/>
              <a:ext cx="393274" cy="2000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00" dirty="0">
                  <a:solidFill>
                    <a:schemeClr val="tx1">
                      <a:lumMod val="75000"/>
                      <a:lumOff val="25000"/>
                    </a:schemeClr>
                  </a:solidFill>
                </a:rPr>
                <a:t>出行</a:t>
              </a:r>
            </a:p>
          </p:txBody>
        </p:sp>
        <p:sp>
          <p:nvSpPr>
            <p:cNvPr id="112" name="visibility_329273"/>
            <p:cNvSpPr/>
            <p:nvPr userDrawn="1"/>
          </p:nvSpPr>
          <p:spPr>
            <a:xfrm flipV="1">
              <a:off x="7000581" y="5895505"/>
              <a:ext cx="92859" cy="92030"/>
            </a:xfrm>
            <a:custGeom>
              <a:avLst/>
              <a:gdLst>
                <a:gd name="T0" fmla="*/ 206 w 413"/>
                <a:gd name="T1" fmla="*/ 237 h 410"/>
                <a:gd name="T2" fmla="*/ 172 w 413"/>
                <a:gd name="T3" fmla="*/ 225 h 410"/>
                <a:gd name="T4" fmla="*/ 25 w 413"/>
                <a:gd name="T5" fmla="*/ 100 h 410"/>
                <a:gd name="T6" fmla="*/ 19 w 413"/>
                <a:gd name="T7" fmla="*/ 25 h 410"/>
                <a:gd name="T8" fmla="*/ 94 w 413"/>
                <a:gd name="T9" fmla="*/ 19 h 410"/>
                <a:gd name="T10" fmla="*/ 206 w 413"/>
                <a:gd name="T11" fmla="*/ 114 h 410"/>
                <a:gd name="T12" fmla="*/ 318 w 413"/>
                <a:gd name="T13" fmla="*/ 19 h 410"/>
                <a:gd name="T14" fmla="*/ 394 w 413"/>
                <a:gd name="T15" fmla="*/ 25 h 410"/>
                <a:gd name="T16" fmla="*/ 388 w 413"/>
                <a:gd name="T17" fmla="*/ 100 h 410"/>
                <a:gd name="T18" fmla="*/ 241 w 413"/>
                <a:gd name="T19" fmla="*/ 225 h 410"/>
                <a:gd name="T20" fmla="*/ 206 w 413"/>
                <a:gd name="T21" fmla="*/ 237 h 410"/>
                <a:gd name="T22" fmla="*/ 241 w 413"/>
                <a:gd name="T23" fmla="*/ 398 h 410"/>
                <a:gd name="T24" fmla="*/ 388 w 413"/>
                <a:gd name="T25" fmla="*/ 273 h 410"/>
                <a:gd name="T26" fmla="*/ 394 w 413"/>
                <a:gd name="T27" fmla="*/ 198 h 410"/>
                <a:gd name="T28" fmla="*/ 318 w 413"/>
                <a:gd name="T29" fmla="*/ 192 h 410"/>
                <a:gd name="T30" fmla="*/ 206 w 413"/>
                <a:gd name="T31" fmla="*/ 287 h 410"/>
                <a:gd name="T32" fmla="*/ 94 w 413"/>
                <a:gd name="T33" fmla="*/ 192 h 410"/>
                <a:gd name="T34" fmla="*/ 19 w 413"/>
                <a:gd name="T35" fmla="*/ 198 h 410"/>
                <a:gd name="T36" fmla="*/ 25 w 413"/>
                <a:gd name="T37" fmla="*/ 273 h 410"/>
                <a:gd name="T38" fmla="*/ 172 w 413"/>
                <a:gd name="T39" fmla="*/ 398 h 410"/>
                <a:gd name="T40" fmla="*/ 206 w 413"/>
                <a:gd name="T41" fmla="*/ 410 h 410"/>
                <a:gd name="T42" fmla="*/ 241 w 413"/>
                <a:gd name="T43" fmla="*/ 39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3" h="410">
                  <a:moveTo>
                    <a:pt x="206" y="237"/>
                  </a:moveTo>
                  <a:cubicBezTo>
                    <a:pt x="194" y="237"/>
                    <a:pt x="182" y="233"/>
                    <a:pt x="172" y="225"/>
                  </a:cubicBezTo>
                  <a:lnTo>
                    <a:pt x="25" y="100"/>
                  </a:lnTo>
                  <a:cubicBezTo>
                    <a:pt x="2" y="81"/>
                    <a:pt x="0" y="47"/>
                    <a:pt x="19" y="25"/>
                  </a:cubicBezTo>
                  <a:cubicBezTo>
                    <a:pt x="38" y="2"/>
                    <a:pt x="71" y="0"/>
                    <a:pt x="94" y="19"/>
                  </a:cubicBezTo>
                  <a:lnTo>
                    <a:pt x="206" y="114"/>
                  </a:lnTo>
                  <a:lnTo>
                    <a:pt x="318" y="19"/>
                  </a:lnTo>
                  <a:cubicBezTo>
                    <a:pt x="341" y="0"/>
                    <a:pt x="375" y="2"/>
                    <a:pt x="394" y="25"/>
                  </a:cubicBezTo>
                  <a:cubicBezTo>
                    <a:pt x="413" y="47"/>
                    <a:pt x="410" y="81"/>
                    <a:pt x="388" y="100"/>
                  </a:cubicBezTo>
                  <a:lnTo>
                    <a:pt x="241" y="225"/>
                  </a:lnTo>
                  <a:cubicBezTo>
                    <a:pt x="231" y="233"/>
                    <a:pt x="218" y="237"/>
                    <a:pt x="206" y="237"/>
                  </a:cubicBezTo>
                  <a:close/>
                  <a:moveTo>
                    <a:pt x="241" y="398"/>
                  </a:moveTo>
                  <a:lnTo>
                    <a:pt x="388" y="273"/>
                  </a:lnTo>
                  <a:cubicBezTo>
                    <a:pt x="410" y="254"/>
                    <a:pt x="413" y="220"/>
                    <a:pt x="394" y="198"/>
                  </a:cubicBezTo>
                  <a:cubicBezTo>
                    <a:pt x="375" y="175"/>
                    <a:pt x="341" y="173"/>
                    <a:pt x="318" y="192"/>
                  </a:cubicBezTo>
                  <a:lnTo>
                    <a:pt x="206" y="287"/>
                  </a:lnTo>
                  <a:lnTo>
                    <a:pt x="94" y="192"/>
                  </a:lnTo>
                  <a:cubicBezTo>
                    <a:pt x="71" y="173"/>
                    <a:pt x="38" y="175"/>
                    <a:pt x="19" y="198"/>
                  </a:cubicBezTo>
                  <a:cubicBezTo>
                    <a:pt x="0" y="220"/>
                    <a:pt x="2" y="254"/>
                    <a:pt x="25" y="273"/>
                  </a:cubicBezTo>
                  <a:lnTo>
                    <a:pt x="172" y="398"/>
                  </a:lnTo>
                  <a:cubicBezTo>
                    <a:pt x="182" y="406"/>
                    <a:pt x="194" y="410"/>
                    <a:pt x="206" y="410"/>
                  </a:cubicBezTo>
                  <a:cubicBezTo>
                    <a:pt x="219" y="410"/>
                    <a:pt x="231" y="406"/>
                    <a:pt x="241" y="39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16" name="组合 115"/>
          <p:cNvGrpSpPr/>
          <p:nvPr userDrawn="1"/>
        </p:nvGrpSpPr>
        <p:grpSpPr>
          <a:xfrm rot="10800000">
            <a:off x="10851190" y="6646361"/>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17" name="组合 116"/>
            <p:cNvGrpSpPr/>
            <p:nvPr/>
          </p:nvGrpSpPr>
          <p:grpSpPr>
            <a:xfrm>
              <a:off x="-248963" y="4991062"/>
              <a:ext cx="818862" cy="478856"/>
              <a:chOff x="279133" y="4991062"/>
              <a:chExt cx="818862" cy="478856"/>
            </a:xfrm>
            <a:grpFill/>
          </p:grpSpPr>
          <p:grpSp>
            <p:nvGrpSpPr>
              <p:cNvPr id="155" name="组合 154"/>
              <p:cNvGrpSpPr/>
              <p:nvPr/>
            </p:nvGrpSpPr>
            <p:grpSpPr>
              <a:xfrm>
                <a:off x="279133" y="4991062"/>
                <a:ext cx="818862" cy="45719"/>
                <a:chOff x="279133" y="4991062"/>
                <a:chExt cx="818862" cy="45719"/>
              </a:xfrm>
              <a:grpFill/>
            </p:grpSpPr>
            <p:sp>
              <p:nvSpPr>
                <p:cNvPr id="183" name="椭圆 18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4" name="椭圆 18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5" name="椭圆 18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6" name="椭圆 18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7" name="椭圆 18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8" name="椭圆 18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9" name="椭圆 18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90" name="椭圆 18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6" name="组合 155"/>
              <p:cNvGrpSpPr/>
              <p:nvPr/>
            </p:nvGrpSpPr>
            <p:grpSpPr>
              <a:xfrm>
                <a:off x="279133" y="5135441"/>
                <a:ext cx="818862" cy="45719"/>
                <a:chOff x="279133" y="4991062"/>
                <a:chExt cx="818862" cy="45719"/>
              </a:xfrm>
              <a:grpFill/>
            </p:grpSpPr>
            <p:sp>
              <p:nvSpPr>
                <p:cNvPr id="175" name="椭圆 17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9" name="椭圆 17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0" name="椭圆 17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1" name="椭圆 18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82" name="椭圆 18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7" name="组合 156"/>
              <p:cNvGrpSpPr/>
              <p:nvPr/>
            </p:nvGrpSpPr>
            <p:grpSpPr>
              <a:xfrm>
                <a:off x="279133" y="5279820"/>
                <a:ext cx="818862" cy="45719"/>
                <a:chOff x="279133" y="4991062"/>
                <a:chExt cx="818862" cy="45719"/>
              </a:xfrm>
              <a:grpFill/>
            </p:grpSpPr>
            <p:sp>
              <p:nvSpPr>
                <p:cNvPr id="167" name="椭圆 16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1" name="椭圆 17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58" name="组合 157"/>
              <p:cNvGrpSpPr/>
              <p:nvPr/>
            </p:nvGrpSpPr>
            <p:grpSpPr>
              <a:xfrm>
                <a:off x="279133" y="5424199"/>
                <a:ext cx="818862" cy="45719"/>
                <a:chOff x="279133" y="4991062"/>
                <a:chExt cx="818862" cy="45719"/>
              </a:xfrm>
              <a:grpFill/>
            </p:grpSpPr>
            <p:sp>
              <p:nvSpPr>
                <p:cNvPr id="159" name="椭圆 1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3" name="椭圆 1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18" name="组合 117"/>
            <p:cNvGrpSpPr/>
            <p:nvPr/>
          </p:nvGrpSpPr>
          <p:grpSpPr>
            <a:xfrm>
              <a:off x="643547" y="4991062"/>
              <a:ext cx="818862" cy="478856"/>
              <a:chOff x="279133" y="4991062"/>
              <a:chExt cx="818862" cy="478856"/>
            </a:xfrm>
            <a:grpFill/>
          </p:grpSpPr>
          <p:grpSp>
            <p:nvGrpSpPr>
              <p:cNvPr id="119" name="组合 118"/>
              <p:cNvGrpSpPr/>
              <p:nvPr/>
            </p:nvGrpSpPr>
            <p:grpSpPr>
              <a:xfrm>
                <a:off x="279133" y="4991062"/>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0" name="组合 119"/>
              <p:cNvGrpSpPr/>
              <p:nvPr/>
            </p:nvGrpSpPr>
            <p:grpSpPr>
              <a:xfrm>
                <a:off x="279133" y="5135441"/>
                <a:ext cx="818862" cy="45719"/>
                <a:chOff x="279133" y="4991062"/>
                <a:chExt cx="818862" cy="45719"/>
              </a:xfrm>
              <a:grpFill/>
            </p:grpSpPr>
            <p:sp>
              <p:nvSpPr>
                <p:cNvPr id="139" name="椭圆 13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3" name="椭圆 14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4" name="椭圆 14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5" name="椭圆 14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6" name="椭圆 14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1" name="组合 120"/>
              <p:cNvGrpSpPr/>
              <p:nvPr/>
            </p:nvGrpSpPr>
            <p:grpSpPr>
              <a:xfrm>
                <a:off x="279133" y="5279820"/>
                <a:ext cx="818862" cy="45719"/>
                <a:chOff x="279133" y="4991062"/>
                <a:chExt cx="818862" cy="45719"/>
              </a:xfrm>
              <a:grpFill/>
            </p:grpSpPr>
            <p:sp>
              <p:nvSpPr>
                <p:cNvPr id="131" name="椭圆 13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5" name="椭圆 13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22" name="组合 121"/>
              <p:cNvGrpSpPr/>
              <p:nvPr/>
            </p:nvGrpSpPr>
            <p:grpSpPr>
              <a:xfrm>
                <a:off x="279133" y="5424199"/>
                <a:ext cx="818862" cy="45719"/>
                <a:chOff x="279133" y="4991062"/>
                <a:chExt cx="818862" cy="45719"/>
              </a:xfrm>
              <a:grpFill/>
            </p:grpSpPr>
            <p:sp>
              <p:nvSpPr>
                <p:cNvPr id="123" name="椭圆 12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7" name="椭圆 12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91" name="圆: 空心 190"/>
          <p:cNvSpPr/>
          <p:nvPr userDrawn="1"/>
        </p:nvSpPr>
        <p:spPr>
          <a:xfrm>
            <a:off x="4591728" y="1373368"/>
            <a:ext cx="461345" cy="461345"/>
          </a:xfrm>
          <a:prstGeom prst="donut">
            <a:avLst/>
          </a:prstGeom>
          <a:solidFill>
            <a:schemeClr val="accent3">
              <a:alpha val="46000"/>
            </a:schemeClr>
          </a:soli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6" name="文本占位符 275"/>
          <p:cNvSpPr>
            <a:spLocks noGrp="1"/>
          </p:cNvSpPr>
          <p:nvPr>
            <p:ph type="body" sz="quarter" idx="24" hasCustomPrompt="1"/>
          </p:nvPr>
        </p:nvSpPr>
        <p:spPr>
          <a:xfrm>
            <a:off x="6186908" y="3968212"/>
            <a:ext cx="5085469" cy="345128"/>
          </a:xfrm>
          <a:prstGeom prst="rect">
            <a:avLst/>
          </a:prstGeom>
        </p:spPr>
        <p:txBody>
          <a:bodyPr/>
          <a:lstStyle>
            <a:lvl1pPr marL="0" indent="0" algn="dist">
              <a:buNone/>
              <a:defRPr lang="zh-CN" altLang="en-US" sz="1600" kern="1200" dirty="0">
                <a:solidFill>
                  <a:schemeClr val="tx1"/>
                </a:solidFill>
                <a:latin typeface="+mn-lt"/>
                <a:ea typeface="+mn-ea"/>
                <a:cs typeface="+mn-cs"/>
              </a:defRPr>
            </a:lvl1pPr>
          </a:lstStyle>
          <a:p>
            <a:pPr lvl="0"/>
            <a:r>
              <a:rPr lang="en-US" altLang="zh-CN" dirty="0"/>
              <a:t>THE PRODUCT PROMOTION OF TRAVEL INDUSTRY</a:t>
            </a:r>
            <a:endParaRPr lang="zh-CN" altLang="en-US" dirty="0"/>
          </a:p>
        </p:txBody>
      </p:sp>
      <p:pic>
        <p:nvPicPr>
          <p:cNvPr id="52" name="图片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4" name="图片 3"/>
          <p:cNvPicPr>
            <a:picLocks noChangeAspect="1"/>
          </p:cNvPicPr>
          <p:nvPr userDrawn="1"/>
        </p:nvPicPr>
        <p:blipFill rotWithShape="1">
          <a:blip r:embed="rId5">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352" name="图片 351"/>
          <p:cNvPicPr>
            <a:picLocks noChangeAspect="1"/>
          </p:cNvPicPr>
          <p:nvPr userDrawn="1"/>
        </p:nvPicPr>
        <p:blipFill rotWithShape="1">
          <a:blip r:embed="rId5">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353" name="图片 352"/>
          <p:cNvPicPr>
            <a:picLocks noChangeAspect="1"/>
          </p:cNvPicPr>
          <p:nvPr userDrawn="1"/>
        </p:nvPicPr>
        <p:blipFill rotWithShape="1">
          <a:blip r:embed="rId5">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grpSp>
        <p:nvGrpSpPr>
          <p:cNvPr id="277" name="组合 276"/>
          <p:cNvGrpSpPr/>
          <p:nvPr userDrawn="1"/>
        </p:nvGrpSpPr>
        <p:grpSpPr>
          <a:xfrm rot="10800000">
            <a:off x="-1010428" y="5832588"/>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78" name="组合 277"/>
            <p:cNvGrpSpPr/>
            <p:nvPr/>
          </p:nvGrpSpPr>
          <p:grpSpPr>
            <a:xfrm>
              <a:off x="-248963" y="4991062"/>
              <a:ext cx="818862" cy="478856"/>
              <a:chOff x="279133" y="4991062"/>
              <a:chExt cx="818862" cy="478856"/>
            </a:xfrm>
            <a:grpFill/>
          </p:grpSpPr>
          <p:grpSp>
            <p:nvGrpSpPr>
              <p:cNvPr id="316" name="组合 315"/>
              <p:cNvGrpSpPr/>
              <p:nvPr/>
            </p:nvGrpSpPr>
            <p:grpSpPr>
              <a:xfrm>
                <a:off x="279133" y="4991062"/>
                <a:ext cx="818862" cy="45719"/>
                <a:chOff x="279133" y="4991062"/>
                <a:chExt cx="818862" cy="45719"/>
              </a:xfrm>
              <a:grpFill/>
            </p:grpSpPr>
            <p:sp>
              <p:nvSpPr>
                <p:cNvPr id="344" name="椭圆 34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5" name="椭圆 34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6" name="椭圆 34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7" name="椭圆 34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8" name="椭圆 34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9" name="椭圆 34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50" name="椭圆 34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51" name="椭圆 35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17" name="组合 316"/>
              <p:cNvGrpSpPr/>
              <p:nvPr/>
            </p:nvGrpSpPr>
            <p:grpSpPr>
              <a:xfrm>
                <a:off x="279133" y="5135441"/>
                <a:ext cx="818862" cy="45719"/>
                <a:chOff x="279133" y="4991062"/>
                <a:chExt cx="818862" cy="45719"/>
              </a:xfrm>
              <a:grpFill/>
            </p:grpSpPr>
            <p:sp>
              <p:nvSpPr>
                <p:cNvPr id="336" name="椭圆 33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7" name="椭圆 33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8" name="椭圆 33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9" name="椭圆 33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0" name="椭圆 33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1" name="椭圆 34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2" name="椭圆 34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43" name="椭圆 34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18" name="组合 317"/>
              <p:cNvGrpSpPr/>
              <p:nvPr/>
            </p:nvGrpSpPr>
            <p:grpSpPr>
              <a:xfrm>
                <a:off x="279133" y="5279820"/>
                <a:ext cx="818862" cy="45719"/>
                <a:chOff x="279133" y="4991062"/>
                <a:chExt cx="818862" cy="45719"/>
              </a:xfrm>
              <a:grpFill/>
            </p:grpSpPr>
            <p:sp>
              <p:nvSpPr>
                <p:cNvPr id="328" name="椭圆 32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9" name="椭圆 32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0" name="椭圆 32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1" name="椭圆 33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2" name="椭圆 33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3" name="椭圆 33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4" name="椭圆 33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35" name="椭圆 33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19" name="组合 318"/>
              <p:cNvGrpSpPr/>
              <p:nvPr/>
            </p:nvGrpSpPr>
            <p:grpSpPr>
              <a:xfrm>
                <a:off x="279133" y="5424199"/>
                <a:ext cx="818862" cy="45719"/>
                <a:chOff x="279133" y="4991062"/>
                <a:chExt cx="818862" cy="45719"/>
              </a:xfrm>
              <a:grpFill/>
            </p:grpSpPr>
            <p:sp>
              <p:nvSpPr>
                <p:cNvPr id="320" name="椭圆 31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1" name="椭圆 32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2" name="椭圆 32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3" name="椭圆 32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4" name="椭圆 32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5" name="椭圆 32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6" name="椭圆 32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27" name="椭圆 32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279" name="组合 278"/>
            <p:cNvGrpSpPr/>
            <p:nvPr/>
          </p:nvGrpSpPr>
          <p:grpSpPr>
            <a:xfrm>
              <a:off x="643547" y="4991062"/>
              <a:ext cx="818862" cy="478856"/>
              <a:chOff x="279133" y="4991062"/>
              <a:chExt cx="818862" cy="478856"/>
            </a:xfrm>
            <a:grpFill/>
          </p:grpSpPr>
          <p:grpSp>
            <p:nvGrpSpPr>
              <p:cNvPr id="280" name="组合 279"/>
              <p:cNvGrpSpPr/>
              <p:nvPr/>
            </p:nvGrpSpPr>
            <p:grpSpPr>
              <a:xfrm>
                <a:off x="279133" y="4991062"/>
                <a:ext cx="818862" cy="45719"/>
                <a:chOff x="279133" y="4991062"/>
                <a:chExt cx="818862" cy="45719"/>
              </a:xfrm>
              <a:grpFill/>
            </p:grpSpPr>
            <p:sp>
              <p:nvSpPr>
                <p:cNvPr id="308" name="椭圆 30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9" name="椭圆 30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0" name="椭圆 30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1" name="椭圆 31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2" name="椭圆 31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3" name="椭圆 31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4" name="椭圆 31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15" name="椭圆 31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81" name="组合 280"/>
              <p:cNvGrpSpPr/>
              <p:nvPr/>
            </p:nvGrpSpPr>
            <p:grpSpPr>
              <a:xfrm>
                <a:off x="279133" y="5135441"/>
                <a:ext cx="818862" cy="45719"/>
                <a:chOff x="279133" y="4991062"/>
                <a:chExt cx="818862" cy="45719"/>
              </a:xfrm>
              <a:grpFill/>
            </p:grpSpPr>
            <p:sp>
              <p:nvSpPr>
                <p:cNvPr id="300" name="椭圆 29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1" name="椭圆 30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2" name="椭圆 30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3" name="椭圆 30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4" name="椭圆 30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5" name="椭圆 30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6" name="椭圆 30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07" name="椭圆 30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82" name="组合 281"/>
              <p:cNvGrpSpPr/>
              <p:nvPr/>
            </p:nvGrpSpPr>
            <p:grpSpPr>
              <a:xfrm>
                <a:off x="279133" y="5279820"/>
                <a:ext cx="818862" cy="45719"/>
                <a:chOff x="279133" y="4991062"/>
                <a:chExt cx="818862" cy="45719"/>
              </a:xfrm>
              <a:grpFill/>
            </p:grpSpPr>
            <p:sp>
              <p:nvSpPr>
                <p:cNvPr id="292" name="椭圆 29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3" name="椭圆 29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4" name="椭圆 29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5" name="椭圆 29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6" name="椭圆 29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7" name="椭圆 29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8" name="椭圆 29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9" name="椭圆 29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283" name="组合 282"/>
              <p:cNvGrpSpPr/>
              <p:nvPr/>
            </p:nvGrpSpPr>
            <p:grpSpPr>
              <a:xfrm>
                <a:off x="279133" y="5424199"/>
                <a:ext cx="818862" cy="45719"/>
                <a:chOff x="279133" y="4991062"/>
                <a:chExt cx="818862" cy="45719"/>
              </a:xfrm>
              <a:grpFill/>
            </p:grpSpPr>
            <p:sp>
              <p:nvSpPr>
                <p:cNvPr id="284" name="椭圆 28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5" name="椭圆 28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6" name="椭圆 28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7" name="椭圆 28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8" name="椭圆 28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89" name="椭圆 28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0" name="椭圆 28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291" name="椭圆 29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15" name="圆: 空心 114"/>
          <p:cNvSpPr/>
          <p:nvPr userDrawn="1"/>
        </p:nvSpPr>
        <p:spPr>
          <a:xfrm>
            <a:off x="1163533" y="4321018"/>
            <a:ext cx="976236" cy="976236"/>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354" name="图片 353"/>
          <p:cNvPicPr>
            <a:picLocks noChangeAspect="1"/>
          </p:cNvPicPr>
          <p:nvPr userDrawn="1"/>
        </p:nvPicPr>
        <p:blipFill rotWithShape="1">
          <a:blip r:embed="rId6"/>
          <a:srcRect l="51191" t="51465"/>
          <a:stretch>
            <a:fillRect/>
          </a:stretch>
        </p:blipFill>
        <p:spPr>
          <a:xfrm>
            <a:off x="-81172" y="0"/>
            <a:ext cx="4881542" cy="3328540"/>
          </a:xfrm>
          <a:prstGeom prst="rect">
            <a:avLst/>
          </a:prstGeom>
        </p:spPr>
      </p:pic>
      <p:sp>
        <p:nvSpPr>
          <p:cNvPr id="355" name="椭圆 354"/>
          <p:cNvSpPr/>
          <p:nvPr userDrawn="1"/>
        </p:nvSpPr>
        <p:spPr>
          <a:xfrm>
            <a:off x="6295805" y="-1916549"/>
            <a:ext cx="3127149" cy="3127149"/>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79" name="矩形 178"/>
          <p:cNvSpPr/>
          <p:nvPr userDrawn="1"/>
        </p:nvSpPr>
        <p:spPr>
          <a:xfrm>
            <a:off x="0" y="4250267"/>
            <a:ext cx="12192000" cy="2616413"/>
          </a:xfrm>
          <a:prstGeom prst="rect">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0" name="图片 179"/>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kern="1200" cap="none" spc="0" normalizeH="0" baseline="0" dirty="0" smtClean="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输入标题</a:t>
            </a: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solidFill>
            <a:schemeClr val="bg1"/>
          </a:soli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文排版">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179" name="矩形 178"/>
          <p:cNvSpPr/>
          <p:nvPr userDrawn="1"/>
        </p:nvSpPr>
        <p:spPr>
          <a:xfrm>
            <a:off x="0" y="4250267"/>
            <a:ext cx="12192000" cy="2618844"/>
          </a:xfrm>
          <a:prstGeom prst="rect">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183" name="图片 182"/>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solidFill>
            <a:schemeClr val="bg1"/>
          </a:soli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
        <p:nvSpPr>
          <p:cNvPr id="180" name="矩形: 圆角 179"/>
          <p:cNvSpPr/>
          <p:nvPr userDrawn="1"/>
        </p:nvSpPr>
        <p:spPr>
          <a:xfrm>
            <a:off x="1263515" y="1453350"/>
            <a:ext cx="4072965" cy="4782349"/>
          </a:xfrm>
          <a:prstGeom prst="roundRect">
            <a:avLst>
              <a:gd name="adj" fmla="val 3836"/>
            </a:avLst>
          </a:prstGeom>
          <a:gradFill flip="none" rotWithShape="1">
            <a:gsLst>
              <a:gs pos="100000">
                <a:schemeClr val="bg1">
                  <a:lumMod val="95000"/>
                </a:schemeClr>
              </a:gs>
              <a:gs pos="0">
                <a:schemeClr val="bg1"/>
              </a:gs>
            </a:gsLst>
            <a:lin ang="2700000" scaled="1"/>
            <a:tileRect/>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1" name="椭圆 180"/>
          <p:cNvSpPr/>
          <p:nvPr userDrawn="1"/>
        </p:nvSpPr>
        <p:spPr>
          <a:xfrm>
            <a:off x="1604574" y="1784863"/>
            <a:ext cx="1462836" cy="1462836"/>
          </a:xfrm>
          <a:prstGeom prst="ellipse">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p:cNvSpPr/>
          <p:nvPr userDrawn="1"/>
        </p:nvSpPr>
        <p:spPr>
          <a:xfrm>
            <a:off x="6682775" y="1453350"/>
            <a:ext cx="4072965" cy="4782349"/>
          </a:xfrm>
          <a:prstGeom prst="roundRect">
            <a:avLst>
              <a:gd name="adj" fmla="val 3836"/>
            </a:avLst>
          </a:prstGeom>
          <a:gradFill flip="none" rotWithShape="1">
            <a:gsLst>
              <a:gs pos="100000">
                <a:schemeClr val="bg1">
                  <a:lumMod val="95000"/>
                </a:schemeClr>
              </a:gs>
              <a:gs pos="0">
                <a:schemeClr val="bg1"/>
              </a:gs>
            </a:gsLst>
            <a:lin ang="2700000" scaled="1"/>
            <a:tileRect/>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4" name="椭圆 183"/>
          <p:cNvSpPr/>
          <p:nvPr userDrawn="1"/>
        </p:nvSpPr>
        <p:spPr>
          <a:xfrm>
            <a:off x="7063002" y="1784863"/>
            <a:ext cx="1462836" cy="1462836"/>
          </a:xfrm>
          <a:prstGeom prst="ellipse">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图片占位符 3"/>
          <p:cNvSpPr>
            <a:spLocks noGrp="1"/>
          </p:cNvSpPr>
          <p:nvPr>
            <p:ph type="pic" sz="quarter" idx="10"/>
          </p:nvPr>
        </p:nvSpPr>
        <p:spPr>
          <a:xfrm>
            <a:off x="7126620" y="1848481"/>
            <a:ext cx="1335600" cy="1335600"/>
          </a:xfrm>
          <a:prstGeom prst="ellipse">
            <a:avLst/>
          </a:prstGeom>
        </p:spPr>
        <p:txBody>
          <a:bodyPr/>
          <a:lstStyle/>
          <a:p>
            <a:endParaRPr lang="zh-CN" altLang="en-US"/>
          </a:p>
        </p:txBody>
      </p:sp>
      <p:sp>
        <p:nvSpPr>
          <p:cNvPr id="186" name="图片占位符 3"/>
          <p:cNvSpPr>
            <a:spLocks noGrp="1"/>
          </p:cNvSpPr>
          <p:nvPr>
            <p:ph type="pic" sz="quarter" idx="11"/>
          </p:nvPr>
        </p:nvSpPr>
        <p:spPr>
          <a:xfrm>
            <a:off x="1668192" y="1848481"/>
            <a:ext cx="1335600" cy="1335600"/>
          </a:xfrm>
          <a:prstGeom prst="ellipse">
            <a:avLst/>
          </a:prstGeom>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2">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pic>
        <p:nvPicPr>
          <p:cNvPr id="179" name="图片 1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180" name="图片 17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1" name="图片 18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2" name="图片 18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3" name="图片 18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4" name="图片 18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5" name="图片 18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6" name="图片 185"/>
          <p:cNvPicPr>
            <a:picLocks noChangeAspect="1"/>
          </p:cNvPicPr>
          <p:nvPr userDrawn="1"/>
        </p:nvPicPr>
        <p:blipFill rotWithShape="1">
          <a:blip r:embed="rId3">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187" name="图片 186"/>
          <p:cNvPicPr>
            <a:picLocks noChangeAspect="1"/>
          </p:cNvPicPr>
          <p:nvPr userDrawn="1"/>
        </p:nvPicPr>
        <p:blipFill rotWithShape="1">
          <a:blip r:embed="rId3">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188" name="图片 187"/>
          <p:cNvPicPr>
            <a:picLocks noChangeAspect="1"/>
          </p:cNvPicPr>
          <p:nvPr userDrawn="1"/>
        </p:nvPicPr>
        <p:blipFill rotWithShape="1">
          <a:blip r:embed="rId3">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pic>
        <p:nvPicPr>
          <p:cNvPr id="189" name="图片 188"/>
          <p:cNvPicPr>
            <a:picLocks noChangeAspect="1"/>
          </p:cNvPicPr>
          <p:nvPr userDrawn="1"/>
        </p:nvPicPr>
        <p:blipFill rotWithShape="1">
          <a:blip r:embed="rId4"/>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190" name="矩形: 圆角 189"/>
          <p:cNvSpPr/>
          <p:nvPr userDrawn="1"/>
        </p:nvSpPr>
        <p:spPr>
          <a:xfrm>
            <a:off x="792478" y="2335677"/>
            <a:ext cx="3279299" cy="2866417"/>
          </a:xfrm>
          <a:prstGeom prst="roundRect">
            <a:avLst>
              <a:gd name="adj" fmla="val 3836"/>
            </a:avLst>
          </a:prstGeom>
          <a:gradFill flip="none" rotWithShape="1">
            <a:gsLst>
              <a:gs pos="100000">
                <a:schemeClr val="bg1">
                  <a:lumMod val="95000"/>
                </a:schemeClr>
              </a:gs>
              <a:gs pos="0">
                <a:schemeClr val="bg1"/>
              </a:gs>
            </a:gsLst>
            <a:lin ang="2700000" scaled="1"/>
            <a:tileRect/>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91" name="椭圆 190"/>
          <p:cNvSpPr/>
          <p:nvPr userDrawn="1"/>
        </p:nvSpPr>
        <p:spPr>
          <a:xfrm>
            <a:off x="1700709" y="1784863"/>
            <a:ext cx="1462836" cy="1462836"/>
          </a:xfrm>
          <a:prstGeom prst="ellipse">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图片占位符 3"/>
          <p:cNvSpPr>
            <a:spLocks noGrp="1"/>
          </p:cNvSpPr>
          <p:nvPr>
            <p:ph type="pic" sz="quarter" idx="11"/>
          </p:nvPr>
        </p:nvSpPr>
        <p:spPr>
          <a:xfrm>
            <a:off x="1764327" y="1848481"/>
            <a:ext cx="1335600" cy="1335600"/>
          </a:xfrm>
          <a:prstGeom prst="ellipse">
            <a:avLst/>
          </a:prstGeom>
        </p:spPr>
        <p:txBody>
          <a:bodyPr/>
          <a:lstStyle/>
          <a:p>
            <a:endParaRPr lang="zh-CN" altLang="en-US"/>
          </a:p>
        </p:txBody>
      </p:sp>
      <p:sp>
        <p:nvSpPr>
          <p:cNvPr id="196" name="矩形: 圆角 195"/>
          <p:cNvSpPr/>
          <p:nvPr userDrawn="1"/>
        </p:nvSpPr>
        <p:spPr>
          <a:xfrm>
            <a:off x="4413452" y="2335677"/>
            <a:ext cx="3279299" cy="2866417"/>
          </a:xfrm>
          <a:prstGeom prst="roundRect">
            <a:avLst>
              <a:gd name="adj" fmla="val 3836"/>
            </a:avLst>
          </a:prstGeom>
          <a:gradFill flip="none" rotWithShape="1">
            <a:gsLst>
              <a:gs pos="100000">
                <a:schemeClr val="bg1">
                  <a:lumMod val="95000"/>
                </a:schemeClr>
              </a:gs>
              <a:gs pos="0">
                <a:schemeClr val="bg1"/>
              </a:gs>
            </a:gsLst>
            <a:lin ang="2700000" scaled="1"/>
            <a:tileRect/>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97" name="椭圆 196"/>
          <p:cNvSpPr/>
          <p:nvPr userDrawn="1"/>
        </p:nvSpPr>
        <p:spPr>
          <a:xfrm>
            <a:off x="5322808" y="1784863"/>
            <a:ext cx="1462836" cy="1462836"/>
          </a:xfrm>
          <a:prstGeom prst="ellipse">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图片占位符 3"/>
          <p:cNvSpPr>
            <a:spLocks noGrp="1"/>
          </p:cNvSpPr>
          <p:nvPr>
            <p:ph type="pic" sz="quarter" idx="12"/>
          </p:nvPr>
        </p:nvSpPr>
        <p:spPr>
          <a:xfrm>
            <a:off x="5386426" y="1848481"/>
            <a:ext cx="1335600" cy="1335600"/>
          </a:xfrm>
          <a:prstGeom prst="ellipse">
            <a:avLst/>
          </a:prstGeom>
        </p:spPr>
        <p:txBody>
          <a:bodyPr/>
          <a:lstStyle/>
          <a:p>
            <a:endParaRPr lang="zh-CN" altLang="en-US"/>
          </a:p>
        </p:txBody>
      </p:sp>
      <p:sp>
        <p:nvSpPr>
          <p:cNvPr id="199" name="矩形: 圆角 198"/>
          <p:cNvSpPr/>
          <p:nvPr userDrawn="1"/>
        </p:nvSpPr>
        <p:spPr>
          <a:xfrm>
            <a:off x="8118999" y="2335677"/>
            <a:ext cx="3279299" cy="2866417"/>
          </a:xfrm>
          <a:prstGeom prst="roundRect">
            <a:avLst>
              <a:gd name="adj" fmla="val 3836"/>
            </a:avLst>
          </a:prstGeom>
          <a:gradFill flip="none" rotWithShape="1">
            <a:gsLst>
              <a:gs pos="100000">
                <a:schemeClr val="bg1">
                  <a:lumMod val="95000"/>
                </a:schemeClr>
              </a:gs>
              <a:gs pos="0">
                <a:schemeClr val="bg1"/>
              </a:gs>
            </a:gsLst>
            <a:lin ang="2700000" scaled="1"/>
            <a:tileRect/>
          </a:gradFill>
          <a:ln>
            <a:no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00" name="椭圆 199"/>
          <p:cNvSpPr/>
          <p:nvPr userDrawn="1"/>
        </p:nvSpPr>
        <p:spPr>
          <a:xfrm>
            <a:off x="9027230" y="1784863"/>
            <a:ext cx="1462836" cy="1462836"/>
          </a:xfrm>
          <a:prstGeom prst="ellipse">
            <a:avLst/>
          </a:prstGeom>
          <a:gradFill>
            <a:gsLst>
              <a:gs pos="100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顶角 2"/>
          <p:cNvSpPr/>
          <p:nvPr userDrawn="1"/>
        </p:nvSpPr>
        <p:spPr>
          <a:xfrm flipV="1">
            <a:off x="792478" y="5068247"/>
            <a:ext cx="3279299" cy="142433"/>
          </a:xfrm>
          <a:prstGeom prst="round2SameRect">
            <a:avLst>
              <a:gd name="adj1" fmla="val 50000"/>
              <a:gd name="adj2" fmla="val 0"/>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图片占位符 3"/>
          <p:cNvSpPr>
            <a:spLocks noGrp="1"/>
          </p:cNvSpPr>
          <p:nvPr>
            <p:ph type="pic" sz="quarter" idx="13"/>
          </p:nvPr>
        </p:nvSpPr>
        <p:spPr>
          <a:xfrm>
            <a:off x="9090848" y="1848481"/>
            <a:ext cx="1335600" cy="1335600"/>
          </a:xfrm>
          <a:prstGeom prst="ellipse">
            <a:avLst/>
          </a:prstGeom>
        </p:spPr>
        <p:txBody>
          <a:bodyPr/>
          <a:lstStyle/>
          <a:p>
            <a:endParaRPr lang="zh-CN" altLang="en-US"/>
          </a:p>
        </p:txBody>
      </p:sp>
      <p:sp>
        <p:nvSpPr>
          <p:cNvPr id="202" name="矩形: 圆顶角 201"/>
          <p:cNvSpPr/>
          <p:nvPr userDrawn="1"/>
        </p:nvSpPr>
        <p:spPr>
          <a:xfrm flipV="1">
            <a:off x="4413452" y="5068247"/>
            <a:ext cx="3279299" cy="142433"/>
          </a:xfrm>
          <a:prstGeom prst="round2SameRect">
            <a:avLst>
              <a:gd name="adj1" fmla="val 50000"/>
              <a:gd name="adj2" fmla="val 0"/>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顶角 202"/>
          <p:cNvSpPr/>
          <p:nvPr userDrawn="1"/>
        </p:nvSpPr>
        <p:spPr>
          <a:xfrm flipV="1">
            <a:off x="8118998" y="5068247"/>
            <a:ext cx="3279299" cy="142433"/>
          </a:xfrm>
          <a:prstGeom prst="round2SameRect">
            <a:avLst>
              <a:gd name="adj1" fmla="val 50000"/>
              <a:gd name="adj2" fmla="val 0"/>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179" name="图片 178"/>
          <p:cNvPicPr>
            <a:picLocks noChangeAspect="1"/>
          </p:cNvPicPr>
          <p:nvPr userDrawn="1"/>
        </p:nvPicPr>
        <p:blipFill rotWithShape="1">
          <a:blip r:embed="rId2"/>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页2">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pic>
        <p:nvPicPr>
          <p:cNvPr id="179" name="图片 1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180" name="图片 17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1" name="图片 18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2" name="图片 18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3" name="图片 18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4" name="图片 18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5" name="图片 18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6" name="图片 185"/>
          <p:cNvPicPr>
            <a:picLocks noChangeAspect="1"/>
          </p:cNvPicPr>
          <p:nvPr userDrawn="1"/>
        </p:nvPicPr>
        <p:blipFill rotWithShape="1">
          <a:blip r:embed="rId3">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187" name="图片 186"/>
          <p:cNvPicPr>
            <a:picLocks noChangeAspect="1"/>
          </p:cNvPicPr>
          <p:nvPr userDrawn="1"/>
        </p:nvPicPr>
        <p:blipFill rotWithShape="1">
          <a:blip r:embed="rId3">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188" name="图片 187"/>
          <p:cNvPicPr>
            <a:picLocks noChangeAspect="1"/>
          </p:cNvPicPr>
          <p:nvPr userDrawn="1"/>
        </p:nvPicPr>
        <p:blipFill rotWithShape="1">
          <a:blip r:embed="rId3">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pic>
        <p:nvPicPr>
          <p:cNvPr id="189" name="图片 188"/>
          <p:cNvPicPr>
            <a:picLocks noChangeAspect="1"/>
          </p:cNvPicPr>
          <p:nvPr userDrawn="1"/>
        </p:nvPicPr>
        <p:blipFill rotWithShape="1">
          <a:blip r:embed="rId4"/>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多图排版">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pic>
        <p:nvPicPr>
          <p:cNvPr id="179" name="图片 1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180" name="图片 17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1" name="图片 18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2" name="图片 18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3" name="图片 18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4" name="图片 18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5" name="图片 18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6" name="图片 185"/>
          <p:cNvPicPr>
            <a:picLocks noChangeAspect="1"/>
          </p:cNvPicPr>
          <p:nvPr userDrawn="1"/>
        </p:nvPicPr>
        <p:blipFill rotWithShape="1">
          <a:blip r:embed="rId3">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187" name="图片 186"/>
          <p:cNvPicPr>
            <a:picLocks noChangeAspect="1"/>
          </p:cNvPicPr>
          <p:nvPr userDrawn="1"/>
        </p:nvPicPr>
        <p:blipFill rotWithShape="1">
          <a:blip r:embed="rId3">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188" name="图片 187"/>
          <p:cNvPicPr>
            <a:picLocks noChangeAspect="1"/>
          </p:cNvPicPr>
          <p:nvPr userDrawn="1"/>
        </p:nvPicPr>
        <p:blipFill rotWithShape="1">
          <a:blip r:embed="rId3">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sp>
        <p:nvSpPr>
          <p:cNvPr id="4" name="图片占位符 3"/>
          <p:cNvSpPr>
            <a:spLocks noGrp="1"/>
          </p:cNvSpPr>
          <p:nvPr>
            <p:ph type="pic" sz="quarter" idx="10"/>
          </p:nvPr>
        </p:nvSpPr>
        <p:spPr>
          <a:xfrm>
            <a:off x="777696" y="1713571"/>
            <a:ext cx="3074637" cy="1710016"/>
          </a:xfrm>
          <a:prstGeom prst="roundRect">
            <a:avLst>
              <a:gd name="adj" fmla="val 3299"/>
            </a:avLst>
          </a:prstGeom>
          <a:effectLst>
            <a:outerShdw blurRad="571500" dist="38100" dir="2700000" sx="96000" sy="96000" algn="tl" rotWithShape="0">
              <a:schemeClr val="accent1">
                <a:lumMod val="50000"/>
                <a:alpha val="39000"/>
              </a:schemeClr>
            </a:outerShdw>
          </a:effectLst>
        </p:spPr>
        <p:txBody>
          <a:bodyPr/>
          <a:lstStyle>
            <a:lvl1pPr>
              <a:defRPr lang="zh-CN" altLang="en-US"/>
            </a:lvl1pPr>
          </a:lstStyle>
          <a:p>
            <a:pPr lvl="0"/>
            <a:endParaRPr lang="zh-CN" altLang="en-US"/>
          </a:p>
        </p:txBody>
      </p:sp>
      <p:sp>
        <p:nvSpPr>
          <p:cNvPr id="195" name="图片占位符 3"/>
          <p:cNvSpPr>
            <a:spLocks noGrp="1"/>
          </p:cNvSpPr>
          <p:nvPr>
            <p:ph type="pic" sz="quarter" idx="11"/>
          </p:nvPr>
        </p:nvSpPr>
        <p:spPr>
          <a:xfrm>
            <a:off x="4558271" y="1713571"/>
            <a:ext cx="3075457" cy="1710016"/>
          </a:xfrm>
          <a:prstGeom prst="roundRect">
            <a:avLst>
              <a:gd name="adj" fmla="val 3299"/>
            </a:avLst>
          </a:prstGeom>
          <a:effectLst>
            <a:outerShdw blurRad="571500" dist="38100" dir="2700000" sx="96000" sy="96000" algn="tl" rotWithShape="0">
              <a:schemeClr val="accent1">
                <a:lumMod val="50000"/>
                <a:alpha val="39000"/>
              </a:schemeClr>
            </a:outerShdw>
          </a:effectLst>
        </p:spPr>
        <p:txBody>
          <a:bodyPr/>
          <a:lstStyle>
            <a:lvl1pPr>
              <a:defRPr lang="zh-CN" altLang="en-US"/>
            </a:lvl1pPr>
          </a:lstStyle>
          <a:p>
            <a:pPr lvl="0"/>
            <a:endParaRPr lang="zh-CN" altLang="en-US"/>
          </a:p>
        </p:txBody>
      </p:sp>
      <p:sp>
        <p:nvSpPr>
          <p:cNvPr id="196" name="图片占位符 3"/>
          <p:cNvSpPr>
            <a:spLocks noGrp="1"/>
          </p:cNvSpPr>
          <p:nvPr>
            <p:ph type="pic" sz="quarter" idx="12"/>
          </p:nvPr>
        </p:nvSpPr>
        <p:spPr>
          <a:xfrm>
            <a:off x="777696" y="4000320"/>
            <a:ext cx="3075457" cy="1710016"/>
          </a:xfrm>
          <a:prstGeom prst="roundRect">
            <a:avLst>
              <a:gd name="adj" fmla="val 3299"/>
            </a:avLst>
          </a:prstGeom>
          <a:effectLst>
            <a:outerShdw blurRad="571500" dist="38100" dir="2700000" sx="96000" sy="96000" algn="tl" rotWithShape="0">
              <a:schemeClr val="accent1">
                <a:lumMod val="50000"/>
                <a:alpha val="39000"/>
              </a:schemeClr>
            </a:outerShdw>
          </a:effectLst>
        </p:spPr>
        <p:txBody>
          <a:bodyPr/>
          <a:lstStyle>
            <a:lvl1pPr>
              <a:defRPr lang="zh-CN" altLang="en-US"/>
            </a:lvl1pPr>
          </a:lstStyle>
          <a:p>
            <a:pPr lvl="0"/>
            <a:endParaRPr lang="zh-CN" altLang="en-US"/>
          </a:p>
        </p:txBody>
      </p:sp>
      <p:sp>
        <p:nvSpPr>
          <p:cNvPr id="197" name="图片占位符 3"/>
          <p:cNvSpPr>
            <a:spLocks noGrp="1"/>
          </p:cNvSpPr>
          <p:nvPr>
            <p:ph type="pic" sz="quarter" idx="13"/>
          </p:nvPr>
        </p:nvSpPr>
        <p:spPr>
          <a:xfrm>
            <a:off x="8349919" y="1713571"/>
            <a:ext cx="3075457" cy="1710016"/>
          </a:xfrm>
          <a:prstGeom prst="roundRect">
            <a:avLst>
              <a:gd name="adj" fmla="val 3299"/>
            </a:avLst>
          </a:prstGeom>
          <a:effectLst>
            <a:outerShdw blurRad="571500" dist="38100" dir="2700000" sx="96000" sy="96000" algn="tl" rotWithShape="0">
              <a:schemeClr val="accent1">
                <a:lumMod val="50000"/>
                <a:alpha val="39000"/>
              </a:schemeClr>
            </a:outerShdw>
          </a:effectLst>
        </p:spPr>
        <p:txBody>
          <a:bodyPr/>
          <a:lstStyle>
            <a:lvl1pPr>
              <a:defRPr lang="zh-CN" altLang="en-US"/>
            </a:lvl1pPr>
          </a:lstStyle>
          <a:p>
            <a:pPr lvl="0"/>
            <a:endParaRPr lang="zh-CN" altLang="en-US"/>
          </a:p>
        </p:txBody>
      </p:sp>
      <p:sp>
        <p:nvSpPr>
          <p:cNvPr id="198" name="图片占位符 3"/>
          <p:cNvSpPr>
            <a:spLocks noGrp="1"/>
          </p:cNvSpPr>
          <p:nvPr>
            <p:ph type="pic" sz="quarter" idx="14"/>
          </p:nvPr>
        </p:nvSpPr>
        <p:spPr>
          <a:xfrm>
            <a:off x="4558271" y="4000320"/>
            <a:ext cx="3075457" cy="1710016"/>
          </a:xfrm>
          <a:prstGeom prst="roundRect">
            <a:avLst>
              <a:gd name="adj" fmla="val 3299"/>
            </a:avLst>
          </a:prstGeom>
          <a:effectLst>
            <a:outerShdw blurRad="571500" dist="38100" dir="2700000" sx="96000" sy="96000" algn="tl" rotWithShape="0">
              <a:schemeClr val="accent1">
                <a:lumMod val="50000"/>
                <a:alpha val="39000"/>
              </a:schemeClr>
            </a:outerShdw>
          </a:effectLst>
        </p:spPr>
        <p:txBody>
          <a:bodyPr/>
          <a:lstStyle>
            <a:lvl1pPr>
              <a:defRPr lang="zh-CN" altLang="en-US"/>
            </a:lvl1pPr>
          </a:lstStyle>
          <a:p>
            <a:pPr lvl="0"/>
            <a:endParaRPr lang="zh-CN" altLang="en-US"/>
          </a:p>
        </p:txBody>
      </p:sp>
      <p:sp>
        <p:nvSpPr>
          <p:cNvPr id="199" name="图片占位符 3"/>
          <p:cNvSpPr>
            <a:spLocks noGrp="1"/>
          </p:cNvSpPr>
          <p:nvPr>
            <p:ph type="pic" sz="quarter" idx="15"/>
          </p:nvPr>
        </p:nvSpPr>
        <p:spPr>
          <a:xfrm>
            <a:off x="8370227" y="4000320"/>
            <a:ext cx="3075457" cy="1710016"/>
          </a:xfrm>
          <a:prstGeom prst="roundRect">
            <a:avLst>
              <a:gd name="adj" fmla="val 3299"/>
            </a:avLst>
          </a:prstGeom>
          <a:effectLst>
            <a:outerShdw blurRad="571500" dist="38100" dir="2700000" sx="96000" sy="96000" algn="tl" rotWithShape="0">
              <a:schemeClr val="accent1">
                <a:lumMod val="50000"/>
                <a:alpha val="39000"/>
              </a:schemeClr>
            </a:outerShdw>
          </a:effectLst>
        </p:spPr>
        <p:txBody>
          <a:bodyPr/>
          <a:lstStyle>
            <a:lvl1pPr>
              <a:defRPr lang="zh-CN" altLang="en-US"/>
            </a:lvl1pPr>
          </a:lstStyle>
          <a:p>
            <a:pPr lvl="0"/>
            <a:endParaRPr lang="zh-CN" altLang="en-US"/>
          </a:p>
        </p:txBody>
      </p:sp>
      <p:pic>
        <p:nvPicPr>
          <p:cNvPr id="189" name="图片 188"/>
          <p:cNvPicPr>
            <a:picLocks noChangeAspect="1"/>
          </p:cNvPicPr>
          <p:nvPr userDrawn="1"/>
        </p:nvPicPr>
        <p:blipFill rotWithShape="1">
          <a:blip r:embed="rId4"/>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排版1">
    <p:spTree>
      <p:nvGrpSpPr>
        <p:cNvPr id="1" name=""/>
        <p:cNvGrpSpPr/>
        <p:nvPr/>
      </p:nvGrpSpPr>
      <p:grpSpPr>
        <a:xfrm>
          <a:off x="0" y="0"/>
          <a:ext cx="0" cy="0"/>
          <a:chOff x="0" y="0"/>
          <a:chExt cx="0" cy="0"/>
        </a:xfrm>
      </p:grpSpPr>
      <p:sp>
        <p:nvSpPr>
          <p:cNvPr id="26" name="矩形 25"/>
          <p:cNvSpPr/>
          <p:nvPr userDrawn="1"/>
        </p:nvSpPr>
        <p:spPr>
          <a:xfrm>
            <a:off x="0" y="0"/>
            <a:ext cx="12192000" cy="6858000"/>
          </a:xfrm>
          <a:prstGeom prst="rect">
            <a:avLst/>
          </a:prstGeom>
          <a:gradFill flip="none" rotWithShape="1">
            <a:gsLst>
              <a:gs pos="0">
                <a:schemeClr val="accent1">
                  <a:lumMod val="20000"/>
                  <a:lumOff val="80000"/>
                  <a:alpha val="23000"/>
                </a:schemeClr>
              </a:gs>
              <a:gs pos="100000">
                <a:schemeClr val="accent1">
                  <a:lumMod val="20000"/>
                  <a:lumOff val="80000"/>
                  <a:alpha val="69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R"/>
              <a:ea typeface="阿里巴巴普惠体 R"/>
              <a:cs typeface="+mn-cs"/>
            </a:endParaRPr>
          </a:p>
        </p:txBody>
      </p:sp>
      <p:sp>
        <p:nvSpPr>
          <p:cNvPr id="22" name="椭圆 21"/>
          <p:cNvSpPr/>
          <p:nvPr userDrawn="1"/>
        </p:nvSpPr>
        <p:spPr>
          <a:xfrm>
            <a:off x="10408515" y="4795948"/>
            <a:ext cx="3157428" cy="3157428"/>
          </a:xfrm>
          <a:prstGeom prst="ellipse">
            <a:avLst/>
          </a:prstGeom>
          <a:gradFill>
            <a:gsLst>
              <a:gs pos="0">
                <a:schemeClr val="accent2">
                  <a:alpha val="38000"/>
                </a:schemeClr>
              </a:gs>
              <a:gs pos="100000">
                <a:schemeClr val="accent1">
                  <a:alpha val="30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4" name="图片占位符 3"/>
          <p:cNvSpPr>
            <a:spLocks noGrp="1"/>
          </p:cNvSpPr>
          <p:nvPr>
            <p:ph type="pic" sz="quarter" idx="10" hasCustomPrompt="1"/>
          </p:nvPr>
        </p:nvSpPr>
        <p:spPr>
          <a:xfrm>
            <a:off x="3632660" y="1137953"/>
            <a:ext cx="4892151" cy="6080013"/>
          </a:xfrm>
          <a:prstGeom prst="rect">
            <a:avLst/>
          </a:prstGeom>
          <a:effectLst>
            <a:outerShdw blurRad="571500" dist="38100" dir="2700000" sx="96000" sy="96000" algn="tl" rotWithShape="0">
              <a:schemeClr val="accent1">
                <a:lumMod val="50000"/>
                <a:alpha val="39000"/>
              </a:schemeClr>
            </a:outerShdw>
          </a:effectLst>
        </p:spPr>
        <p:txBody>
          <a:bodyPr/>
          <a:lstStyle>
            <a:lvl1pPr>
              <a:defRPr/>
            </a:lvl1pPr>
          </a:lstStyle>
          <a:p>
            <a:r>
              <a:rPr lang="zh-CN" altLang="en-US" dirty="0"/>
              <a:t>请插入</a:t>
            </a:r>
            <a:r>
              <a:rPr lang="en-US" altLang="zh-CN" dirty="0"/>
              <a:t>PNG</a:t>
            </a:r>
            <a:r>
              <a:rPr lang="zh-CN" altLang="en-US" dirty="0"/>
              <a:t>图片</a:t>
            </a:r>
          </a:p>
        </p:txBody>
      </p:sp>
      <p:sp>
        <p:nvSpPr>
          <p:cNvPr id="23" name="椭圆 22"/>
          <p:cNvSpPr/>
          <p:nvPr userDrawn="1"/>
        </p:nvSpPr>
        <p:spPr>
          <a:xfrm rot="21276305">
            <a:off x="-1039806" y="3519653"/>
            <a:ext cx="2079611" cy="2081274"/>
          </a:xfrm>
          <a:prstGeom prst="ellipse">
            <a:avLst/>
          </a:prstGeom>
          <a:gradFill>
            <a:gsLst>
              <a:gs pos="0">
                <a:schemeClr val="accent3">
                  <a:lumMod val="60000"/>
                  <a:lumOff val="40000"/>
                  <a:alpha val="61000"/>
                </a:schemeClr>
              </a:gs>
              <a:gs pos="100000">
                <a:schemeClr val="accent3">
                  <a:alpha val="26000"/>
                </a:schemeClr>
              </a:gs>
            </a:gsLst>
            <a:lin ang="2700000" scaled="1"/>
          </a:gradFill>
          <a:ln>
            <a:solidFill>
              <a:schemeClr val="bg1"/>
            </a:solidFill>
          </a:ln>
          <a:effectLst>
            <a:softEdge rad="635000"/>
          </a:effectLst>
          <a:scene3d>
            <a:camera prst="orthographicFront"/>
            <a:lightRig rig="glow"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grpSp>
        <p:nvGrpSpPr>
          <p:cNvPr id="28" name="组合 27"/>
          <p:cNvGrpSpPr/>
          <p:nvPr userDrawn="1"/>
        </p:nvGrpSpPr>
        <p:grpSpPr>
          <a:xfrm rot="10800000">
            <a:off x="10821812" y="1082996"/>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29" name="组合 28"/>
            <p:cNvGrpSpPr/>
            <p:nvPr/>
          </p:nvGrpSpPr>
          <p:grpSpPr>
            <a:xfrm>
              <a:off x="-248963" y="4991062"/>
              <a:ext cx="818862" cy="478856"/>
              <a:chOff x="279133" y="4991062"/>
              <a:chExt cx="818862" cy="478856"/>
            </a:xfrm>
            <a:grpFill/>
          </p:grpSpPr>
          <p:grpSp>
            <p:nvGrpSpPr>
              <p:cNvPr id="67" name="组合 66"/>
              <p:cNvGrpSpPr/>
              <p:nvPr/>
            </p:nvGrpSpPr>
            <p:grpSpPr>
              <a:xfrm>
                <a:off x="279133" y="4991062"/>
                <a:ext cx="818862" cy="45719"/>
                <a:chOff x="279133" y="4991062"/>
                <a:chExt cx="818862" cy="45719"/>
              </a:xfrm>
              <a:grpFill/>
            </p:grpSpPr>
            <p:sp>
              <p:nvSpPr>
                <p:cNvPr id="95" name="椭圆 9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6" name="椭圆 9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7" name="椭圆 9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8" name="椭圆 9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9" name="椭圆 9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0" name="椭圆 9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1" name="椭圆 10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02" name="椭圆 10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8" name="组合 67"/>
              <p:cNvGrpSpPr/>
              <p:nvPr/>
            </p:nvGrpSpPr>
            <p:grpSpPr>
              <a:xfrm>
                <a:off x="279133" y="5135441"/>
                <a:ext cx="818862" cy="45719"/>
                <a:chOff x="279133" y="4991062"/>
                <a:chExt cx="818862" cy="45719"/>
              </a:xfrm>
              <a:grpFill/>
            </p:grpSpPr>
            <p:sp>
              <p:nvSpPr>
                <p:cNvPr id="87" name="椭圆 8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8" name="椭圆 8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9" name="椭圆 8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0" name="椭圆 8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1" name="椭圆 9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2" name="椭圆 9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3" name="椭圆 9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94" name="椭圆 9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69" name="组合 68"/>
              <p:cNvGrpSpPr/>
              <p:nvPr/>
            </p:nvGrpSpPr>
            <p:grpSpPr>
              <a:xfrm>
                <a:off x="279133" y="5279820"/>
                <a:ext cx="818862" cy="45719"/>
                <a:chOff x="279133" y="4991062"/>
                <a:chExt cx="818862" cy="45719"/>
              </a:xfrm>
              <a:grpFill/>
            </p:grpSpPr>
            <p:sp>
              <p:nvSpPr>
                <p:cNvPr id="79" name="椭圆 7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0" name="椭圆 7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1" name="椭圆 8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2" name="椭圆 8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3" name="椭圆 8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4" name="椭圆 8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5" name="椭圆 8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86" name="椭圆 8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70" name="组合 69"/>
              <p:cNvGrpSpPr/>
              <p:nvPr/>
            </p:nvGrpSpPr>
            <p:grpSpPr>
              <a:xfrm>
                <a:off x="279133" y="5424199"/>
                <a:ext cx="818862" cy="45719"/>
                <a:chOff x="279133" y="4991062"/>
                <a:chExt cx="818862" cy="45719"/>
              </a:xfrm>
              <a:grpFill/>
            </p:grpSpPr>
            <p:sp>
              <p:nvSpPr>
                <p:cNvPr id="71" name="椭圆 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2" name="椭圆 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3" name="椭圆 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4" name="椭圆 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5" name="椭圆 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6" name="椭圆 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7" name="椭圆 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78" name="椭圆 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30" name="组合 29"/>
            <p:cNvGrpSpPr/>
            <p:nvPr/>
          </p:nvGrpSpPr>
          <p:grpSpPr>
            <a:xfrm>
              <a:off x="643547" y="4991062"/>
              <a:ext cx="818862" cy="478856"/>
              <a:chOff x="279133" y="4991062"/>
              <a:chExt cx="818862" cy="478856"/>
            </a:xfrm>
            <a:grpFill/>
          </p:grpSpPr>
          <p:grpSp>
            <p:nvGrpSpPr>
              <p:cNvPr id="31" name="组合 30"/>
              <p:cNvGrpSpPr/>
              <p:nvPr/>
            </p:nvGrpSpPr>
            <p:grpSpPr>
              <a:xfrm>
                <a:off x="279133" y="4991062"/>
                <a:ext cx="818862" cy="45719"/>
                <a:chOff x="279133" y="4991062"/>
                <a:chExt cx="818862" cy="45719"/>
              </a:xfrm>
              <a:grpFill/>
            </p:grpSpPr>
            <p:sp>
              <p:nvSpPr>
                <p:cNvPr id="59" name="椭圆 5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0" name="椭圆 5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1" name="椭圆 6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2" name="椭圆 6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3" name="椭圆 6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4" name="椭圆 6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5" name="椭圆 6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66" name="椭圆 6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2" name="组合 31"/>
              <p:cNvGrpSpPr/>
              <p:nvPr/>
            </p:nvGrpSpPr>
            <p:grpSpPr>
              <a:xfrm>
                <a:off x="279133" y="5135441"/>
                <a:ext cx="818862" cy="45719"/>
                <a:chOff x="279133" y="4991062"/>
                <a:chExt cx="818862" cy="45719"/>
              </a:xfrm>
              <a:grpFill/>
            </p:grpSpPr>
            <p:sp>
              <p:nvSpPr>
                <p:cNvPr id="51" name="椭圆 5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2" name="椭圆 5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3" name="椭圆 5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4" name="椭圆 5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5" name="椭圆 5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6" name="椭圆 5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7" name="椭圆 5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8" name="椭圆 5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3" name="组合 32"/>
              <p:cNvGrpSpPr/>
              <p:nvPr/>
            </p:nvGrpSpPr>
            <p:grpSpPr>
              <a:xfrm>
                <a:off x="279133" y="5279820"/>
                <a:ext cx="818862" cy="45719"/>
                <a:chOff x="279133" y="4991062"/>
                <a:chExt cx="818862" cy="45719"/>
              </a:xfrm>
              <a:grpFill/>
            </p:grpSpPr>
            <p:sp>
              <p:nvSpPr>
                <p:cNvPr id="43" name="椭圆 4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4" name="椭圆 4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5" name="椭圆 4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6" name="椭圆 4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7" name="椭圆 4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8" name="椭圆 4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9" name="椭圆 4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50" name="椭圆 4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34" name="组合 33"/>
              <p:cNvGrpSpPr/>
              <p:nvPr/>
            </p:nvGrpSpPr>
            <p:grpSpPr>
              <a:xfrm>
                <a:off x="279133" y="5424199"/>
                <a:ext cx="818862" cy="45719"/>
                <a:chOff x="279133" y="4991062"/>
                <a:chExt cx="818862" cy="45719"/>
              </a:xfrm>
              <a:grpFill/>
            </p:grpSpPr>
            <p:sp>
              <p:nvSpPr>
                <p:cNvPr id="35" name="椭圆 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6" name="椭圆 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7" name="椭圆 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8" name="椭圆 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39" name="椭圆 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0" name="椭圆 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1" name="椭圆 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42" name="椭圆 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grpSp>
        <p:nvGrpSpPr>
          <p:cNvPr id="104" name="组合 103"/>
          <p:cNvGrpSpPr/>
          <p:nvPr userDrawn="1"/>
        </p:nvGrpSpPr>
        <p:grpSpPr>
          <a:xfrm rot="10800000">
            <a:off x="-1395063" y="5498083"/>
            <a:ext cx="2057159" cy="575610"/>
            <a:chOff x="-248963" y="4991062"/>
            <a:chExt cx="1711372" cy="478856"/>
          </a:xfrm>
          <a:gradFill flip="none" rotWithShape="1">
            <a:gsLst>
              <a:gs pos="0">
                <a:schemeClr val="accent1">
                  <a:alpha val="46000"/>
                </a:schemeClr>
              </a:gs>
              <a:gs pos="100000">
                <a:schemeClr val="accent2">
                  <a:alpha val="19000"/>
                </a:schemeClr>
              </a:gs>
            </a:gsLst>
            <a:lin ang="2700000" scaled="1"/>
            <a:tileRect/>
          </a:gradFill>
        </p:grpSpPr>
        <p:grpSp>
          <p:nvGrpSpPr>
            <p:cNvPr id="105" name="组合 104"/>
            <p:cNvGrpSpPr/>
            <p:nvPr/>
          </p:nvGrpSpPr>
          <p:grpSpPr>
            <a:xfrm>
              <a:off x="-248963" y="4991062"/>
              <a:ext cx="818862" cy="478856"/>
              <a:chOff x="279133" y="4991062"/>
              <a:chExt cx="818862" cy="478856"/>
            </a:xfrm>
            <a:grpFill/>
          </p:grpSpPr>
          <p:grpSp>
            <p:nvGrpSpPr>
              <p:cNvPr id="143" name="组合 142"/>
              <p:cNvGrpSpPr/>
              <p:nvPr/>
            </p:nvGrpSpPr>
            <p:grpSpPr>
              <a:xfrm>
                <a:off x="279133" y="4991062"/>
                <a:ext cx="818862" cy="45719"/>
                <a:chOff x="279133" y="4991062"/>
                <a:chExt cx="818862" cy="45719"/>
              </a:xfrm>
              <a:grpFill/>
            </p:grpSpPr>
            <p:sp>
              <p:nvSpPr>
                <p:cNvPr id="171" name="椭圆 17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2" name="椭圆 17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3" name="椭圆 17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4" name="椭圆 17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5" name="椭圆 17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6" name="椭圆 17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7" name="椭圆 17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8" name="椭圆 17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4" name="组合 143"/>
              <p:cNvGrpSpPr/>
              <p:nvPr/>
            </p:nvGrpSpPr>
            <p:grpSpPr>
              <a:xfrm>
                <a:off x="279133" y="5135441"/>
                <a:ext cx="818862" cy="45719"/>
                <a:chOff x="279133" y="4991062"/>
                <a:chExt cx="818862" cy="45719"/>
              </a:xfrm>
              <a:grpFill/>
            </p:grpSpPr>
            <p:sp>
              <p:nvSpPr>
                <p:cNvPr id="163" name="椭圆 162"/>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4" name="椭圆 163"/>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5" name="椭圆 164"/>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6" name="椭圆 165"/>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7" name="椭圆 166"/>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8" name="椭圆 167"/>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9" name="椭圆 168"/>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70" name="椭圆 169"/>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5" name="组合 144"/>
              <p:cNvGrpSpPr/>
              <p:nvPr/>
            </p:nvGrpSpPr>
            <p:grpSpPr>
              <a:xfrm>
                <a:off x="279133" y="5279820"/>
                <a:ext cx="818862" cy="45719"/>
                <a:chOff x="279133" y="4991062"/>
                <a:chExt cx="818862" cy="45719"/>
              </a:xfrm>
              <a:grpFill/>
            </p:grpSpPr>
            <p:sp>
              <p:nvSpPr>
                <p:cNvPr id="155" name="椭圆 15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6" name="椭圆 15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7" name="椭圆 15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8" name="椭圆 15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9" name="椭圆 15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0" name="椭圆 15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1" name="椭圆 16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62" name="椭圆 16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46" name="组合 145"/>
              <p:cNvGrpSpPr/>
              <p:nvPr/>
            </p:nvGrpSpPr>
            <p:grpSpPr>
              <a:xfrm>
                <a:off x="279133" y="5424199"/>
                <a:ext cx="818862" cy="45719"/>
                <a:chOff x="279133" y="4991062"/>
                <a:chExt cx="818862" cy="45719"/>
              </a:xfrm>
              <a:grpFill/>
            </p:grpSpPr>
            <p:sp>
              <p:nvSpPr>
                <p:cNvPr id="147" name="椭圆 14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8" name="椭圆 14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9" name="椭圆 14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0" name="椭圆 14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1" name="椭圆 15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2" name="椭圆 15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3" name="椭圆 15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54" name="椭圆 15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nvGrpSpPr>
            <p:cNvPr id="106" name="组合 105"/>
            <p:cNvGrpSpPr/>
            <p:nvPr/>
          </p:nvGrpSpPr>
          <p:grpSpPr>
            <a:xfrm>
              <a:off x="643547" y="4991062"/>
              <a:ext cx="818862" cy="478856"/>
              <a:chOff x="279133" y="4991062"/>
              <a:chExt cx="818862" cy="478856"/>
            </a:xfrm>
            <a:grpFill/>
          </p:grpSpPr>
          <p:grpSp>
            <p:nvGrpSpPr>
              <p:cNvPr id="107" name="组合 106"/>
              <p:cNvGrpSpPr/>
              <p:nvPr/>
            </p:nvGrpSpPr>
            <p:grpSpPr>
              <a:xfrm>
                <a:off x="279133" y="4991062"/>
                <a:ext cx="818862" cy="45719"/>
                <a:chOff x="279133" y="4991062"/>
                <a:chExt cx="818862" cy="45719"/>
              </a:xfrm>
              <a:grpFill/>
            </p:grpSpPr>
            <p:sp>
              <p:nvSpPr>
                <p:cNvPr id="135" name="椭圆 134"/>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6" name="椭圆 135"/>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7" name="椭圆 136"/>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8" name="椭圆 137"/>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9" name="椭圆 138"/>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0" name="椭圆 139"/>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1" name="椭圆 140"/>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42" name="椭圆 141"/>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8" name="组合 107"/>
              <p:cNvGrpSpPr/>
              <p:nvPr/>
            </p:nvGrpSpPr>
            <p:grpSpPr>
              <a:xfrm>
                <a:off x="279133" y="5135441"/>
                <a:ext cx="818862" cy="45719"/>
                <a:chOff x="279133" y="4991062"/>
                <a:chExt cx="818862" cy="45719"/>
              </a:xfrm>
              <a:grpFill/>
            </p:grpSpPr>
            <p:sp>
              <p:nvSpPr>
                <p:cNvPr id="127" name="椭圆 126"/>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8" name="椭圆 127"/>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9" name="椭圆 128"/>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0" name="椭圆 129"/>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1" name="椭圆 130"/>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2" name="椭圆 131"/>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3" name="椭圆 132"/>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34" name="椭圆 133"/>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09" name="组合 108"/>
              <p:cNvGrpSpPr/>
              <p:nvPr/>
            </p:nvGrpSpPr>
            <p:grpSpPr>
              <a:xfrm>
                <a:off x="279133" y="5279820"/>
                <a:ext cx="818862" cy="45719"/>
                <a:chOff x="279133" y="4991062"/>
                <a:chExt cx="818862" cy="45719"/>
              </a:xfrm>
              <a:grpFill/>
            </p:grpSpPr>
            <p:sp>
              <p:nvSpPr>
                <p:cNvPr id="119" name="椭圆 118"/>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0" name="椭圆 119"/>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1" name="椭圆 120"/>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2" name="椭圆 121"/>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3" name="椭圆 122"/>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4" name="椭圆 123"/>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5" name="椭圆 124"/>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26" name="椭圆 125"/>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nvGrpSpPr>
              <p:cNvPr id="110" name="组合 109"/>
              <p:cNvGrpSpPr/>
              <p:nvPr/>
            </p:nvGrpSpPr>
            <p:grpSpPr>
              <a:xfrm>
                <a:off x="279133" y="5424199"/>
                <a:ext cx="818862" cy="45719"/>
                <a:chOff x="279133" y="4991062"/>
                <a:chExt cx="818862" cy="45719"/>
              </a:xfrm>
              <a:grpFill/>
            </p:grpSpPr>
            <p:sp>
              <p:nvSpPr>
                <p:cNvPr id="111" name="椭圆 110"/>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2" name="椭圆 111"/>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3" name="椭圆 112"/>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4" name="椭圆 113"/>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5" name="椭圆 114"/>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6" name="椭圆 115"/>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7" name="椭圆 116"/>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sp>
              <p:nvSpPr>
                <p:cNvPr id="118" name="椭圆 117"/>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otham Rounded Book"/>
                    <a:ea typeface="思源黑体 CN Regular"/>
                    <a:cs typeface="+mn-cs"/>
                  </a:endParaRPr>
                </a:p>
              </p:txBody>
            </p:sp>
          </p:grpSp>
        </p:grpSp>
      </p:grpSp>
      <p:pic>
        <p:nvPicPr>
          <p:cNvPr id="179" name="图片 1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17" y="4972699"/>
            <a:ext cx="12192000" cy="1902474"/>
          </a:xfrm>
          <a:prstGeom prst="rect">
            <a:avLst/>
          </a:prstGeom>
        </p:spPr>
      </p:pic>
      <p:pic>
        <p:nvPicPr>
          <p:cNvPr id="180" name="图片 17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1" name="图片 18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2" name="图片 18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3" name="图片 18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4" name="图片 18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5" name="图片 18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44" y="5090107"/>
            <a:ext cx="12192000" cy="1785066"/>
          </a:xfrm>
          <a:prstGeom prst="rect">
            <a:avLst/>
          </a:prstGeom>
        </p:spPr>
      </p:pic>
      <p:pic>
        <p:nvPicPr>
          <p:cNvPr id="186" name="图片 185"/>
          <p:cNvPicPr>
            <a:picLocks noChangeAspect="1"/>
          </p:cNvPicPr>
          <p:nvPr userDrawn="1"/>
        </p:nvPicPr>
        <p:blipFill rotWithShape="1">
          <a:blip r:embed="rId3">
            <a:extLst>
              <a:ext uri="{28A0092B-C50C-407E-A947-70E740481C1C}">
                <a14:useLocalDpi xmlns:a14="http://schemas.microsoft.com/office/drawing/2010/main" val="0"/>
              </a:ext>
            </a:extLst>
          </a:blip>
          <a:srcRect b="47379"/>
          <a:stretch>
            <a:fillRect/>
          </a:stretch>
        </p:blipFill>
        <p:spPr>
          <a:xfrm>
            <a:off x="4251374" y="5172449"/>
            <a:ext cx="6757865" cy="1714309"/>
          </a:xfrm>
          <a:prstGeom prst="rect">
            <a:avLst/>
          </a:prstGeom>
        </p:spPr>
      </p:pic>
      <p:pic>
        <p:nvPicPr>
          <p:cNvPr id="187" name="图片 186"/>
          <p:cNvPicPr>
            <a:picLocks noChangeAspect="1"/>
          </p:cNvPicPr>
          <p:nvPr userDrawn="1"/>
        </p:nvPicPr>
        <p:blipFill rotWithShape="1">
          <a:blip r:embed="rId3">
            <a:extLst>
              <a:ext uri="{28A0092B-C50C-407E-A947-70E740481C1C}">
                <a14:useLocalDpi xmlns:a14="http://schemas.microsoft.com/office/drawing/2010/main" val="0"/>
              </a:ext>
            </a:extLst>
          </a:blip>
          <a:srcRect b="60585"/>
          <a:stretch>
            <a:fillRect/>
          </a:stretch>
        </p:blipFill>
        <p:spPr>
          <a:xfrm>
            <a:off x="5077147" y="5573899"/>
            <a:ext cx="6757865" cy="1284101"/>
          </a:xfrm>
          <a:prstGeom prst="rect">
            <a:avLst/>
          </a:prstGeom>
        </p:spPr>
      </p:pic>
      <p:pic>
        <p:nvPicPr>
          <p:cNvPr id="188" name="图片 187"/>
          <p:cNvPicPr>
            <a:picLocks noChangeAspect="1"/>
          </p:cNvPicPr>
          <p:nvPr userDrawn="1"/>
        </p:nvPicPr>
        <p:blipFill rotWithShape="1">
          <a:blip r:embed="rId3">
            <a:extLst>
              <a:ext uri="{28A0092B-C50C-407E-A947-70E740481C1C}">
                <a14:useLocalDpi xmlns:a14="http://schemas.microsoft.com/office/drawing/2010/main" val="0"/>
              </a:ext>
            </a:extLst>
          </a:blip>
          <a:srcRect b="48379"/>
          <a:stretch>
            <a:fillRect/>
          </a:stretch>
        </p:blipFill>
        <p:spPr>
          <a:xfrm>
            <a:off x="298499" y="5202094"/>
            <a:ext cx="6757865" cy="1681751"/>
          </a:xfrm>
          <a:prstGeom prst="rect">
            <a:avLst/>
          </a:prstGeom>
        </p:spPr>
      </p:pic>
      <p:pic>
        <p:nvPicPr>
          <p:cNvPr id="189" name="图片 188"/>
          <p:cNvPicPr>
            <a:picLocks noChangeAspect="1"/>
          </p:cNvPicPr>
          <p:nvPr userDrawn="1"/>
        </p:nvPicPr>
        <p:blipFill rotWithShape="1">
          <a:blip r:embed="rId4"/>
          <a:srcRect l="51191" t="51465"/>
          <a:stretch>
            <a:fillRect/>
          </a:stretch>
        </p:blipFill>
        <p:spPr>
          <a:xfrm>
            <a:off x="-81172" y="0"/>
            <a:ext cx="4881542" cy="3328540"/>
          </a:xfrm>
          <a:prstGeom prst="rect">
            <a:avLst/>
          </a:prstGeom>
        </p:spPr>
      </p:pic>
      <p:sp>
        <p:nvSpPr>
          <p:cNvPr id="2" name="标题 1"/>
          <p:cNvSpPr>
            <a:spLocks noGrp="1"/>
          </p:cNvSpPr>
          <p:nvPr>
            <p:ph type="title" hasCustomPrompt="1"/>
          </p:nvPr>
        </p:nvSpPr>
        <p:spPr>
          <a:xfrm>
            <a:off x="660400" y="500245"/>
            <a:ext cx="10515600" cy="610673"/>
          </a:xfrm>
          <a:prstGeom prst="rect">
            <a:avLst/>
          </a:prstGeom>
        </p:spPr>
        <p:txBody>
          <a:bodyPr/>
          <a:lstStyle>
            <a:lvl1pPr>
              <a:defRPr kumimoji="0" lang="zh-CN" altLang="en-US" sz="3600" b="0" i="0" u="none" strike="noStrike" cap="none" spc="0" normalizeH="0" baseline="0" dirty="0">
                <a:ln>
                  <a:noFill/>
                </a:ln>
                <a:gradFill flip="none" rotWithShape="1">
                  <a:gsLst>
                    <a:gs pos="0">
                      <a:schemeClr val="accent2"/>
                    </a:gs>
                    <a:gs pos="100000">
                      <a:schemeClr val="accent1"/>
                    </a:gs>
                  </a:gsLst>
                  <a:lin ang="2700000" scaled="1"/>
                  <a:tileRect/>
                </a:gradFill>
                <a:effectLst>
                  <a:outerShdw blurRad="419100" dist="38100" dir="2700000" sx="102000" sy="102000" algn="tl" rotWithShape="0">
                    <a:schemeClr val="accent1">
                      <a:lumMod val="50000"/>
                      <a:alpha val="23000"/>
                    </a:schemeClr>
                  </a:outerShdw>
                </a:effectLst>
                <a:uLnTx/>
                <a:uFillTx/>
                <a:latin typeface="阿里巴巴普惠体 B"/>
                <a:ea typeface="阿里巴巴普惠体 B"/>
                <a:cs typeface="+mn-cs"/>
              </a:defRPr>
            </a:lvl1pPr>
          </a:lstStyle>
          <a:p>
            <a:pPr marL="0" marR="0" lvl="0" indent="0" fontAlgn="auto">
              <a:lnSpc>
                <a:spcPct val="100000"/>
              </a:lnSpc>
              <a:spcBef>
                <a:spcPts val="0"/>
              </a:spcBef>
              <a:spcAft>
                <a:spcPts val="0"/>
              </a:spcAft>
              <a:buClrTx/>
              <a:buSzTx/>
              <a:buFontTx/>
            </a:pPr>
            <a:r>
              <a:rPr lang="zh-CN" altLang="en-US" dirty="0"/>
              <a:t>输入标题</a:t>
            </a:r>
          </a:p>
        </p:txBody>
      </p:sp>
      <p:sp>
        <p:nvSpPr>
          <p:cNvPr id="27" name="圆: 空心 26"/>
          <p:cNvSpPr/>
          <p:nvPr userDrawn="1"/>
        </p:nvSpPr>
        <p:spPr>
          <a:xfrm>
            <a:off x="-826140" y="-741993"/>
            <a:ext cx="1652280" cy="1652280"/>
          </a:xfrm>
          <a:prstGeom prst="donut">
            <a:avLst/>
          </a:prstGeom>
          <a:gradFill>
            <a:gsLst>
              <a:gs pos="0">
                <a:schemeClr val="accent2">
                  <a:alpha val="46000"/>
                </a:schemeClr>
              </a:gs>
              <a:gs pos="100000">
                <a:schemeClr val="accent1">
                  <a:alpha val="53000"/>
                </a:schemeClr>
              </a:gs>
            </a:gsLst>
            <a:lin ang="2700000" scaled="1"/>
          </a:gradFill>
          <a:ln>
            <a:noFill/>
          </a:ln>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702434" y="222370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sp>
        <p:nvSpPr>
          <p:cNvPr id="6" name="文本框 5"/>
          <p:cNvSpPr txBox="1"/>
          <p:nvPr/>
        </p:nvSpPr>
        <p:spPr>
          <a:xfrm>
            <a:off x="1390650" y="2423090"/>
            <a:ext cx="10520680" cy="1353185"/>
          </a:xfrm>
          <a:prstGeom prst="rect">
            <a:avLst/>
          </a:prstGeom>
          <a:noFill/>
        </p:spPr>
        <p:txBody>
          <a:bodyPr wrap="square" rtlCol="0">
            <a:spAutoFit/>
          </a:bodyPr>
          <a:lstStyle/>
          <a:p>
            <a:r>
              <a:rPr lang="zh-CN" altLang="en-US" sz="5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基于云开发的垃圾分类小程序</a:t>
            </a:r>
            <a:r>
              <a:rPr lang="en-US" altLang="zh-CN" sz="2800" dirty="0"/>
              <a:t>         </a:t>
            </a:r>
            <a:endParaRPr lang="zh-CN" altLang="en-US" sz="2800" dirty="0"/>
          </a:p>
          <a:p>
            <a:endParaRPr lang="zh-CN" altLang="en-US" sz="2800" dirty="0"/>
          </a:p>
        </p:txBody>
      </p:sp>
      <p:sp>
        <p:nvSpPr>
          <p:cNvPr id="33" name="文本框 32"/>
          <p:cNvSpPr txBox="1"/>
          <p:nvPr/>
        </p:nvSpPr>
        <p:spPr>
          <a:xfrm>
            <a:off x="7478210" y="5233076"/>
            <a:ext cx="2651760" cy="368300"/>
          </a:xfrm>
          <a:prstGeom prst="rect">
            <a:avLst/>
          </a:prstGeom>
          <a:noFill/>
        </p:spPr>
        <p:txBody>
          <a:bodyPr wrap="none" rtlCol="0">
            <a:spAutoFit/>
          </a:bodyPr>
          <a:lstStyle/>
          <a:p>
            <a:r>
              <a:rPr lang="zh-CN" altLang="en-US" dirty="0"/>
              <a:t>作者：刘磊</a:t>
            </a:r>
            <a:r>
              <a:rPr lang="en-US" altLang="zh-CN" dirty="0"/>
              <a:t> </a:t>
            </a:r>
            <a:r>
              <a:rPr lang="zh-CN" altLang="en-US" dirty="0"/>
              <a:t>凌靖</a:t>
            </a:r>
            <a:r>
              <a:rPr lang="en-US" altLang="zh-CN" dirty="0"/>
              <a:t> </a:t>
            </a:r>
            <a:r>
              <a:rPr lang="zh-CN" altLang="en-US" dirty="0"/>
              <a:t>荀娟锐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702434" y="223386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sp>
        <p:nvSpPr>
          <p:cNvPr id="4" name="文本框 3"/>
          <p:cNvSpPr txBox="1"/>
          <p:nvPr/>
        </p:nvSpPr>
        <p:spPr>
          <a:xfrm>
            <a:off x="1696720" y="424180"/>
            <a:ext cx="309880" cy="368300"/>
          </a:xfrm>
          <a:prstGeom prst="rect">
            <a:avLst/>
          </a:prstGeom>
          <a:noFill/>
        </p:spPr>
        <p:txBody>
          <a:bodyPr wrap="none" rtlCol="0">
            <a:spAutoFit/>
          </a:bodyPr>
          <a:lstStyle/>
          <a:p>
            <a:endParaRPr lang="zh-CN" altLang="en-US"/>
          </a:p>
        </p:txBody>
      </p:sp>
      <p:sp>
        <p:nvSpPr>
          <p:cNvPr id="8" name="文本框 7"/>
          <p:cNvSpPr txBox="1"/>
          <p:nvPr/>
        </p:nvSpPr>
        <p:spPr>
          <a:xfrm>
            <a:off x="1099166" y="346720"/>
            <a:ext cx="2878388" cy="52322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rPr>
              <a:t>系统功能设计图</a:t>
            </a:r>
          </a:p>
        </p:txBody>
      </p:sp>
      <p:sp>
        <p:nvSpPr>
          <p:cNvPr id="6" name="文本框 5"/>
          <p:cNvSpPr txBox="1"/>
          <p:nvPr/>
        </p:nvSpPr>
        <p:spPr>
          <a:xfrm>
            <a:off x="825883" y="3607259"/>
            <a:ext cx="870837" cy="461665"/>
          </a:xfrm>
          <a:prstGeom prst="rect">
            <a:avLst/>
          </a:prstGeom>
          <a:noFill/>
        </p:spPr>
        <p:txBody>
          <a:bodyPr wrap="square" rtlCol="0">
            <a:spAutoFit/>
          </a:bodyPr>
          <a:lstStyle/>
          <a:p>
            <a:r>
              <a:rPr lang="zh-CN" altLang="en-US" dirty="0"/>
              <a:t> </a:t>
            </a:r>
            <a:r>
              <a:rPr lang="zh-CN" altLang="en-US" sz="2400" dirty="0"/>
              <a:t>用户</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496" y="2585670"/>
            <a:ext cx="1212566" cy="952500"/>
          </a:xfrm>
          <a:prstGeom prst="rect">
            <a:avLst/>
          </a:prstGeom>
        </p:spPr>
      </p:pic>
      <p:pic>
        <p:nvPicPr>
          <p:cNvPr id="11" name="图形 10" descr="男人 轮廓"/>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630" y="2489799"/>
            <a:ext cx="1095342" cy="1095342"/>
          </a:xfrm>
          <a:prstGeom prst="rect">
            <a:avLst/>
          </a:prstGeom>
        </p:spPr>
      </p:pic>
      <p:sp>
        <p:nvSpPr>
          <p:cNvPr id="12" name="矩形 11"/>
          <p:cNvSpPr/>
          <p:nvPr/>
        </p:nvSpPr>
        <p:spPr>
          <a:xfrm>
            <a:off x="2811338" y="2816004"/>
            <a:ext cx="1796716" cy="585771"/>
          </a:xfrm>
          <a:prstGeom prst="rect">
            <a:avLst/>
          </a:prstGeom>
          <a:solidFill>
            <a:schemeClr val="bg1"/>
          </a:solidFill>
          <a:ln>
            <a:solidFill>
              <a:schemeClr val="accent4">
                <a:lumMod val="50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00">
                    <a:lumMod val="75000"/>
                    <a:lumOff val="25000"/>
                  </a:srgbClr>
                </a:solidFill>
                <a:latin typeface="阿里巴巴普惠体 R"/>
                <a:ea typeface="阿里巴巴普惠体 R"/>
              </a:rPr>
              <a:t>微信小程序端</a:t>
            </a:r>
          </a:p>
        </p:txBody>
      </p:sp>
      <p:cxnSp>
        <p:nvCxnSpPr>
          <p:cNvPr id="14" name="直接箭头连接符 13"/>
          <p:cNvCxnSpPr/>
          <p:nvPr/>
        </p:nvCxnSpPr>
        <p:spPr>
          <a:xfrm flipV="1">
            <a:off x="4796563" y="1611921"/>
            <a:ext cx="1060171" cy="124387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p:cNvSpPr/>
          <p:nvPr/>
        </p:nvSpPr>
        <p:spPr>
          <a:xfrm>
            <a:off x="6149983" y="963462"/>
            <a:ext cx="1645979" cy="741944"/>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文本框 17"/>
          <p:cNvSpPr txBox="1"/>
          <p:nvPr/>
        </p:nvSpPr>
        <p:spPr>
          <a:xfrm>
            <a:off x="6177150" y="1008917"/>
            <a:ext cx="1467068" cy="707886"/>
          </a:xfrm>
          <a:prstGeom prst="rect">
            <a:avLst/>
          </a:prstGeom>
          <a:noFill/>
        </p:spPr>
        <p:txBody>
          <a:bodyPr wrap="none" rtlCol="0">
            <a:spAutoFit/>
          </a:bodyPr>
          <a:lstStyle/>
          <a:p>
            <a:pPr algn="ctr"/>
            <a:r>
              <a:rPr lang="zh-CN" altLang="en-US" sz="2000" dirty="0"/>
              <a:t>垃圾搜索识</a:t>
            </a:r>
            <a:endParaRPr lang="en-US" altLang="zh-CN" sz="2000" dirty="0"/>
          </a:p>
          <a:p>
            <a:pPr algn="ctr"/>
            <a:r>
              <a:rPr lang="zh-CN" altLang="en-US" sz="2000" dirty="0"/>
              <a:t>别模块</a:t>
            </a:r>
          </a:p>
        </p:txBody>
      </p:sp>
      <p:cxnSp>
        <p:nvCxnSpPr>
          <p:cNvPr id="21" name="直接箭头连接符 20"/>
          <p:cNvCxnSpPr/>
          <p:nvPr/>
        </p:nvCxnSpPr>
        <p:spPr>
          <a:xfrm flipV="1">
            <a:off x="4890040" y="2816004"/>
            <a:ext cx="1150547" cy="15995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771971" y="3311830"/>
            <a:ext cx="1324029" cy="259166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885198" y="3191667"/>
            <a:ext cx="1178724" cy="1248229"/>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7885417" y="558062"/>
            <a:ext cx="905657" cy="502529"/>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7948361" y="1187116"/>
            <a:ext cx="842713" cy="12737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885417" y="1572126"/>
            <a:ext cx="905657" cy="33547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圆角 37"/>
          <p:cNvSpPr/>
          <p:nvPr/>
        </p:nvSpPr>
        <p:spPr>
          <a:xfrm>
            <a:off x="6119941" y="2554613"/>
            <a:ext cx="1645979" cy="741944"/>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内容模块</a:t>
            </a:r>
          </a:p>
        </p:txBody>
      </p:sp>
      <p:sp>
        <p:nvSpPr>
          <p:cNvPr id="39" name="矩形: 圆角 38"/>
          <p:cNvSpPr/>
          <p:nvPr/>
        </p:nvSpPr>
        <p:spPr>
          <a:xfrm>
            <a:off x="6177149" y="4068924"/>
            <a:ext cx="1645979" cy="741944"/>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指南导航模块</a:t>
            </a:r>
          </a:p>
        </p:txBody>
      </p:sp>
      <p:sp>
        <p:nvSpPr>
          <p:cNvPr id="40" name="矩形: 圆角 39"/>
          <p:cNvSpPr/>
          <p:nvPr/>
        </p:nvSpPr>
        <p:spPr>
          <a:xfrm>
            <a:off x="6177150" y="5532523"/>
            <a:ext cx="1645979" cy="741944"/>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个人中心模块</a:t>
            </a:r>
          </a:p>
        </p:txBody>
      </p:sp>
      <p:sp>
        <p:nvSpPr>
          <p:cNvPr id="41" name="矩形: 圆角 40"/>
          <p:cNvSpPr/>
          <p:nvPr/>
        </p:nvSpPr>
        <p:spPr>
          <a:xfrm>
            <a:off x="8943474" y="1663098"/>
            <a:ext cx="1645979" cy="453853"/>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语音识别</a:t>
            </a:r>
          </a:p>
        </p:txBody>
      </p:sp>
      <p:sp>
        <p:nvSpPr>
          <p:cNvPr id="42" name="矩形: 圆角 41"/>
          <p:cNvSpPr/>
          <p:nvPr/>
        </p:nvSpPr>
        <p:spPr>
          <a:xfrm>
            <a:off x="8943473" y="1006808"/>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拍照识别</a:t>
            </a:r>
          </a:p>
        </p:txBody>
      </p:sp>
      <p:sp>
        <p:nvSpPr>
          <p:cNvPr id="45" name="矩形: 圆角 44"/>
          <p:cNvSpPr/>
          <p:nvPr/>
        </p:nvSpPr>
        <p:spPr>
          <a:xfrm>
            <a:off x="8919410" y="318669"/>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文字搜索</a:t>
            </a:r>
          </a:p>
        </p:txBody>
      </p:sp>
      <p:cxnSp>
        <p:nvCxnSpPr>
          <p:cNvPr id="52" name="直接箭头连接符 51"/>
          <p:cNvCxnSpPr/>
          <p:nvPr/>
        </p:nvCxnSpPr>
        <p:spPr>
          <a:xfrm flipV="1">
            <a:off x="7885416" y="2489799"/>
            <a:ext cx="887609" cy="254219"/>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7912305" y="2916585"/>
            <a:ext cx="860720" cy="2521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7921920" y="3146306"/>
            <a:ext cx="869154" cy="28269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圆角 64"/>
          <p:cNvSpPr/>
          <p:nvPr/>
        </p:nvSpPr>
        <p:spPr>
          <a:xfrm>
            <a:off x="8919410" y="3357287"/>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收藏功能</a:t>
            </a:r>
          </a:p>
        </p:txBody>
      </p:sp>
      <p:sp>
        <p:nvSpPr>
          <p:cNvPr id="66" name="矩形: 圆角 65"/>
          <p:cNvSpPr/>
          <p:nvPr/>
        </p:nvSpPr>
        <p:spPr>
          <a:xfrm>
            <a:off x="8919410" y="2745140"/>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答题详情</a:t>
            </a:r>
          </a:p>
        </p:txBody>
      </p:sp>
      <p:sp>
        <p:nvSpPr>
          <p:cNvPr id="67" name="矩形: 圆角 66"/>
          <p:cNvSpPr/>
          <p:nvPr/>
        </p:nvSpPr>
        <p:spPr>
          <a:xfrm>
            <a:off x="8943473" y="2233860"/>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在线答题</a:t>
            </a:r>
          </a:p>
        </p:txBody>
      </p:sp>
      <p:cxnSp>
        <p:nvCxnSpPr>
          <p:cNvPr id="71" name="直接箭头连接符 70"/>
          <p:cNvCxnSpPr/>
          <p:nvPr/>
        </p:nvCxnSpPr>
        <p:spPr>
          <a:xfrm flipV="1">
            <a:off x="7987684" y="4173226"/>
            <a:ext cx="864549" cy="17458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7987684" y="4454933"/>
            <a:ext cx="803390" cy="29516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圆角 78"/>
          <p:cNvSpPr/>
          <p:nvPr/>
        </p:nvSpPr>
        <p:spPr>
          <a:xfrm>
            <a:off x="8943473" y="3949962"/>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垃圾知识展示</a:t>
            </a:r>
          </a:p>
        </p:txBody>
      </p:sp>
      <p:sp>
        <p:nvSpPr>
          <p:cNvPr id="80" name="矩形: 圆角 79"/>
          <p:cNvSpPr/>
          <p:nvPr/>
        </p:nvSpPr>
        <p:spPr>
          <a:xfrm>
            <a:off x="8943473" y="4597055"/>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垃圾类别展示</a:t>
            </a:r>
          </a:p>
        </p:txBody>
      </p:sp>
      <p:cxnSp>
        <p:nvCxnSpPr>
          <p:cNvPr id="81" name="直接箭头连接符 80"/>
          <p:cNvCxnSpPr/>
          <p:nvPr/>
        </p:nvCxnSpPr>
        <p:spPr>
          <a:xfrm>
            <a:off x="7987684" y="5918083"/>
            <a:ext cx="708960" cy="15484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7987684" y="5608424"/>
            <a:ext cx="727009" cy="16933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圆角 84"/>
          <p:cNvSpPr/>
          <p:nvPr/>
        </p:nvSpPr>
        <p:spPr>
          <a:xfrm>
            <a:off x="8773025" y="5277559"/>
            <a:ext cx="2087480" cy="429058"/>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答题记录查询功能</a:t>
            </a:r>
          </a:p>
        </p:txBody>
      </p:sp>
      <p:sp>
        <p:nvSpPr>
          <p:cNvPr id="86" name="矩形: 圆角 85"/>
          <p:cNvSpPr/>
          <p:nvPr/>
        </p:nvSpPr>
        <p:spPr>
          <a:xfrm>
            <a:off x="8847220" y="5824253"/>
            <a:ext cx="2013285"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收藏记录查询功能</a:t>
            </a:r>
          </a:p>
        </p:txBody>
      </p:sp>
      <p:sp>
        <p:nvSpPr>
          <p:cNvPr id="87" name="矩形: 圆角 86"/>
          <p:cNvSpPr/>
          <p:nvPr/>
        </p:nvSpPr>
        <p:spPr>
          <a:xfrm>
            <a:off x="8852233" y="6318371"/>
            <a:ext cx="1645979" cy="446527"/>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关于我们展示</a:t>
            </a:r>
          </a:p>
        </p:txBody>
      </p:sp>
      <p:cxnSp>
        <p:nvCxnSpPr>
          <p:cNvPr id="88" name="直接箭头连接符 87"/>
          <p:cNvCxnSpPr/>
          <p:nvPr/>
        </p:nvCxnSpPr>
        <p:spPr>
          <a:xfrm>
            <a:off x="7973705" y="6072925"/>
            <a:ext cx="722939" cy="46871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8475061" y="2193286"/>
            <a:ext cx="3014505" cy="1675065"/>
          </a:xfrm>
          <a:prstGeom prst="rect">
            <a:avLst/>
          </a:prstGeom>
          <a:noFill/>
          <a:ln w="0">
            <a:solidFill>
              <a:schemeClr val="tx1">
                <a:lumMod val="50000"/>
                <a:lumOff val="50000"/>
              </a:schemeClr>
            </a:solidFill>
            <a:prstDash val="sysDash"/>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08" name="文本框 107"/>
          <p:cNvSpPr txBox="1"/>
          <p:nvPr/>
        </p:nvSpPr>
        <p:spPr>
          <a:xfrm>
            <a:off x="10693725" y="2616908"/>
            <a:ext cx="697627" cy="954107"/>
          </a:xfrm>
          <a:prstGeom prst="rect">
            <a:avLst/>
          </a:prstGeom>
          <a:noFill/>
        </p:spPr>
        <p:txBody>
          <a:bodyPr wrap="square" rtlCol="0">
            <a:spAutoFit/>
          </a:bodyPr>
          <a:lstStyle/>
          <a:p>
            <a:r>
              <a:rPr lang="zh-CN" altLang="en-US" sz="1400" dirty="0"/>
              <a:t>相关素材和题库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759569" y="1837168"/>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sp>
        <p:nvSpPr>
          <p:cNvPr id="4" name="文本框 3"/>
          <p:cNvSpPr txBox="1"/>
          <p:nvPr/>
        </p:nvSpPr>
        <p:spPr>
          <a:xfrm>
            <a:off x="1696720" y="424180"/>
            <a:ext cx="309880" cy="368300"/>
          </a:xfrm>
          <a:prstGeom prst="rect">
            <a:avLst/>
          </a:prstGeom>
          <a:noFill/>
        </p:spPr>
        <p:txBody>
          <a:bodyPr wrap="none" rtlCol="0">
            <a:spAutoFit/>
          </a:bodyPr>
          <a:lstStyle/>
          <a:p>
            <a:endParaRPr lang="zh-CN" altLang="en-US"/>
          </a:p>
        </p:txBody>
      </p:sp>
      <p:sp>
        <p:nvSpPr>
          <p:cNvPr id="2" name="文本框 1"/>
          <p:cNvSpPr txBox="1"/>
          <p:nvPr/>
        </p:nvSpPr>
        <p:spPr>
          <a:xfrm>
            <a:off x="1140925" y="568958"/>
            <a:ext cx="5898971" cy="738664"/>
          </a:xfrm>
          <a:prstGeom prst="rect">
            <a:avLst/>
          </a:prstGeom>
          <a:noFill/>
        </p:spPr>
        <p:txBody>
          <a:bodyPr wrap="square" rtlCol="0">
            <a:spAutoFit/>
          </a:bodyPr>
          <a:lstStyle/>
          <a:p>
            <a:pPr algn="r"/>
            <a:r>
              <a:rPr lang="zh-CN" altLang="en-US" sz="2800" b="1" dirty="0">
                <a:solidFill>
                  <a:schemeClr val="accent1"/>
                </a:solidFill>
                <a:effectLst>
                  <a:outerShdw blurRad="38100" dist="25400" dir="5400000" algn="ctr" rotWithShape="0">
                    <a:srgbClr val="6E747A">
                      <a:alpha val="43000"/>
                    </a:srgbClr>
                  </a:outerShdw>
                </a:effectLst>
              </a:rPr>
              <a:t>文字搜索、拍照识别及语音识别模块  </a:t>
            </a:r>
            <a:r>
              <a:rPr lang="zh-CN" altLang="en-US" sz="1400" b="1" dirty="0">
                <a:solidFill>
                  <a:schemeClr val="accent1"/>
                </a:solidFill>
                <a:effectLst>
                  <a:outerShdw blurRad="38100" dist="25400" dir="5400000" algn="ctr" rotWithShape="0">
                    <a:srgbClr val="6E747A">
                      <a:alpha val="43000"/>
                    </a:srgbClr>
                  </a:outerShdw>
                </a:effectLst>
              </a:rPr>
              <a:t>（页面文件逻辑示意图）</a:t>
            </a:r>
          </a:p>
        </p:txBody>
      </p:sp>
      <p:sp>
        <p:nvSpPr>
          <p:cNvPr id="7" name="矩形: 圆角 6"/>
          <p:cNvSpPr/>
          <p:nvPr/>
        </p:nvSpPr>
        <p:spPr>
          <a:xfrm>
            <a:off x="1691509" y="2997591"/>
            <a:ext cx="2271247" cy="509952"/>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lumMod val="75000"/>
                    <a:lumOff val="25000"/>
                  </a:srgbClr>
                </a:solidFill>
                <a:latin typeface="阿里巴巴普惠体 R"/>
                <a:ea typeface="阿里巴巴普惠体 R"/>
              </a:rPr>
              <a:t>JSON</a:t>
            </a:r>
            <a:r>
              <a:rPr lang="zh-CN" altLang="en-US" sz="1600" dirty="0">
                <a:solidFill>
                  <a:srgbClr val="000000">
                    <a:lumMod val="75000"/>
                    <a:lumOff val="25000"/>
                  </a:srgbClr>
                </a:solidFill>
                <a:latin typeface="阿里巴巴普惠体 R"/>
                <a:ea typeface="阿里巴巴普惠体 R"/>
              </a:rPr>
              <a:t>，页面参数设计</a:t>
            </a:r>
          </a:p>
        </p:txBody>
      </p:sp>
      <p:sp>
        <p:nvSpPr>
          <p:cNvPr id="9" name="矩形: 圆角 8"/>
          <p:cNvSpPr/>
          <p:nvPr/>
        </p:nvSpPr>
        <p:spPr>
          <a:xfrm>
            <a:off x="4783709" y="2388149"/>
            <a:ext cx="1645978" cy="532403"/>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lumMod val="75000"/>
                    <a:lumOff val="25000"/>
                  </a:srgbClr>
                </a:solidFill>
                <a:latin typeface="阿里巴巴普惠体 R"/>
                <a:ea typeface="阿里巴巴普惠体 R"/>
              </a:rPr>
              <a:t>WXML</a:t>
            </a:r>
            <a:r>
              <a:rPr lang="zh-CN" altLang="en-US" sz="1600" dirty="0">
                <a:solidFill>
                  <a:srgbClr val="000000">
                    <a:lumMod val="75000"/>
                    <a:lumOff val="25000"/>
                  </a:srgbClr>
                </a:solidFill>
                <a:latin typeface="阿里巴巴普惠体 R"/>
                <a:ea typeface="阿里巴巴普惠体 R"/>
              </a:rPr>
              <a:t>页面主体框架</a:t>
            </a:r>
          </a:p>
        </p:txBody>
      </p:sp>
      <p:sp>
        <p:nvSpPr>
          <p:cNvPr id="10" name="矩形: 圆角 9"/>
          <p:cNvSpPr/>
          <p:nvPr/>
        </p:nvSpPr>
        <p:spPr>
          <a:xfrm>
            <a:off x="4783709" y="3520057"/>
            <a:ext cx="1645979" cy="467269"/>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lumMod val="75000"/>
                    <a:lumOff val="25000"/>
                  </a:srgbClr>
                </a:solidFill>
                <a:latin typeface="阿里巴巴普惠体 R"/>
                <a:ea typeface="阿里巴巴普惠体 R"/>
              </a:rPr>
              <a:t>JS</a:t>
            </a:r>
            <a:r>
              <a:rPr lang="zh-CN" altLang="en-US" sz="1600" dirty="0">
                <a:solidFill>
                  <a:srgbClr val="000000">
                    <a:lumMod val="75000"/>
                    <a:lumOff val="25000"/>
                  </a:srgbClr>
                </a:solidFill>
                <a:latin typeface="阿里巴巴普惠体 R"/>
                <a:ea typeface="阿里巴巴普惠体 R"/>
              </a:rPr>
              <a:t>，页面逻辑</a:t>
            </a:r>
          </a:p>
        </p:txBody>
      </p:sp>
      <p:sp>
        <p:nvSpPr>
          <p:cNvPr id="11" name="矩形: 圆角 10"/>
          <p:cNvSpPr/>
          <p:nvPr/>
        </p:nvSpPr>
        <p:spPr>
          <a:xfrm>
            <a:off x="1988571" y="1990493"/>
            <a:ext cx="1940726" cy="461666"/>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lumMod val="75000"/>
                    <a:lumOff val="25000"/>
                  </a:srgbClr>
                </a:solidFill>
                <a:latin typeface="阿里巴巴普惠体 R"/>
                <a:ea typeface="阿里巴巴普惠体 R"/>
              </a:rPr>
              <a:t>WXSS,</a:t>
            </a:r>
            <a:r>
              <a:rPr lang="zh-CN" altLang="en-US" sz="1600" dirty="0">
                <a:solidFill>
                  <a:srgbClr val="000000">
                    <a:lumMod val="75000"/>
                    <a:lumOff val="25000"/>
                  </a:srgbClr>
                </a:solidFill>
                <a:latin typeface="阿里巴巴普惠体 R"/>
                <a:ea typeface="阿里巴巴普惠体 R"/>
              </a:rPr>
              <a:t>页面</a:t>
            </a:r>
            <a:r>
              <a:rPr lang="en-US" altLang="zh-CN" sz="1600" dirty="0">
                <a:solidFill>
                  <a:srgbClr val="000000">
                    <a:lumMod val="75000"/>
                    <a:lumOff val="25000"/>
                  </a:srgbClr>
                </a:solidFill>
                <a:latin typeface="阿里巴巴普惠体 R"/>
                <a:ea typeface="阿里巴巴普惠体 R"/>
              </a:rPr>
              <a:t>UI</a:t>
            </a:r>
            <a:r>
              <a:rPr lang="zh-CN" altLang="en-US" sz="1600" dirty="0">
                <a:solidFill>
                  <a:srgbClr val="000000">
                    <a:lumMod val="75000"/>
                    <a:lumOff val="25000"/>
                  </a:srgbClr>
                </a:solidFill>
                <a:latin typeface="阿里巴巴普惠体 R"/>
                <a:ea typeface="阿里巴巴普惠体 R"/>
              </a:rPr>
              <a:t>样式</a:t>
            </a:r>
          </a:p>
        </p:txBody>
      </p:sp>
      <p:sp>
        <p:nvSpPr>
          <p:cNvPr id="12" name="矩形: 圆角 11"/>
          <p:cNvSpPr/>
          <p:nvPr/>
        </p:nvSpPr>
        <p:spPr>
          <a:xfrm>
            <a:off x="7647161" y="2154074"/>
            <a:ext cx="1645979" cy="741944"/>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云数据库</a:t>
            </a:r>
          </a:p>
        </p:txBody>
      </p:sp>
      <p:sp>
        <p:nvSpPr>
          <p:cNvPr id="13" name="矩形: 圆角 12"/>
          <p:cNvSpPr/>
          <p:nvPr/>
        </p:nvSpPr>
        <p:spPr>
          <a:xfrm>
            <a:off x="7647160" y="4663380"/>
            <a:ext cx="1645979" cy="741944"/>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通用物体和场景识别接口</a:t>
            </a:r>
          </a:p>
        </p:txBody>
      </p:sp>
      <p:cxnSp>
        <p:nvCxnSpPr>
          <p:cNvPr id="5" name="直接连接符 4"/>
          <p:cNvCxnSpPr>
            <a:stCxn id="11" idx="3"/>
          </p:cNvCxnSpPr>
          <p:nvPr/>
        </p:nvCxnSpPr>
        <p:spPr>
          <a:xfrm>
            <a:off x="3929297" y="2221326"/>
            <a:ext cx="410475" cy="0"/>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339772" y="2235948"/>
            <a:ext cx="0" cy="1046347"/>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962756" y="3282295"/>
            <a:ext cx="377016" cy="0"/>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339772" y="2722916"/>
            <a:ext cx="341644" cy="0"/>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951416" y="2967466"/>
            <a:ext cx="0" cy="467269"/>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248884" y="2997591"/>
            <a:ext cx="0" cy="437144"/>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圆角 28"/>
          <p:cNvSpPr/>
          <p:nvPr/>
        </p:nvSpPr>
        <p:spPr>
          <a:xfrm>
            <a:off x="7551543" y="3434735"/>
            <a:ext cx="1645979" cy="689928"/>
          </a:xfrm>
          <a:prstGeom prst="roundRect">
            <a:avLst/>
          </a:prstGeom>
          <a:solidFill>
            <a:schemeClr val="bg1"/>
          </a:solidFill>
          <a:ln>
            <a:solidFill>
              <a:schemeClr val="tx1">
                <a:lumMod val="95000"/>
                <a:lumOff val="5000"/>
              </a:schemeClr>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lumMod val="75000"/>
                    <a:lumOff val="25000"/>
                  </a:srgbClr>
                </a:solidFill>
                <a:latin typeface="阿里巴巴普惠体 R"/>
                <a:ea typeface="阿里巴巴普惠体 R"/>
              </a:rPr>
              <a:t>云函数</a:t>
            </a:r>
          </a:p>
        </p:txBody>
      </p:sp>
      <p:cxnSp>
        <p:nvCxnSpPr>
          <p:cNvPr id="31" name="直接箭头连接符 30"/>
          <p:cNvCxnSpPr/>
          <p:nvPr/>
        </p:nvCxnSpPr>
        <p:spPr>
          <a:xfrm>
            <a:off x="6594883" y="3753691"/>
            <a:ext cx="741229" cy="0"/>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8374532" y="2920552"/>
            <a:ext cx="0" cy="467269"/>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369608" y="4124663"/>
            <a:ext cx="0" cy="437144"/>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655437" y="2555598"/>
            <a:ext cx="800219" cy="338554"/>
          </a:xfrm>
          <a:prstGeom prst="rect">
            <a:avLst/>
          </a:prstGeom>
          <a:noFill/>
        </p:spPr>
        <p:txBody>
          <a:bodyPr wrap="none" rtlCol="0">
            <a:spAutoFit/>
          </a:bodyPr>
          <a:lstStyle/>
          <a:p>
            <a:r>
              <a:rPr lang="zh-CN" altLang="en-US" sz="1600" dirty="0"/>
              <a:t>作用于</a:t>
            </a:r>
          </a:p>
        </p:txBody>
      </p:sp>
      <p:sp>
        <p:nvSpPr>
          <p:cNvPr id="35" name="文本框 34"/>
          <p:cNvSpPr txBox="1"/>
          <p:nvPr/>
        </p:nvSpPr>
        <p:spPr>
          <a:xfrm>
            <a:off x="4376725" y="3090446"/>
            <a:ext cx="1415772" cy="338554"/>
          </a:xfrm>
          <a:prstGeom prst="rect">
            <a:avLst/>
          </a:prstGeom>
          <a:noFill/>
        </p:spPr>
        <p:txBody>
          <a:bodyPr wrap="none" rtlCol="0">
            <a:spAutoFit/>
          </a:bodyPr>
          <a:lstStyle/>
          <a:p>
            <a:r>
              <a:rPr lang="zh-CN" altLang="en-US" sz="1600" dirty="0"/>
              <a:t>触发相应方法</a:t>
            </a:r>
          </a:p>
        </p:txBody>
      </p:sp>
      <p:sp>
        <p:nvSpPr>
          <p:cNvPr id="36" name="文本框 35"/>
          <p:cNvSpPr txBox="1"/>
          <p:nvPr/>
        </p:nvSpPr>
        <p:spPr>
          <a:xfrm>
            <a:off x="5960094" y="3063541"/>
            <a:ext cx="1005403" cy="338554"/>
          </a:xfrm>
          <a:prstGeom prst="rect">
            <a:avLst/>
          </a:prstGeom>
          <a:noFill/>
        </p:spPr>
        <p:txBody>
          <a:bodyPr wrap="none" rtlCol="0">
            <a:spAutoFit/>
          </a:bodyPr>
          <a:lstStyle/>
          <a:p>
            <a:r>
              <a:rPr lang="zh-CN" altLang="en-US" sz="1600" dirty="0"/>
              <a:t>提供数据</a:t>
            </a:r>
          </a:p>
        </p:txBody>
      </p:sp>
      <p:sp>
        <p:nvSpPr>
          <p:cNvPr id="37" name="文本框 36"/>
          <p:cNvSpPr txBox="1"/>
          <p:nvPr/>
        </p:nvSpPr>
        <p:spPr>
          <a:xfrm>
            <a:off x="6723630" y="3818049"/>
            <a:ext cx="595035" cy="338554"/>
          </a:xfrm>
          <a:prstGeom prst="rect">
            <a:avLst/>
          </a:prstGeom>
          <a:noFill/>
        </p:spPr>
        <p:txBody>
          <a:bodyPr wrap="none" rtlCol="0">
            <a:spAutoFit/>
          </a:bodyPr>
          <a:lstStyle/>
          <a:p>
            <a:r>
              <a:rPr lang="zh-CN" altLang="en-US" sz="1600" dirty="0"/>
              <a:t>调用</a:t>
            </a:r>
          </a:p>
        </p:txBody>
      </p:sp>
      <p:sp>
        <p:nvSpPr>
          <p:cNvPr id="39" name="文本框 38"/>
          <p:cNvSpPr txBox="1"/>
          <p:nvPr/>
        </p:nvSpPr>
        <p:spPr>
          <a:xfrm>
            <a:off x="8420233" y="4223253"/>
            <a:ext cx="595035" cy="338554"/>
          </a:xfrm>
          <a:prstGeom prst="rect">
            <a:avLst/>
          </a:prstGeom>
          <a:noFill/>
        </p:spPr>
        <p:txBody>
          <a:bodyPr wrap="none" rtlCol="0">
            <a:spAutoFit/>
          </a:bodyPr>
          <a:lstStyle/>
          <a:p>
            <a:r>
              <a:rPr lang="zh-CN" altLang="en-US" sz="1600" dirty="0"/>
              <a:t>调用</a:t>
            </a:r>
          </a:p>
        </p:txBody>
      </p:sp>
      <p:sp>
        <p:nvSpPr>
          <p:cNvPr id="40" name="文本框 39"/>
          <p:cNvSpPr txBox="1"/>
          <p:nvPr/>
        </p:nvSpPr>
        <p:spPr>
          <a:xfrm>
            <a:off x="8470149" y="2943741"/>
            <a:ext cx="595035" cy="338554"/>
          </a:xfrm>
          <a:prstGeom prst="rect">
            <a:avLst/>
          </a:prstGeom>
          <a:noFill/>
        </p:spPr>
        <p:txBody>
          <a:bodyPr wrap="none" rtlCol="0">
            <a:spAutoFit/>
          </a:bodyPr>
          <a:lstStyle/>
          <a:p>
            <a:r>
              <a:rPr lang="zh-CN" altLang="en-US" sz="1600" dirty="0"/>
              <a:t>操作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功能展示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20005" y="1146810"/>
            <a:ext cx="2252345" cy="4401820"/>
          </a:xfrm>
          <a:prstGeom prst="rect">
            <a:avLst/>
          </a:prstGeom>
          <a:solidFill>
            <a:schemeClr val="bg1"/>
          </a:soli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10" name="图片 9" descr="QQ图片20220417153739"/>
          <p:cNvPicPr>
            <a:picLocks noChangeAspect="1"/>
          </p:cNvPicPr>
          <p:nvPr/>
        </p:nvPicPr>
        <p:blipFill>
          <a:blip r:embed="rId2"/>
          <a:stretch>
            <a:fillRect/>
          </a:stretch>
        </p:blipFill>
        <p:spPr>
          <a:xfrm>
            <a:off x="5134610" y="1247775"/>
            <a:ext cx="2223135" cy="4325620"/>
          </a:xfrm>
          <a:prstGeom prst="rect">
            <a:avLst/>
          </a:prstGeom>
        </p:spPr>
      </p:pic>
      <p:sp>
        <p:nvSpPr>
          <p:cNvPr id="2" name="矩形 1"/>
          <p:cNvSpPr/>
          <p:nvPr/>
        </p:nvSpPr>
        <p:spPr>
          <a:xfrm>
            <a:off x="2031365" y="1143000"/>
            <a:ext cx="2252345" cy="4401820"/>
          </a:xfrm>
          <a:prstGeom prst="rect">
            <a:avLst/>
          </a:prstGeom>
          <a:solidFill>
            <a:schemeClr val="bg1"/>
          </a:soli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5" name="图片 4" descr="QQ图片20220417153730"/>
          <p:cNvPicPr>
            <a:picLocks noChangeAspect="1"/>
          </p:cNvPicPr>
          <p:nvPr/>
        </p:nvPicPr>
        <p:blipFill>
          <a:blip r:embed="rId3"/>
          <a:stretch>
            <a:fillRect/>
          </a:stretch>
        </p:blipFill>
        <p:spPr>
          <a:xfrm>
            <a:off x="2031365" y="1247775"/>
            <a:ext cx="2178050" cy="4361815"/>
          </a:xfrm>
          <a:prstGeom prst="rect">
            <a:avLst/>
          </a:prstGeom>
        </p:spPr>
      </p:pic>
      <p:sp>
        <p:nvSpPr>
          <p:cNvPr id="30" name="文本框 29"/>
          <p:cNvSpPr txBox="1"/>
          <p:nvPr/>
        </p:nvSpPr>
        <p:spPr>
          <a:xfrm>
            <a:off x="702434" y="222370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818640" y="967740"/>
            <a:ext cx="2647315" cy="4725035"/>
          </a:xfrm>
          <a:custGeom>
            <a:avLst/>
            <a:gdLst>
              <a:gd name="connsiteX0" fmla="*/ 399308 w 2213137"/>
              <a:gd name="connsiteY0" fmla="*/ 338481 h 3949392"/>
              <a:gd name="connsiteX1" fmla="*/ 249574 w 2213137"/>
              <a:gd name="connsiteY1" fmla="*/ 488215 h 3949392"/>
              <a:gd name="connsiteX2" fmla="*/ 249574 w 2213137"/>
              <a:gd name="connsiteY2" fmla="*/ 3461178 h 3949392"/>
              <a:gd name="connsiteX3" fmla="*/ 399308 w 2213137"/>
              <a:gd name="connsiteY3" fmla="*/ 3610912 h 3949392"/>
              <a:gd name="connsiteX4" fmla="*/ 1813829 w 2213137"/>
              <a:gd name="connsiteY4" fmla="*/ 3610912 h 3949392"/>
              <a:gd name="connsiteX5" fmla="*/ 1963563 w 2213137"/>
              <a:gd name="connsiteY5" fmla="*/ 3461178 h 3949392"/>
              <a:gd name="connsiteX6" fmla="*/ 1963563 w 2213137"/>
              <a:gd name="connsiteY6" fmla="*/ 488215 h 3949392"/>
              <a:gd name="connsiteX7" fmla="*/ 1813829 w 2213137"/>
              <a:gd name="connsiteY7" fmla="*/ 338481 h 3949392"/>
              <a:gd name="connsiteX8" fmla="*/ 0 w 2213137"/>
              <a:gd name="connsiteY8" fmla="*/ 0 h 3949392"/>
              <a:gd name="connsiteX9" fmla="*/ 2213137 w 2213137"/>
              <a:gd name="connsiteY9" fmla="*/ 0 h 3949392"/>
              <a:gd name="connsiteX10" fmla="*/ 2213137 w 2213137"/>
              <a:gd name="connsiteY10" fmla="*/ 3949392 h 3949392"/>
              <a:gd name="connsiteX11" fmla="*/ 0 w 2213137"/>
              <a:gd name="connsiteY11" fmla="*/ 3949392 h 39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3137" h="3949392">
                <a:moveTo>
                  <a:pt x="399308" y="338481"/>
                </a:moveTo>
                <a:cubicBezTo>
                  <a:pt x="316612" y="338481"/>
                  <a:pt x="249574" y="405519"/>
                  <a:pt x="249574" y="488215"/>
                </a:cubicBezTo>
                <a:lnTo>
                  <a:pt x="249574" y="3461178"/>
                </a:lnTo>
                <a:cubicBezTo>
                  <a:pt x="249574" y="3543874"/>
                  <a:pt x="316612" y="3610912"/>
                  <a:pt x="399308" y="3610912"/>
                </a:cubicBezTo>
                <a:lnTo>
                  <a:pt x="1813829" y="3610912"/>
                </a:lnTo>
                <a:cubicBezTo>
                  <a:pt x="1896525" y="3610912"/>
                  <a:pt x="1963563" y="3543874"/>
                  <a:pt x="1963563" y="3461178"/>
                </a:cubicBezTo>
                <a:lnTo>
                  <a:pt x="1963563" y="488215"/>
                </a:lnTo>
                <a:cubicBezTo>
                  <a:pt x="1963563" y="405519"/>
                  <a:pt x="1896525" y="338481"/>
                  <a:pt x="1813829" y="338481"/>
                </a:cubicBezTo>
                <a:close/>
                <a:moveTo>
                  <a:pt x="0" y="0"/>
                </a:moveTo>
                <a:lnTo>
                  <a:pt x="2213137" y="0"/>
                </a:lnTo>
                <a:lnTo>
                  <a:pt x="2213137" y="3949392"/>
                </a:lnTo>
                <a:lnTo>
                  <a:pt x="0" y="3949392"/>
                </a:lnTo>
                <a:close/>
              </a:path>
            </a:pathLst>
          </a:cu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907280" y="971550"/>
            <a:ext cx="2647315" cy="4725035"/>
          </a:xfrm>
          <a:custGeom>
            <a:avLst/>
            <a:gdLst>
              <a:gd name="connsiteX0" fmla="*/ 399308 w 2213137"/>
              <a:gd name="connsiteY0" fmla="*/ 338481 h 3949392"/>
              <a:gd name="connsiteX1" fmla="*/ 249574 w 2213137"/>
              <a:gd name="connsiteY1" fmla="*/ 488215 h 3949392"/>
              <a:gd name="connsiteX2" fmla="*/ 249574 w 2213137"/>
              <a:gd name="connsiteY2" fmla="*/ 3461178 h 3949392"/>
              <a:gd name="connsiteX3" fmla="*/ 399308 w 2213137"/>
              <a:gd name="connsiteY3" fmla="*/ 3610912 h 3949392"/>
              <a:gd name="connsiteX4" fmla="*/ 1813829 w 2213137"/>
              <a:gd name="connsiteY4" fmla="*/ 3610912 h 3949392"/>
              <a:gd name="connsiteX5" fmla="*/ 1963563 w 2213137"/>
              <a:gd name="connsiteY5" fmla="*/ 3461178 h 3949392"/>
              <a:gd name="connsiteX6" fmla="*/ 1963563 w 2213137"/>
              <a:gd name="connsiteY6" fmla="*/ 488215 h 3949392"/>
              <a:gd name="connsiteX7" fmla="*/ 1813829 w 2213137"/>
              <a:gd name="connsiteY7" fmla="*/ 338481 h 3949392"/>
              <a:gd name="connsiteX8" fmla="*/ 0 w 2213137"/>
              <a:gd name="connsiteY8" fmla="*/ 0 h 3949392"/>
              <a:gd name="connsiteX9" fmla="*/ 2213137 w 2213137"/>
              <a:gd name="connsiteY9" fmla="*/ 0 h 3949392"/>
              <a:gd name="connsiteX10" fmla="*/ 2213137 w 2213137"/>
              <a:gd name="connsiteY10" fmla="*/ 3949392 h 3949392"/>
              <a:gd name="connsiteX11" fmla="*/ 0 w 2213137"/>
              <a:gd name="connsiteY11" fmla="*/ 3949392 h 39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3137" h="3949392">
                <a:moveTo>
                  <a:pt x="399308" y="338481"/>
                </a:moveTo>
                <a:cubicBezTo>
                  <a:pt x="316612" y="338481"/>
                  <a:pt x="249574" y="405519"/>
                  <a:pt x="249574" y="488215"/>
                </a:cubicBezTo>
                <a:lnTo>
                  <a:pt x="249574" y="3461178"/>
                </a:lnTo>
                <a:cubicBezTo>
                  <a:pt x="249574" y="3543874"/>
                  <a:pt x="316612" y="3610912"/>
                  <a:pt x="399308" y="3610912"/>
                </a:cubicBezTo>
                <a:lnTo>
                  <a:pt x="1813829" y="3610912"/>
                </a:lnTo>
                <a:cubicBezTo>
                  <a:pt x="1896525" y="3610912"/>
                  <a:pt x="1963563" y="3543874"/>
                  <a:pt x="1963563" y="3461178"/>
                </a:cubicBezTo>
                <a:lnTo>
                  <a:pt x="1963563" y="488215"/>
                </a:lnTo>
                <a:cubicBezTo>
                  <a:pt x="1963563" y="405519"/>
                  <a:pt x="1896525" y="338481"/>
                  <a:pt x="1813829" y="338481"/>
                </a:cubicBezTo>
                <a:close/>
                <a:moveTo>
                  <a:pt x="0" y="0"/>
                </a:moveTo>
                <a:lnTo>
                  <a:pt x="2213137" y="0"/>
                </a:lnTo>
                <a:lnTo>
                  <a:pt x="2213137" y="3949392"/>
                </a:lnTo>
                <a:lnTo>
                  <a:pt x="0" y="3949392"/>
                </a:lnTo>
                <a:close/>
              </a:path>
            </a:pathLst>
          </a:custGeom>
        </p:spPr>
      </p:pic>
      <p:sp>
        <p:nvSpPr>
          <p:cNvPr id="9" name="文本框 8"/>
          <p:cNvSpPr txBox="1"/>
          <p:nvPr/>
        </p:nvSpPr>
        <p:spPr>
          <a:xfrm>
            <a:off x="1033145" y="381635"/>
            <a:ext cx="2631440" cy="460375"/>
          </a:xfrm>
          <a:prstGeom prst="rect">
            <a:avLst/>
          </a:prstGeom>
          <a:noFill/>
        </p:spPr>
        <p:txBody>
          <a:bodyPr wrap="none" rtlCol="0">
            <a:spAutoFit/>
          </a:bodyPr>
          <a:lstStyle/>
          <a:p>
            <a:r>
              <a:rPr lang="zh-CN" altLang="en-US" sz="2400" b="1">
                <a:solidFill>
                  <a:schemeClr val="accent1"/>
                </a:solidFill>
                <a:effectLst>
                  <a:outerShdw blurRad="38100" dist="25400" dir="5400000" algn="ctr" rotWithShape="0">
                    <a:srgbClr val="6E747A">
                      <a:alpha val="43000"/>
                    </a:srgbClr>
                  </a:outerShdw>
                </a:effectLst>
              </a:rPr>
              <a:t>文字搜索效果展示</a:t>
            </a:r>
          </a:p>
        </p:txBody>
      </p:sp>
      <p:sp>
        <p:nvSpPr>
          <p:cNvPr id="11" name="文本框 10"/>
          <p:cNvSpPr txBox="1"/>
          <p:nvPr/>
        </p:nvSpPr>
        <p:spPr>
          <a:xfrm>
            <a:off x="8276713" y="2131377"/>
            <a:ext cx="2708275" cy="2308324"/>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    文字搜索实现了模糊搜索以及搜索历史的功能，其中模糊处理的结果展示对搜索内容也进行了高光的效果，增强了用户的体验感</a:t>
            </a:r>
            <a:r>
              <a:rPr lang="zh-CN" altLang="en-US" sz="2400" dirty="0">
                <a:latin typeface="宋体" panose="02010600030101010101" pitchFamily="2" charset="-122"/>
                <a:ea typeface="宋体" panose="0201060003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62930" y="2059940"/>
            <a:ext cx="2252345" cy="4401820"/>
          </a:xfrm>
          <a:prstGeom prst="rect">
            <a:avLst/>
          </a:prstGeom>
          <a:solidFill>
            <a:schemeClr val="bg1"/>
          </a:soli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7" name="图片 6" descr="QQ图片20220417153757"/>
          <p:cNvPicPr>
            <a:picLocks noChangeAspect="1"/>
          </p:cNvPicPr>
          <p:nvPr/>
        </p:nvPicPr>
        <p:blipFill>
          <a:blip r:embed="rId2"/>
          <a:stretch>
            <a:fillRect/>
          </a:stretch>
        </p:blipFill>
        <p:spPr>
          <a:xfrm>
            <a:off x="5662930" y="2163445"/>
            <a:ext cx="2164715" cy="4268470"/>
          </a:xfrm>
          <a:prstGeom prst="rect">
            <a:avLst/>
          </a:prstGeom>
        </p:spPr>
      </p:pic>
      <p:sp>
        <p:nvSpPr>
          <p:cNvPr id="2" name="矩形 1"/>
          <p:cNvSpPr/>
          <p:nvPr/>
        </p:nvSpPr>
        <p:spPr>
          <a:xfrm>
            <a:off x="2031365" y="1143000"/>
            <a:ext cx="2252345" cy="4401820"/>
          </a:xfrm>
          <a:prstGeom prst="rect">
            <a:avLst/>
          </a:prstGeom>
          <a:solidFill>
            <a:schemeClr val="bg1"/>
          </a:soli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4" name="图片 3" descr="QQ图片20220417153746"/>
          <p:cNvPicPr>
            <a:picLocks noChangeAspect="1"/>
          </p:cNvPicPr>
          <p:nvPr/>
        </p:nvPicPr>
        <p:blipFill>
          <a:blip r:embed="rId3"/>
          <a:stretch>
            <a:fillRect/>
          </a:stretch>
        </p:blipFill>
        <p:spPr>
          <a:xfrm>
            <a:off x="2037080" y="1224280"/>
            <a:ext cx="2211070" cy="4319905"/>
          </a:xfrm>
          <a:prstGeom prst="rect">
            <a:avLst/>
          </a:prstGeom>
        </p:spPr>
      </p:pic>
      <p:sp>
        <p:nvSpPr>
          <p:cNvPr id="30" name="文本框 29"/>
          <p:cNvSpPr txBox="1"/>
          <p:nvPr/>
        </p:nvSpPr>
        <p:spPr>
          <a:xfrm>
            <a:off x="702434" y="222370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818640" y="967740"/>
            <a:ext cx="2647315" cy="4725035"/>
          </a:xfrm>
          <a:custGeom>
            <a:avLst/>
            <a:gdLst>
              <a:gd name="connsiteX0" fmla="*/ 399308 w 2213137"/>
              <a:gd name="connsiteY0" fmla="*/ 338481 h 3949392"/>
              <a:gd name="connsiteX1" fmla="*/ 249574 w 2213137"/>
              <a:gd name="connsiteY1" fmla="*/ 488215 h 3949392"/>
              <a:gd name="connsiteX2" fmla="*/ 249574 w 2213137"/>
              <a:gd name="connsiteY2" fmla="*/ 3461178 h 3949392"/>
              <a:gd name="connsiteX3" fmla="*/ 399308 w 2213137"/>
              <a:gd name="connsiteY3" fmla="*/ 3610912 h 3949392"/>
              <a:gd name="connsiteX4" fmla="*/ 1813829 w 2213137"/>
              <a:gd name="connsiteY4" fmla="*/ 3610912 h 3949392"/>
              <a:gd name="connsiteX5" fmla="*/ 1963563 w 2213137"/>
              <a:gd name="connsiteY5" fmla="*/ 3461178 h 3949392"/>
              <a:gd name="connsiteX6" fmla="*/ 1963563 w 2213137"/>
              <a:gd name="connsiteY6" fmla="*/ 488215 h 3949392"/>
              <a:gd name="connsiteX7" fmla="*/ 1813829 w 2213137"/>
              <a:gd name="connsiteY7" fmla="*/ 338481 h 3949392"/>
              <a:gd name="connsiteX8" fmla="*/ 0 w 2213137"/>
              <a:gd name="connsiteY8" fmla="*/ 0 h 3949392"/>
              <a:gd name="connsiteX9" fmla="*/ 2213137 w 2213137"/>
              <a:gd name="connsiteY9" fmla="*/ 0 h 3949392"/>
              <a:gd name="connsiteX10" fmla="*/ 2213137 w 2213137"/>
              <a:gd name="connsiteY10" fmla="*/ 3949392 h 3949392"/>
              <a:gd name="connsiteX11" fmla="*/ 0 w 2213137"/>
              <a:gd name="connsiteY11" fmla="*/ 3949392 h 39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3137" h="3949392">
                <a:moveTo>
                  <a:pt x="399308" y="338481"/>
                </a:moveTo>
                <a:cubicBezTo>
                  <a:pt x="316612" y="338481"/>
                  <a:pt x="249574" y="405519"/>
                  <a:pt x="249574" y="488215"/>
                </a:cubicBezTo>
                <a:lnTo>
                  <a:pt x="249574" y="3461178"/>
                </a:lnTo>
                <a:cubicBezTo>
                  <a:pt x="249574" y="3543874"/>
                  <a:pt x="316612" y="3610912"/>
                  <a:pt x="399308" y="3610912"/>
                </a:cubicBezTo>
                <a:lnTo>
                  <a:pt x="1813829" y="3610912"/>
                </a:lnTo>
                <a:cubicBezTo>
                  <a:pt x="1896525" y="3610912"/>
                  <a:pt x="1963563" y="3543874"/>
                  <a:pt x="1963563" y="3461178"/>
                </a:cubicBezTo>
                <a:lnTo>
                  <a:pt x="1963563" y="488215"/>
                </a:lnTo>
                <a:cubicBezTo>
                  <a:pt x="1963563" y="405519"/>
                  <a:pt x="1896525" y="338481"/>
                  <a:pt x="1813829" y="338481"/>
                </a:cubicBezTo>
                <a:close/>
                <a:moveTo>
                  <a:pt x="0" y="0"/>
                </a:moveTo>
                <a:lnTo>
                  <a:pt x="2213137" y="0"/>
                </a:lnTo>
                <a:lnTo>
                  <a:pt x="2213137" y="3949392"/>
                </a:lnTo>
                <a:lnTo>
                  <a:pt x="0" y="3949392"/>
                </a:lnTo>
                <a:close/>
              </a:path>
            </a:pathLst>
          </a:cu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450205" y="1884680"/>
            <a:ext cx="2647315" cy="4725035"/>
          </a:xfrm>
          <a:custGeom>
            <a:avLst/>
            <a:gdLst>
              <a:gd name="connsiteX0" fmla="*/ 399308 w 2213137"/>
              <a:gd name="connsiteY0" fmla="*/ 338481 h 3949392"/>
              <a:gd name="connsiteX1" fmla="*/ 249574 w 2213137"/>
              <a:gd name="connsiteY1" fmla="*/ 488215 h 3949392"/>
              <a:gd name="connsiteX2" fmla="*/ 249574 w 2213137"/>
              <a:gd name="connsiteY2" fmla="*/ 3461178 h 3949392"/>
              <a:gd name="connsiteX3" fmla="*/ 399308 w 2213137"/>
              <a:gd name="connsiteY3" fmla="*/ 3610912 h 3949392"/>
              <a:gd name="connsiteX4" fmla="*/ 1813829 w 2213137"/>
              <a:gd name="connsiteY4" fmla="*/ 3610912 h 3949392"/>
              <a:gd name="connsiteX5" fmla="*/ 1963563 w 2213137"/>
              <a:gd name="connsiteY5" fmla="*/ 3461178 h 3949392"/>
              <a:gd name="connsiteX6" fmla="*/ 1963563 w 2213137"/>
              <a:gd name="connsiteY6" fmla="*/ 488215 h 3949392"/>
              <a:gd name="connsiteX7" fmla="*/ 1813829 w 2213137"/>
              <a:gd name="connsiteY7" fmla="*/ 338481 h 3949392"/>
              <a:gd name="connsiteX8" fmla="*/ 0 w 2213137"/>
              <a:gd name="connsiteY8" fmla="*/ 0 h 3949392"/>
              <a:gd name="connsiteX9" fmla="*/ 2213137 w 2213137"/>
              <a:gd name="connsiteY9" fmla="*/ 0 h 3949392"/>
              <a:gd name="connsiteX10" fmla="*/ 2213137 w 2213137"/>
              <a:gd name="connsiteY10" fmla="*/ 3949392 h 3949392"/>
              <a:gd name="connsiteX11" fmla="*/ 0 w 2213137"/>
              <a:gd name="connsiteY11" fmla="*/ 3949392 h 39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3137" h="3949392">
                <a:moveTo>
                  <a:pt x="399308" y="338481"/>
                </a:moveTo>
                <a:cubicBezTo>
                  <a:pt x="316612" y="338481"/>
                  <a:pt x="249574" y="405519"/>
                  <a:pt x="249574" y="488215"/>
                </a:cubicBezTo>
                <a:lnTo>
                  <a:pt x="249574" y="3461178"/>
                </a:lnTo>
                <a:cubicBezTo>
                  <a:pt x="249574" y="3543874"/>
                  <a:pt x="316612" y="3610912"/>
                  <a:pt x="399308" y="3610912"/>
                </a:cubicBezTo>
                <a:lnTo>
                  <a:pt x="1813829" y="3610912"/>
                </a:lnTo>
                <a:cubicBezTo>
                  <a:pt x="1896525" y="3610912"/>
                  <a:pt x="1963563" y="3543874"/>
                  <a:pt x="1963563" y="3461178"/>
                </a:cubicBezTo>
                <a:lnTo>
                  <a:pt x="1963563" y="488215"/>
                </a:lnTo>
                <a:cubicBezTo>
                  <a:pt x="1963563" y="405519"/>
                  <a:pt x="1896525" y="338481"/>
                  <a:pt x="1813829" y="338481"/>
                </a:cubicBezTo>
                <a:close/>
                <a:moveTo>
                  <a:pt x="0" y="0"/>
                </a:moveTo>
                <a:lnTo>
                  <a:pt x="2213137" y="0"/>
                </a:lnTo>
                <a:lnTo>
                  <a:pt x="2213137" y="3949392"/>
                </a:lnTo>
                <a:lnTo>
                  <a:pt x="0" y="3949392"/>
                </a:lnTo>
                <a:close/>
              </a:path>
            </a:pathLst>
          </a:custGeom>
        </p:spPr>
      </p:pic>
      <p:sp>
        <p:nvSpPr>
          <p:cNvPr id="9" name="文本框 8"/>
          <p:cNvSpPr txBox="1"/>
          <p:nvPr/>
        </p:nvSpPr>
        <p:spPr>
          <a:xfrm>
            <a:off x="1033145" y="381635"/>
            <a:ext cx="4467860" cy="460375"/>
          </a:xfrm>
          <a:prstGeom prst="rect">
            <a:avLst/>
          </a:prstGeom>
          <a:noFill/>
        </p:spPr>
        <p:txBody>
          <a:bodyPr wrap="none" rtlCol="0">
            <a:spAutoFit/>
          </a:bodyPr>
          <a:lstStyle/>
          <a:p>
            <a:r>
              <a:rPr lang="zh-CN" altLang="en-US" sz="2400" b="1">
                <a:solidFill>
                  <a:schemeClr val="accent1"/>
                </a:solidFill>
                <a:effectLst>
                  <a:outerShdw blurRad="38100" dist="25400" dir="5400000" algn="ctr" rotWithShape="0">
                    <a:srgbClr val="6E747A">
                      <a:alpha val="43000"/>
                    </a:srgbClr>
                  </a:outerShdw>
                </a:effectLst>
              </a:rPr>
              <a:t>答题界面与答题结果的效果展示</a:t>
            </a:r>
          </a:p>
        </p:txBody>
      </p:sp>
      <p:sp>
        <p:nvSpPr>
          <p:cNvPr id="11" name="文本框 10"/>
          <p:cNvSpPr txBox="1"/>
          <p:nvPr/>
        </p:nvSpPr>
        <p:spPr>
          <a:xfrm>
            <a:off x="8587105" y="1376680"/>
            <a:ext cx="2708275" cy="378460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答题界面实现了随机生成题目的效果。用户可以根据自己的需求切换题号。</a:t>
            </a:r>
          </a:p>
          <a:p>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当用户提交后，页面会自动跳转到答题结果详情页面，此页面会分别展示出单选、多选以及判断的正确及错误答案。可以反馈给用户相关垃圾分类知识。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142605" y="1998345"/>
            <a:ext cx="2252345" cy="4401820"/>
          </a:xfrm>
          <a:prstGeom prst="rect">
            <a:avLst/>
          </a:prstGeom>
          <a:solidFill>
            <a:schemeClr val="bg1"/>
          </a:soli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7" name="图片 6" descr="QQ图片20220417153805"/>
          <p:cNvPicPr>
            <a:picLocks noChangeAspect="1"/>
          </p:cNvPicPr>
          <p:nvPr/>
        </p:nvPicPr>
        <p:blipFill>
          <a:blip r:embed="rId2"/>
          <a:stretch>
            <a:fillRect/>
          </a:stretch>
        </p:blipFill>
        <p:spPr>
          <a:xfrm>
            <a:off x="8142605" y="2101850"/>
            <a:ext cx="2218690" cy="4250055"/>
          </a:xfrm>
          <a:prstGeom prst="rect">
            <a:avLst/>
          </a:prstGeom>
        </p:spPr>
      </p:pic>
      <p:sp>
        <p:nvSpPr>
          <p:cNvPr id="2" name="矩形 1"/>
          <p:cNvSpPr/>
          <p:nvPr/>
        </p:nvSpPr>
        <p:spPr>
          <a:xfrm>
            <a:off x="1402080" y="1257935"/>
            <a:ext cx="2252345" cy="4401820"/>
          </a:xfrm>
          <a:prstGeom prst="rect">
            <a:avLst/>
          </a:prstGeom>
          <a:solidFill>
            <a:schemeClr val="bg1"/>
          </a:soli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pic>
        <p:nvPicPr>
          <p:cNvPr id="4" name="图片 3" descr="QQ图片20220417153801"/>
          <p:cNvPicPr>
            <a:picLocks noChangeAspect="1"/>
          </p:cNvPicPr>
          <p:nvPr/>
        </p:nvPicPr>
        <p:blipFill>
          <a:blip r:embed="rId3"/>
          <a:stretch>
            <a:fillRect/>
          </a:stretch>
        </p:blipFill>
        <p:spPr>
          <a:xfrm>
            <a:off x="1402080" y="1398905"/>
            <a:ext cx="2164080" cy="4260850"/>
          </a:xfrm>
          <a:prstGeom prst="rect">
            <a:avLst/>
          </a:prstGeom>
        </p:spPr>
      </p:pic>
      <p:sp>
        <p:nvSpPr>
          <p:cNvPr id="30" name="文本框 29"/>
          <p:cNvSpPr txBox="1"/>
          <p:nvPr/>
        </p:nvSpPr>
        <p:spPr>
          <a:xfrm>
            <a:off x="924684" y="186175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189355" y="1082675"/>
            <a:ext cx="2647315" cy="4725035"/>
          </a:xfrm>
          <a:custGeom>
            <a:avLst/>
            <a:gdLst>
              <a:gd name="connsiteX0" fmla="*/ 399308 w 2213137"/>
              <a:gd name="connsiteY0" fmla="*/ 338481 h 3949392"/>
              <a:gd name="connsiteX1" fmla="*/ 249574 w 2213137"/>
              <a:gd name="connsiteY1" fmla="*/ 488215 h 3949392"/>
              <a:gd name="connsiteX2" fmla="*/ 249574 w 2213137"/>
              <a:gd name="connsiteY2" fmla="*/ 3461178 h 3949392"/>
              <a:gd name="connsiteX3" fmla="*/ 399308 w 2213137"/>
              <a:gd name="connsiteY3" fmla="*/ 3610912 h 3949392"/>
              <a:gd name="connsiteX4" fmla="*/ 1813829 w 2213137"/>
              <a:gd name="connsiteY4" fmla="*/ 3610912 h 3949392"/>
              <a:gd name="connsiteX5" fmla="*/ 1963563 w 2213137"/>
              <a:gd name="connsiteY5" fmla="*/ 3461178 h 3949392"/>
              <a:gd name="connsiteX6" fmla="*/ 1963563 w 2213137"/>
              <a:gd name="connsiteY6" fmla="*/ 488215 h 3949392"/>
              <a:gd name="connsiteX7" fmla="*/ 1813829 w 2213137"/>
              <a:gd name="connsiteY7" fmla="*/ 338481 h 3949392"/>
              <a:gd name="connsiteX8" fmla="*/ 0 w 2213137"/>
              <a:gd name="connsiteY8" fmla="*/ 0 h 3949392"/>
              <a:gd name="connsiteX9" fmla="*/ 2213137 w 2213137"/>
              <a:gd name="connsiteY9" fmla="*/ 0 h 3949392"/>
              <a:gd name="connsiteX10" fmla="*/ 2213137 w 2213137"/>
              <a:gd name="connsiteY10" fmla="*/ 3949392 h 3949392"/>
              <a:gd name="connsiteX11" fmla="*/ 0 w 2213137"/>
              <a:gd name="connsiteY11" fmla="*/ 3949392 h 39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3137" h="3949392">
                <a:moveTo>
                  <a:pt x="399308" y="338481"/>
                </a:moveTo>
                <a:cubicBezTo>
                  <a:pt x="316612" y="338481"/>
                  <a:pt x="249574" y="405519"/>
                  <a:pt x="249574" y="488215"/>
                </a:cubicBezTo>
                <a:lnTo>
                  <a:pt x="249574" y="3461178"/>
                </a:lnTo>
                <a:cubicBezTo>
                  <a:pt x="249574" y="3543874"/>
                  <a:pt x="316612" y="3610912"/>
                  <a:pt x="399308" y="3610912"/>
                </a:cubicBezTo>
                <a:lnTo>
                  <a:pt x="1813829" y="3610912"/>
                </a:lnTo>
                <a:cubicBezTo>
                  <a:pt x="1896525" y="3610912"/>
                  <a:pt x="1963563" y="3543874"/>
                  <a:pt x="1963563" y="3461178"/>
                </a:cubicBezTo>
                <a:lnTo>
                  <a:pt x="1963563" y="488215"/>
                </a:lnTo>
                <a:cubicBezTo>
                  <a:pt x="1963563" y="405519"/>
                  <a:pt x="1896525" y="338481"/>
                  <a:pt x="1813829" y="338481"/>
                </a:cubicBezTo>
                <a:close/>
                <a:moveTo>
                  <a:pt x="0" y="0"/>
                </a:moveTo>
                <a:lnTo>
                  <a:pt x="2213137" y="0"/>
                </a:lnTo>
                <a:lnTo>
                  <a:pt x="2213137" y="3949392"/>
                </a:lnTo>
                <a:lnTo>
                  <a:pt x="0" y="3949392"/>
                </a:lnTo>
                <a:close/>
              </a:path>
            </a:pathLst>
          </a:cu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7929880" y="1823085"/>
            <a:ext cx="2647315" cy="4725035"/>
          </a:xfrm>
          <a:custGeom>
            <a:avLst/>
            <a:gdLst>
              <a:gd name="connsiteX0" fmla="*/ 399308 w 2213137"/>
              <a:gd name="connsiteY0" fmla="*/ 338481 h 3949392"/>
              <a:gd name="connsiteX1" fmla="*/ 249574 w 2213137"/>
              <a:gd name="connsiteY1" fmla="*/ 488215 h 3949392"/>
              <a:gd name="connsiteX2" fmla="*/ 249574 w 2213137"/>
              <a:gd name="connsiteY2" fmla="*/ 3461178 h 3949392"/>
              <a:gd name="connsiteX3" fmla="*/ 399308 w 2213137"/>
              <a:gd name="connsiteY3" fmla="*/ 3610912 h 3949392"/>
              <a:gd name="connsiteX4" fmla="*/ 1813829 w 2213137"/>
              <a:gd name="connsiteY4" fmla="*/ 3610912 h 3949392"/>
              <a:gd name="connsiteX5" fmla="*/ 1963563 w 2213137"/>
              <a:gd name="connsiteY5" fmla="*/ 3461178 h 3949392"/>
              <a:gd name="connsiteX6" fmla="*/ 1963563 w 2213137"/>
              <a:gd name="connsiteY6" fmla="*/ 488215 h 3949392"/>
              <a:gd name="connsiteX7" fmla="*/ 1813829 w 2213137"/>
              <a:gd name="connsiteY7" fmla="*/ 338481 h 3949392"/>
              <a:gd name="connsiteX8" fmla="*/ 0 w 2213137"/>
              <a:gd name="connsiteY8" fmla="*/ 0 h 3949392"/>
              <a:gd name="connsiteX9" fmla="*/ 2213137 w 2213137"/>
              <a:gd name="connsiteY9" fmla="*/ 0 h 3949392"/>
              <a:gd name="connsiteX10" fmla="*/ 2213137 w 2213137"/>
              <a:gd name="connsiteY10" fmla="*/ 3949392 h 3949392"/>
              <a:gd name="connsiteX11" fmla="*/ 0 w 2213137"/>
              <a:gd name="connsiteY11" fmla="*/ 3949392 h 39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3137" h="3949392">
                <a:moveTo>
                  <a:pt x="399308" y="338481"/>
                </a:moveTo>
                <a:cubicBezTo>
                  <a:pt x="316612" y="338481"/>
                  <a:pt x="249574" y="405519"/>
                  <a:pt x="249574" y="488215"/>
                </a:cubicBezTo>
                <a:lnTo>
                  <a:pt x="249574" y="3461178"/>
                </a:lnTo>
                <a:cubicBezTo>
                  <a:pt x="249574" y="3543874"/>
                  <a:pt x="316612" y="3610912"/>
                  <a:pt x="399308" y="3610912"/>
                </a:cubicBezTo>
                <a:lnTo>
                  <a:pt x="1813829" y="3610912"/>
                </a:lnTo>
                <a:cubicBezTo>
                  <a:pt x="1896525" y="3610912"/>
                  <a:pt x="1963563" y="3543874"/>
                  <a:pt x="1963563" y="3461178"/>
                </a:cubicBezTo>
                <a:lnTo>
                  <a:pt x="1963563" y="488215"/>
                </a:lnTo>
                <a:cubicBezTo>
                  <a:pt x="1963563" y="405519"/>
                  <a:pt x="1896525" y="338481"/>
                  <a:pt x="1813829" y="338481"/>
                </a:cubicBezTo>
                <a:close/>
                <a:moveTo>
                  <a:pt x="0" y="0"/>
                </a:moveTo>
                <a:lnTo>
                  <a:pt x="2213137" y="0"/>
                </a:lnTo>
                <a:lnTo>
                  <a:pt x="2213137" y="3949392"/>
                </a:lnTo>
                <a:lnTo>
                  <a:pt x="0" y="3949392"/>
                </a:lnTo>
                <a:close/>
              </a:path>
            </a:pathLst>
          </a:custGeom>
        </p:spPr>
      </p:pic>
      <p:sp>
        <p:nvSpPr>
          <p:cNvPr id="9" name="文本框 8"/>
          <p:cNvSpPr txBox="1"/>
          <p:nvPr/>
        </p:nvSpPr>
        <p:spPr>
          <a:xfrm>
            <a:off x="1033145" y="381635"/>
            <a:ext cx="4773930" cy="460375"/>
          </a:xfrm>
          <a:prstGeom prst="rect">
            <a:avLst/>
          </a:prstGeom>
          <a:noFill/>
        </p:spPr>
        <p:txBody>
          <a:bodyPr wrap="none" rtlCol="0">
            <a:spAutoFit/>
          </a:bodyPr>
          <a:lstStyle/>
          <a:p>
            <a:r>
              <a:rPr lang="zh-CN" altLang="en-US" sz="2400" b="1">
                <a:solidFill>
                  <a:schemeClr val="accent1"/>
                </a:solidFill>
                <a:effectLst>
                  <a:outerShdw blurRad="38100" dist="25400" dir="5400000" algn="ctr" rotWithShape="0">
                    <a:srgbClr val="6E747A">
                      <a:alpha val="43000"/>
                    </a:srgbClr>
                  </a:outerShdw>
                </a:effectLst>
              </a:rPr>
              <a:t>指南界面及个人中心页的效果展示</a:t>
            </a:r>
          </a:p>
        </p:txBody>
      </p:sp>
      <p:sp>
        <p:nvSpPr>
          <p:cNvPr id="12" name="文本框 11"/>
          <p:cNvSpPr txBox="1"/>
          <p:nvPr/>
        </p:nvSpPr>
        <p:spPr>
          <a:xfrm>
            <a:off x="4489367" y="1625798"/>
            <a:ext cx="2787815" cy="5232202"/>
          </a:xfrm>
          <a:prstGeom prst="rect">
            <a:avLst/>
          </a:prstGeom>
          <a:noFill/>
        </p:spPr>
        <p:txBody>
          <a:bodyPr wrap="square" rtlCol="0">
            <a:spAutoFit/>
          </a:bodyPr>
          <a:lstStyle/>
          <a:p>
            <a:r>
              <a:rPr lang="en-US" altLang="zh-CN" dirty="0"/>
              <a:t>        </a:t>
            </a:r>
            <a:r>
              <a:rPr lang="zh-CN" altLang="en-US" sz="2000" dirty="0">
                <a:latin typeface="宋体" panose="02010600030101010101" pitchFamily="2" charset="-122"/>
                <a:ea typeface="宋体" panose="02010600030101010101" pitchFamily="2" charset="-122"/>
              </a:rPr>
              <a:t>指南部分根据垃圾的类别分为四个模块，每个模块内都展示的相应类别垃圾的介绍及投放要求，以及相应所属的垃圾。</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个人中心页实现了用户登录的功能，以及包含了七个小模块。用户点击收藏夹，可以看到所收藏的题目。点击测试记录，可以看到做题的历史时间及对错等等。</a:t>
            </a:r>
            <a:endParaRPr lang="en-US" altLang="zh-CN" sz="2000" dirty="0">
              <a:latin typeface="宋体" panose="02010600030101010101" pitchFamily="2" charset="-122"/>
              <a:ea typeface="宋体" panose="02010600030101010101" pitchFamily="2" charset="-122"/>
            </a:endParaRPr>
          </a:p>
          <a:p>
            <a:r>
              <a:rPr lang="en-US" altLang="zh-CN" dirty="0"/>
              <a:t> </a:t>
            </a:r>
            <a:endParaRPr lang="zh-CN" altLang="en-US" dirty="0"/>
          </a:p>
          <a:p>
            <a:endParaRPr lang="zh-CN" altLang="en-US"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702434" y="222370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sp>
        <p:nvSpPr>
          <p:cNvPr id="4" name="文本框 3"/>
          <p:cNvSpPr txBox="1"/>
          <p:nvPr/>
        </p:nvSpPr>
        <p:spPr>
          <a:xfrm>
            <a:off x="1696720" y="424180"/>
            <a:ext cx="309880" cy="368300"/>
          </a:xfrm>
          <a:prstGeom prst="rect">
            <a:avLst/>
          </a:prstGeom>
          <a:noFill/>
        </p:spPr>
        <p:txBody>
          <a:bodyPr wrap="none" rtlCol="0">
            <a:spAutoFit/>
          </a:bodyPr>
          <a:lstStyle/>
          <a:p>
            <a:endParaRPr lang="zh-CN" altLang="en-US"/>
          </a:p>
        </p:txBody>
      </p:sp>
      <p:sp>
        <p:nvSpPr>
          <p:cNvPr id="5" name="文本占位符 2"/>
          <p:cNvSpPr>
            <a:spLocks noGrp="1"/>
          </p:cNvSpPr>
          <p:nvPr/>
        </p:nvSpPr>
        <p:spPr>
          <a:xfrm>
            <a:off x="4376852" y="1794205"/>
            <a:ext cx="5114439" cy="108849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6600" b="0" i="0" u="none" strike="noStrike" kern="1200" cap="none" spc="0" normalizeH="0" baseline="0" dirty="0" smtClean="0">
                <a:ln w="9525">
                  <a:gradFill>
                    <a:gsLst>
                      <a:gs pos="0">
                        <a:schemeClr val="accent2"/>
                      </a:gs>
                      <a:gs pos="100000">
                        <a:schemeClr val="accent1"/>
                      </a:gs>
                    </a:gsLst>
                    <a:lin ang="5400000" scaled="1"/>
                  </a:gradFill>
                </a:ln>
                <a:noFill/>
                <a:effectLst>
                  <a:outerShdw blurRad="419100" dist="38100" dir="2700000" sx="102000" sy="102000" algn="tl" rotWithShape="0">
                    <a:srgbClr val="2DC5AC">
                      <a:lumMod val="50000"/>
                      <a:alpha val="23000"/>
                    </a:srgbClr>
                  </a:outerShdw>
                </a:effectLst>
                <a:uLnTx/>
                <a:uFillTx/>
                <a:latin typeface="阿里巴巴普惠体 B"/>
                <a:ea typeface="阿里巴巴普惠体 B"/>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THANKS</a:t>
            </a:r>
            <a:endParaRPr lang="zh-CN" altLang="en-US" dirty="0"/>
          </a:p>
        </p:txBody>
      </p:sp>
      <p:sp>
        <p:nvSpPr>
          <p:cNvPr id="6" name="文本占位符 4"/>
          <p:cNvSpPr>
            <a:spLocks noGrp="1"/>
          </p:cNvSpPr>
          <p:nvPr/>
        </p:nvSpPr>
        <p:spPr>
          <a:xfrm>
            <a:off x="6479149" y="4769087"/>
            <a:ext cx="1638655" cy="36803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kumimoji="1" lang="zh-CN" altLang="en-US" sz="1800" b="0" i="0" u="none" strike="noStrike" kern="1200" cap="none" spc="0" normalizeH="0" baseline="0" dirty="0" smtClean="0">
                <a:ln>
                  <a:noFill/>
                </a:ln>
                <a:solidFill>
                  <a:srgbClr val="FFFFFF"/>
                </a:solidFill>
                <a:effectLst>
                  <a:innerShdw blurRad="177800">
                    <a:srgbClr val="2DC5AC">
                      <a:lumMod val="50000"/>
                      <a:alpha val="19000"/>
                    </a:srgbClr>
                  </a:innerShdw>
                </a:effectLst>
                <a:uLnTx/>
                <a:uFillTx/>
                <a:latin typeface="阿里巴巴普惠体 R"/>
                <a:ea typeface="阿里巴巴普惠体 R"/>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9" name="文本占位符 8"/>
          <p:cNvSpPr>
            <a:spLocks noGrp="1"/>
          </p:cNvSpPr>
          <p:nvPr/>
        </p:nvSpPr>
        <p:spPr>
          <a:xfrm>
            <a:off x="4497138" y="4089986"/>
            <a:ext cx="3197724" cy="368036"/>
          </a:xfrm>
          <a:prstGeom prst="rect">
            <a:avLst/>
          </a:prstGeom>
        </p:spPr>
        <p:txBody>
          <a:bodyPr/>
          <a:lstStyle>
            <a:lvl1pPr marL="0" indent="0" algn="dist" defTabSz="914400" rtl="0" eaLnBrk="1" latinLnBrk="0" hangingPunct="1">
              <a:lnSpc>
                <a:spcPct val="90000"/>
              </a:lnSpc>
              <a:spcBef>
                <a:spcPts val="1000"/>
              </a:spcBef>
              <a:buFont typeface="Arial" panose="020B0604020202020204" pitchFamily="34" charset="0"/>
              <a:buNone/>
              <a:defRPr lang="zh-CN" altLang="en-US" sz="16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THANK YOU FOR WATCHING</a:t>
            </a:r>
            <a:endParaRPr lang="zh-CN" altLang="en-US" dirty="0"/>
          </a:p>
        </p:txBody>
      </p:sp>
      <p:sp>
        <p:nvSpPr>
          <p:cNvPr id="14" name="文本框 13"/>
          <p:cNvSpPr txBox="1"/>
          <p:nvPr/>
        </p:nvSpPr>
        <p:spPr>
          <a:xfrm>
            <a:off x="2878643" y="2767916"/>
            <a:ext cx="6968490" cy="1322070"/>
          </a:xfrm>
          <a:prstGeom prst="rect">
            <a:avLst/>
          </a:prstGeom>
          <a:noFill/>
        </p:spPr>
        <p:txBody>
          <a:bodyPr wrap="square" rtlCol="0">
            <a:spAutoFit/>
            <a:scene3d>
              <a:camera prst="orthographicFront"/>
              <a:lightRig rig="threePt" dir="t"/>
            </a:scene3d>
          </a:bodyPr>
          <a:lstStyle/>
          <a:p>
            <a:r>
              <a:rPr lang="zh-CN" altLang="en-US" sz="8000">
                <a:solidFill>
                  <a:schemeClr val="accent1"/>
                </a:solidFill>
                <a:effectLst>
                  <a:outerShdw blurRad="38100" dist="25400" dir="5400000" algn="ctr" rotWithShape="0">
                    <a:srgbClr val="6E747A">
                      <a:alpha val="43000"/>
                    </a:srgbClr>
                  </a:outerShdw>
                </a:effectLst>
              </a:rPr>
              <a:t>感谢您的观看</a:t>
            </a:r>
          </a:p>
        </p:txBody>
      </p:sp>
      <p:sp>
        <p:nvSpPr>
          <p:cNvPr id="16" name="文本框 15"/>
          <p:cNvSpPr txBox="1"/>
          <p:nvPr/>
        </p:nvSpPr>
        <p:spPr>
          <a:xfrm>
            <a:off x="8514333" y="5297268"/>
            <a:ext cx="1097280" cy="368300"/>
          </a:xfrm>
          <a:prstGeom prst="rect">
            <a:avLst/>
          </a:prstGeom>
          <a:noFill/>
        </p:spPr>
        <p:txBody>
          <a:bodyPr wrap="none" rtlCol="0">
            <a:spAutoFit/>
          </a:bodyPr>
          <a:lstStyle/>
          <a:p>
            <a:r>
              <a:rPr lang="zh-CN" altLang="en-US"/>
              <a:t>汇报人：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702434" y="223386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sp>
        <p:nvSpPr>
          <p:cNvPr id="4" name="文本框 3"/>
          <p:cNvSpPr txBox="1"/>
          <p:nvPr/>
        </p:nvSpPr>
        <p:spPr>
          <a:xfrm>
            <a:off x="1696720" y="424180"/>
            <a:ext cx="309880" cy="368300"/>
          </a:xfrm>
          <a:prstGeom prst="rect">
            <a:avLst/>
          </a:prstGeom>
          <a:noFill/>
        </p:spPr>
        <p:txBody>
          <a:bodyPr wrap="none" rtlCol="0">
            <a:spAutoFit/>
          </a:bodyPr>
          <a:lstStyle/>
          <a:p>
            <a:endParaRPr lang="zh-CN" altLang="en-US"/>
          </a:p>
        </p:txBody>
      </p:sp>
      <p:sp>
        <p:nvSpPr>
          <p:cNvPr id="8" name="文本框 7"/>
          <p:cNvSpPr txBox="1"/>
          <p:nvPr/>
        </p:nvSpPr>
        <p:spPr>
          <a:xfrm>
            <a:off x="1454785" y="1123315"/>
            <a:ext cx="3947795" cy="521970"/>
          </a:xfrm>
          <a:prstGeom prst="rect">
            <a:avLst/>
          </a:prstGeom>
          <a:noFill/>
        </p:spPr>
        <p:txBody>
          <a:bodyPr wrap="square" rtlCol="0">
            <a:spAutoFit/>
          </a:bodyPr>
          <a:lstStyle/>
          <a:p>
            <a:r>
              <a:rPr lang="zh-CN" altLang="en-US" sz="2800" b="1">
                <a:solidFill>
                  <a:schemeClr val="accent1"/>
                </a:solidFill>
                <a:effectLst>
                  <a:outerShdw blurRad="38100" dist="25400" dir="5400000" algn="ctr" rotWithShape="0">
                    <a:srgbClr val="6E747A">
                      <a:alpha val="43000"/>
                    </a:srgbClr>
                  </a:outerShdw>
                </a:effectLst>
              </a:rPr>
              <a:t>为什么选择微信小程序</a:t>
            </a:r>
          </a:p>
        </p:txBody>
      </p:sp>
      <p:sp>
        <p:nvSpPr>
          <p:cNvPr id="10" name="矩形: 圆角 8"/>
          <p:cNvSpPr/>
          <p:nvPr/>
        </p:nvSpPr>
        <p:spPr>
          <a:xfrm>
            <a:off x="3587933" y="2633784"/>
            <a:ext cx="1992866" cy="1204643"/>
          </a:xfrm>
          <a:prstGeom prst="roundRect">
            <a:avLst>
              <a:gd name="adj" fmla="val 5556"/>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3" name="矩形: 圆角 12"/>
          <p:cNvSpPr/>
          <p:nvPr/>
        </p:nvSpPr>
        <p:spPr>
          <a:xfrm>
            <a:off x="5832128" y="2633784"/>
            <a:ext cx="1992866" cy="1204643"/>
          </a:xfrm>
          <a:prstGeom prst="roundRect">
            <a:avLst>
              <a:gd name="adj" fmla="val 5556"/>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4" name="矩形: 圆角 13"/>
          <p:cNvSpPr/>
          <p:nvPr/>
        </p:nvSpPr>
        <p:spPr>
          <a:xfrm>
            <a:off x="8076323" y="2633784"/>
            <a:ext cx="1992866" cy="1204643"/>
          </a:xfrm>
          <a:prstGeom prst="roundRect">
            <a:avLst>
              <a:gd name="adj" fmla="val 5556"/>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5" name="矩形: 圆角 14"/>
          <p:cNvSpPr/>
          <p:nvPr/>
        </p:nvSpPr>
        <p:spPr>
          <a:xfrm>
            <a:off x="3587933" y="4123917"/>
            <a:ext cx="1992866" cy="1204643"/>
          </a:xfrm>
          <a:prstGeom prst="roundRect">
            <a:avLst>
              <a:gd name="adj" fmla="val 5556"/>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6" name="矩形: 圆角 15"/>
          <p:cNvSpPr/>
          <p:nvPr/>
        </p:nvSpPr>
        <p:spPr>
          <a:xfrm>
            <a:off x="5832128" y="4123917"/>
            <a:ext cx="1992866" cy="1204643"/>
          </a:xfrm>
          <a:prstGeom prst="roundRect">
            <a:avLst>
              <a:gd name="adj" fmla="val 5556"/>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7" name="矩形: 圆角 16"/>
          <p:cNvSpPr/>
          <p:nvPr/>
        </p:nvSpPr>
        <p:spPr>
          <a:xfrm>
            <a:off x="8076323" y="4123917"/>
            <a:ext cx="1992866" cy="1204643"/>
          </a:xfrm>
          <a:prstGeom prst="roundRect">
            <a:avLst>
              <a:gd name="adj" fmla="val 5556"/>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文本框 17"/>
          <p:cNvSpPr txBox="1"/>
          <p:nvPr/>
        </p:nvSpPr>
        <p:spPr>
          <a:xfrm>
            <a:off x="4161790" y="2975610"/>
            <a:ext cx="1301750" cy="521970"/>
          </a:xfrm>
          <a:prstGeom prst="rect">
            <a:avLst/>
          </a:prstGeom>
          <a:noFill/>
        </p:spPr>
        <p:txBody>
          <a:bodyPr wrap="square" rtlCol="0">
            <a:spAutoFit/>
          </a:bodyPr>
          <a:lstStyle/>
          <a:p>
            <a:r>
              <a:rPr lang="zh-CN" altLang="en-US" sz="2800" dirty="0">
                <a:solidFill>
                  <a:schemeClr val="bg1"/>
                </a:solidFill>
              </a:rPr>
              <a:t>轻量</a:t>
            </a:r>
          </a:p>
        </p:txBody>
      </p:sp>
      <p:sp>
        <p:nvSpPr>
          <p:cNvPr id="23" name="文本框 22"/>
          <p:cNvSpPr txBox="1"/>
          <p:nvPr/>
        </p:nvSpPr>
        <p:spPr>
          <a:xfrm>
            <a:off x="8509635" y="2943860"/>
            <a:ext cx="1127125" cy="583565"/>
          </a:xfrm>
          <a:prstGeom prst="rect">
            <a:avLst/>
          </a:prstGeom>
          <a:noFill/>
        </p:spPr>
        <p:txBody>
          <a:bodyPr wrap="square" rtlCol="0">
            <a:spAutoFit/>
          </a:bodyPr>
          <a:lstStyle/>
          <a:p>
            <a:r>
              <a:rPr lang="zh-CN" altLang="en-US" sz="3200" dirty="0">
                <a:solidFill>
                  <a:schemeClr val="bg1"/>
                </a:solidFill>
              </a:rPr>
              <a:t>高效</a:t>
            </a:r>
          </a:p>
        </p:txBody>
      </p:sp>
      <p:sp>
        <p:nvSpPr>
          <p:cNvPr id="25" name="文本框 24"/>
          <p:cNvSpPr txBox="1"/>
          <p:nvPr/>
        </p:nvSpPr>
        <p:spPr>
          <a:xfrm>
            <a:off x="3864610" y="4249420"/>
            <a:ext cx="1438910" cy="953135"/>
          </a:xfrm>
          <a:prstGeom prst="rect">
            <a:avLst/>
          </a:prstGeom>
          <a:noFill/>
        </p:spPr>
        <p:txBody>
          <a:bodyPr wrap="square" rtlCol="0">
            <a:spAutoFit/>
          </a:bodyPr>
          <a:lstStyle/>
          <a:p>
            <a:pPr algn="ctr"/>
            <a:r>
              <a:rPr lang="zh-CN" altLang="en-US" sz="2800" dirty="0">
                <a:solidFill>
                  <a:schemeClr val="accent1"/>
                </a:solidFill>
              </a:rPr>
              <a:t>开发成</a:t>
            </a:r>
            <a:r>
              <a:rPr lang="en-US" altLang="zh-CN" sz="2800" dirty="0">
                <a:solidFill>
                  <a:schemeClr val="accent1"/>
                </a:solidFill>
              </a:rPr>
              <a:t>        </a:t>
            </a:r>
            <a:r>
              <a:rPr lang="zh-CN" altLang="en-US" sz="2800" dirty="0">
                <a:solidFill>
                  <a:schemeClr val="accent1"/>
                </a:solidFill>
              </a:rPr>
              <a:t>本低</a:t>
            </a:r>
          </a:p>
        </p:txBody>
      </p:sp>
      <p:sp>
        <p:nvSpPr>
          <p:cNvPr id="32" name="文本框 31"/>
          <p:cNvSpPr txBox="1"/>
          <p:nvPr/>
        </p:nvSpPr>
        <p:spPr>
          <a:xfrm>
            <a:off x="8144269" y="4249230"/>
            <a:ext cx="1806359" cy="953135"/>
          </a:xfrm>
          <a:prstGeom prst="rect">
            <a:avLst/>
          </a:prstGeom>
          <a:noFill/>
        </p:spPr>
        <p:txBody>
          <a:bodyPr wrap="square" rtlCol="0">
            <a:spAutoFit/>
          </a:bodyPr>
          <a:lstStyle/>
          <a:p>
            <a:pPr algn="ctr"/>
            <a:r>
              <a:rPr lang="zh-CN" altLang="en-US" sz="2800" dirty="0">
                <a:solidFill>
                  <a:schemeClr val="accent1"/>
                </a:solidFill>
              </a:rPr>
              <a:t>未来发展趋势</a:t>
            </a:r>
          </a:p>
        </p:txBody>
      </p:sp>
      <p:sp>
        <p:nvSpPr>
          <p:cNvPr id="34" name="文本框 33"/>
          <p:cNvSpPr txBox="1"/>
          <p:nvPr/>
        </p:nvSpPr>
        <p:spPr>
          <a:xfrm>
            <a:off x="6066790" y="2974975"/>
            <a:ext cx="1629410" cy="521970"/>
          </a:xfrm>
          <a:prstGeom prst="rect">
            <a:avLst/>
          </a:prstGeom>
          <a:noFill/>
        </p:spPr>
        <p:txBody>
          <a:bodyPr wrap="square" rtlCol="0">
            <a:spAutoFit/>
          </a:bodyPr>
          <a:lstStyle/>
          <a:p>
            <a:r>
              <a:rPr lang="zh-CN" altLang="en-US" sz="2800" dirty="0">
                <a:solidFill>
                  <a:schemeClr val="accent1"/>
                </a:solidFill>
              </a:rPr>
              <a:t>方便快捷</a:t>
            </a:r>
          </a:p>
        </p:txBody>
      </p:sp>
      <p:sp>
        <p:nvSpPr>
          <p:cNvPr id="40" name="文本框 39"/>
          <p:cNvSpPr txBox="1"/>
          <p:nvPr/>
        </p:nvSpPr>
        <p:spPr>
          <a:xfrm>
            <a:off x="6257294" y="4464755"/>
            <a:ext cx="1260927" cy="521970"/>
          </a:xfrm>
          <a:prstGeom prst="rect">
            <a:avLst/>
          </a:prstGeom>
          <a:noFill/>
        </p:spPr>
        <p:txBody>
          <a:bodyPr wrap="square" rtlCol="0">
            <a:spAutoFit/>
          </a:bodyPr>
          <a:lstStyle/>
          <a:p>
            <a:r>
              <a:rPr lang="zh-CN" altLang="en-US" sz="2800" dirty="0">
                <a:solidFill>
                  <a:schemeClr val="bg1"/>
                </a:solidFill>
              </a:rPr>
              <a:t>流量大</a:t>
            </a:r>
          </a:p>
        </p:txBody>
      </p:sp>
      <p:cxnSp>
        <p:nvCxnSpPr>
          <p:cNvPr id="43" name="直接箭头连接符 42"/>
          <p:cNvCxnSpPr/>
          <p:nvPr/>
        </p:nvCxnSpPr>
        <p:spPr>
          <a:xfrm>
            <a:off x="5402827" y="1475578"/>
            <a:ext cx="4919911" cy="0"/>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文本占位符 127"/>
          <p:cNvSpPr>
            <a:spLocks noGrp="1"/>
          </p:cNvSpPr>
          <p:nvPr>
            <p:ph type="body" sz="quarter" idx="14"/>
          </p:nvPr>
        </p:nvSpPr>
        <p:spPr/>
        <p:txBody>
          <a:bodyPr/>
          <a:lstStyle/>
          <a:p>
            <a:r>
              <a:rPr lang="zh-CN" altLang="en-US" dirty="0"/>
              <a:t>作品简介</a:t>
            </a:r>
          </a:p>
        </p:txBody>
      </p:sp>
      <p:sp>
        <p:nvSpPr>
          <p:cNvPr id="129" name="文本占位符 128"/>
          <p:cNvSpPr>
            <a:spLocks noGrp="1"/>
          </p:cNvSpPr>
          <p:nvPr>
            <p:ph type="body" sz="quarter" idx="15"/>
          </p:nvPr>
        </p:nvSpPr>
        <p:spPr>
          <a:xfrm>
            <a:off x="3427337" y="4817712"/>
            <a:ext cx="2535237" cy="407337"/>
          </a:xfrm>
        </p:spPr>
        <p:txBody>
          <a:bodyPr/>
          <a:lstStyle/>
          <a:p>
            <a:r>
              <a:rPr lang="zh-CN" altLang="en-US" dirty="0">
                <a:sym typeface="+mn-ea"/>
              </a:rPr>
              <a:t>选题相关</a:t>
            </a:r>
            <a:endParaRPr lang="zh-CN" altLang="en-US" dirty="0"/>
          </a:p>
          <a:p>
            <a:endParaRPr lang="zh-CN" altLang="en-US" dirty="0">
              <a:sym typeface="+mn-ea"/>
            </a:endParaRPr>
          </a:p>
        </p:txBody>
      </p:sp>
      <p:sp>
        <p:nvSpPr>
          <p:cNvPr id="130" name="文本占位符 129"/>
          <p:cNvSpPr>
            <a:spLocks noGrp="1"/>
          </p:cNvSpPr>
          <p:nvPr>
            <p:ph type="body" sz="quarter" idx="16"/>
          </p:nvPr>
        </p:nvSpPr>
        <p:spPr/>
        <p:txBody>
          <a:bodyPr/>
          <a:lstStyle/>
          <a:p>
            <a:r>
              <a:rPr lang="zh-CN" altLang="en-US" dirty="0">
                <a:sym typeface="+mn-ea"/>
              </a:rPr>
              <a:t>系统实现</a:t>
            </a:r>
          </a:p>
        </p:txBody>
      </p:sp>
      <p:sp>
        <p:nvSpPr>
          <p:cNvPr id="131" name="文本占位符 130"/>
          <p:cNvSpPr>
            <a:spLocks noGrp="1"/>
          </p:cNvSpPr>
          <p:nvPr>
            <p:ph type="body" sz="quarter" idx="17"/>
          </p:nvPr>
        </p:nvSpPr>
        <p:spPr/>
        <p:txBody>
          <a:bodyPr/>
          <a:lstStyle/>
          <a:p>
            <a:r>
              <a:rPr lang="zh-CN" altLang="en-US" dirty="0">
                <a:sym typeface="+mn-ea"/>
              </a:rPr>
              <a:t>功能展示</a:t>
            </a:r>
          </a:p>
          <a:p>
            <a:endParaRPr lang="zh-CN" altLang="en-US" dirty="0">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t>作品简介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4"/>
          <p:cNvSpPr/>
          <p:nvPr/>
        </p:nvSpPr>
        <p:spPr>
          <a:xfrm>
            <a:off x="2342899" y="1666652"/>
            <a:ext cx="7329170" cy="3572510"/>
          </a:xfrm>
          <a:prstGeom prst="roundRect">
            <a:avLst>
              <a:gd name="adj" fmla="val 2901"/>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2" name="标题 1"/>
          <p:cNvSpPr>
            <a:spLocks noGrp="1"/>
          </p:cNvSpPr>
          <p:nvPr>
            <p:ph type="title"/>
          </p:nvPr>
        </p:nvSpPr>
        <p:spPr/>
        <p:txBody>
          <a:bodyPr/>
          <a:lstStyle/>
          <a:p>
            <a:r>
              <a:rPr lang="zh-CN" altLang="en-US" dirty="0"/>
              <a:t>作品简介</a:t>
            </a:r>
          </a:p>
        </p:txBody>
      </p:sp>
      <p:sp>
        <p:nvSpPr>
          <p:cNvPr id="4" name="矩形: 圆角 3"/>
          <p:cNvSpPr/>
          <p:nvPr/>
        </p:nvSpPr>
        <p:spPr>
          <a:xfrm>
            <a:off x="2391159" y="1737137"/>
            <a:ext cx="7204075" cy="3411220"/>
          </a:xfrm>
          <a:prstGeom prst="roundRect">
            <a:avLst>
              <a:gd name="adj" fmla="val 2604"/>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3" name="文本框 2"/>
          <p:cNvSpPr txBox="1"/>
          <p:nvPr/>
        </p:nvSpPr>
        <p:spPr>
          <a:xfrm>
            <a:off x="2803274" y="2141076"/>
            <a:ext cx="6408420" cy="3077766"/>
          </a:xfrm>
          <a:prstGeom prst="rect">
            <a:avLst/>
          </a:prstGeom>
          <a:noFill/>
        </p:spPr>
        <p:txBody>
          <a:bodyPr wrap="square" rtlCol="0">
            <a:spAutoFit/>
          </a:bodyPr>
          <a:lstStyle/>
          <a:p>
            <a:r>
              <a:rPr lang="en-US" altLang="zh-CN" dirty="0"/>
              <a:t>        </a:t>
            </a:r>
            <a:r>
              <a:rPr lang="zh-CN" altLang="en-US" sz="2000" dirty="0"/>
              <a:t>该</a:t>
            </a:r>
            <a:r>
              <a:rPr lang="zh-CN" altLang="en-US" sz="2000" dirty="0">
                <a:sym typeface="+mn-ea"/>
              </a:rPr>
              <a:t>垃圾分类小程序运用</a:t>
            </a:r>
            <a:r>
              <a:rPr lang="zh-CN" altLang="en-US" sz="2000" dirty="0"/>
              <a:t>云开发技术，针对人们识别垃圾种类困难并且需要花费大量时间去学习垃圾分类知识的问题，该系统采用文字搜索、拍照识别以及语音识别的方式实现垃圾分类查询功能</a:t>
            </a:r>
            <a:r>
              <a:rPr lang="zh-CN" altLang="en-US" sz="2000" dirty="0">
                <a:sym typeface="+mn-ea"/>
              </a:rPr>
              <a:t>，方便用户对垃圾进行分类</a:t>
            </a:r>
            <a:r>
              <a:rPr lang="zh-CN" altLang="en-US" sz="2000" dirty="0"/>
              <a:t>。除此之外通过垃圾分类相关内容在线答题使得小程序不仅功能丰富，而且有良好的用户体验。</a:t>
            </a:r>
          </a:p>
          <a:p>
            <a:r>
              <a:rPr lang="zh-CN" altLang="en-US" sz="2000" dirty="0"/>
              <a:t>                </a:t>
            </a:r>
          </a:p>
          <a:p>
            <a:r>
              <a:rPr lang="zh-CN" altLang="en-US" dirty="0"/>
              <a:t>                </a:t>
            </a:r>
          </a:p>
          <a:p>
            <a:r>
              <a:rPr lang="zh-CN" altLang="en-US" dirty="0"/>
              <a:t>                </a:t>
            </a:r>
          </a:p>
          <a:p>
            <a:r>
              <a:rPr lang="zh-CN" alt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选题相关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选题相关</a:t>
            </a:r>
          </a:p>
        </p:txBody>
      </p:sp>
      <p:sp>
        <p:nvSpPr>
          <p:cNvPr id="3" name="矩形: 圆角 2"/>
          <p:cNvSpPr/>
          <p:nvPr/>
        </p:nvSpPr>
        <p:spPr>
          <a:xfrm>
            <a:off x="660400" y="1871192"/>
            <a:ext cx="3619500" cy="3750616"/>
          </a:xfrm>
          <a:prstGeom prst="roundRect">
            <a:avLst>
              <a:gd name="adj" fmla="val 3152"/>
            </a:avLst>
          </a:prstGeom>
          <a:gradFill flip="none" rotWithShape="1">
            <a:gsLst>
              <a:gs pos="100000">
                <a:schemeClr val="bg1">
                  <a:lumMod val="95000"/>
                </a:schemeClr>
              </a:gs>
              <a:gs pos="0">
                <a:schemeClr val="bg1"/>
              </a:gs>
            </a:gsLst>
            <a:lin ang="2700000" scaled="1"/>
            <a:tileRect/>
          </a:gradFill>
          <a:ln>
            <a:gradFill>
              <a:gsLst>
                <a:gs pos="0">
                  <a:schemeClr val="accent2"/>
                </a:gs>
                <a:gs pos="100000">
                  <a:schemeClr val="accent1"/>
                </a:gs>
              </a:gsLst>
              <a:lin ang="5400000" scaled="1"/>
            </a:gra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5" name="矩形: 圆角 4"/>
          <p:cNvSpPr/>
          <p:nvPr/>
        </p:nvSpPr>
        <p:spPr>
          <a:xfrm>
            <a:off x="7920355" y="1882622"/>
            <a:ext cx="3619500" cy="3750616"/>
          </a:xfrm>
          <a:prstGeom prst="roundRect">
            <a:avLst>
              <a:gd name="adj" fmla="val 3152"/>
            </a:avLst>
          </a:prstGeom>
          <a:gradFill flip="none" rotWithShape="1">
            <a:gsLst>
              <a:gs pos="100000">
                <a:schemeClr val="bg1">
                  <a:lumMod val="95000"/>
                </a:schemeClr>
              </a:gs>
              <a:gs pos="0">
                <a:schemeClr val="bg1"/>
              </a:gs>
            </a:gsLst>
            <a:lin ang="2700000" scaled="1"/>
            <a:tileRect/>
          </a:gradFill>
          <a:ln>
            <a:gradFill>
              <a:gsLst>
                <a:gs pos="0">
                  <a:schemeClr val="accent2"/>
                </a:gs>
                <a:gs pos="100000">
                  <a:schemeClr val="accent1"/>
                </a:gs>
              </a:gsLst>
              <a:lin ang="5400000" scaled="1"/>
            </a:gra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0000">
                  <a:lumMod val="75000"/>
                  <a:lumOff val="25000"/>
                </a:srgbClr>
              </a:solidFill>
              <a:latin typeface="阿里巴巴普惠体 R"/>
              <a:ea typeface="阿里巴巴普惠体 R"/>
            </a:endParaRPr>
          </a:p>
        </p:txBody>
      </p:sp>
      <p:sp>
        <p:nvSpPr>
          <p:cNvPr id="4" name="矩形: 圆角 3"/>
          <p:cNvSpPr/>
          <p:nvPr/>
        </p:nvSpPr>
        <p:spPr>
          <a:xfrm>
            <a:off x="4349750" y="1871345"/>
            <a:ext cx="3500755" cy="3773170"/>
          </a:xfrm>
          <a:prstGeom prst="roundRect">
            <a:avLst>
              <a:gd name="adj" fmla="val 2901"/>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3" name="文本框 12"/>
          <p:cNvSpPr txBox="1"/>
          <p:nvPr/>
        </p:nvSpPr>
        <p:spPr>
          <a:xfrm>
            <a:off x="4791075" y="3575050"/>
            <a:ext cx="2765425" cy="1751965"/>
          </a:xfrm>
          <a:prstGeom prst="rect">
            <a:avLst/>
          </a:prstGeom>
          <a:noFill/>
        </p:spPr>
        <p:txBody>
          <a:bodyPr wrap="square" rtlCol="0">
            <a:spAutoFit/>
          </a:bodyPr>
          <a:lstStyle/>
          <a:p>
            <a:pPr algn="ctr">
              <a:lnSpc>
                <a:spcPct val="120000"/>
              </a:lnSpc>
            </a:pPr>
            <a:r>
              <a:rPr lang="zh-CN" altLang="en-US" dirty="0">
                <a:solidFill>
                  <a:schemeClr val="bg1"/>
                </a:solidFill>
              </a:rPr>
              <a:t>使用微信小程序云开发技术，设计开发了垃圾分类小助手小程序，帮助人们解决垃圾分类知识学习，物品分类查询。</a:t>
            </a:r>
          </a:p>
        </p:txBody>
      </p:sp>
      <p:sp>
        <p:nvSpPr>
          <p:cNvPr id="14" name="文本框 13"/>
          <p:cNvSpPr txBox="1"/>
          <p:nvPr/>
        </p:nvSpPr>
        <p:spPr>
          <a:xfrm>
            <a:off x="5670056" y="2526727"/>
            <a:ext cx="995680" cy="583565"/>
          </a:xfrm>
          <a:prstGeom prst="rect">
            <a:avLst/>
          </a:prstGeom>
          <a:noFill/>
        </p:spPr>
        <p:txBody>
          <a:bodyPr wrap="none" rtlCol="0">
            <a:spAutoFit/>
          </a:bodyPr>
          <a:lstStyle>
            <a:defPPr>
              <a:defRPr lang="zh-CN"/>
            </a:defPPr>
            <a:lvl1pPr algn="ctr">
              <a:defRPr sz="3200" b="1">
                <a:solidFill>
                  <a:schemeClr val="tx1">
                    <a:lumMod val="75000"/>
                    <a:lumOff val="25000"/>
                  </a:schemeClr>
                </a:solidFill>
                <a:latin typeface="+mj-lt"/>
                <a:ea typeface="+mj-ea"/>
              </a:defRPr>
            </a:lvl1pPr>
          </a:lstStyle>
          <a:p>
            <a:r>
              <a:rPr lang="zh-CN" altLang="en-US" b="0" dirty="0">
                <a:solidFill>
                  <a:schemeClr val="bg1"/>
                </a:solidFill>
              </a:rPr>
              <a:t>目的</a:t>
            </a:r>
          </a:p>
        </p:txBody>
      </p:sp>
      <p:sp>
        <p:nvSpPr>
          <p:cNvPr id="17" name="文本框 16"/>
          <p:cNvSpPr txBox="1"/>
          <p:nvPr/>
        </p:nvSpPr>
        <p:spPr>
          <a:xfrm>
            <a:off x="8600440" y="2899410"/>
            <a:ext cx="2181860" cy="521970"/>
          </a:xfrm>
          <a:prstGeom prst="rect">
            <a:avLst/>
          </a:prstGeom>
          <a:noFill/>
        </p:spPr>
        <p:txBody>
          <a:bodyPr wrap="square" rtlCol="0">
            <a:spAutoFit/>
          </a:bodyPr>
          <a:lstStyle>
            <a:defPPr>
              <a:defRPr lang="zh-CN"/>
            </a:defPPr>
            <a:lvl1pPr algn="ctr">
              <a:defRPr sz="2800">
                <a:solidFill>
                  <a:schemeClr val="tx1">
                    <a:lumMod val="75000"/>
                    <a:lumOff val="25000"/>
                  </a:schemeClr>
                </a:solidFill>
                <a:latin typeface="+mj-ea"/>
                <a:ea typeface="+mj-ea"/>
              </a:defRPr>
            </a:lvl1pPr>
          </a:lstStyle>
          <a:p>
            <a:r>
              <a:rPr lang="en-US" altLang="zh-CN" dirty="0"/>
              <a:t> </a:t>
            </a:r>
            <a:r>
              <a:rPr lang="zh-CN" altLang="en-US" dirty="0"/>
              <a:t>意义</a:t>
            </a:r>
          </a:p>
        </p:txBody>
      </p:sp>
      <p:sp>
        <p:nvSpPr>
          <p:cNvPr id="19" name="文本框 18"/>
          <p:cNvSpPr txBox="1"/>
          <p:nvPr/>
        </p:nvSpPr>
        <p:spPr>
          <a:xfrm>
            <a:off x="1034415" y="3697605"/>
            <a:ext cx="2834005" cy="1861185"/>
          </a:xfrm>
          <a:prstGeom prst="rect">
            <a:avLst/>
          </a:prstGeom>
          <a:noFill/>
        </p:spPr>
        <p:txBody>
          <a:bodyPr wrap="square" rtlCol="0">
            <a:spAutoFit/>
          </a:bodyPr>
          <a:lstStyle/>
          <a:p>
            <a:pPr algn="ctr">
              <a:lnSpc>
                <a:spcPct val="120000"/>
              </a:lnSpc>
            </a:pPr>
            <a:r>
              <a:rPr lang="zh-CN" altLang="en-US" sz="1600" dirty="0">
                <a:solidFill>
                  <a:schemeClr val="tx1">
                    <a:lumMod val="75000"/>
                    <a:lumOff val="25000"/>
                  </a:schemeClr>
                </a:solidFill>
                <a:latin typeface="+mn-ea"/>
              </a:rPr>
              <a:t>随着经济的发展，人民的生活水平逐渐提高，垃圾的产量如喷发式地剧增。垃圾分类回收问题已日益严峻，垃圾分类回收已逐渐成为人们日常生活中不可或缺的一环。</a:t>
            </a:r>
            <a:endParaRPr lang="en-US" altLang="zh-CN" sz="1600" dirty="0">
              <a:solidFill>
                <a:schemeClr val="tx1">
                  <a:lumMod val="75000"/>
                  <a:lumOff val="25000"/>
                </a:schemeClr>
              </a:solidFill>
              <a:latin typeface="+mn-ea"/>
            </a:endParaRPr>
          </a:p>
        </p:txBody>
      </p:sp>
      <p:sp>
        <p:nvSpPr>
          <p:cNvPr id="20" name="文本框 19"/>
          <p:cNvSpPr txBox="1"/>
          <p:nvPr/>
        </p:nvSpPr>
        <p:spPr>
          <a:xfrm>
            <a:off x="1377315" y="2899410"/>
            <a:ext cx="1890395" cy="521970"/>
          </a:xfrm>
          <a:prstGeom prst="rect">
            <a:avLst/>
          </a:prstGeom>
          <a:noFill/>
        </p:spPr>
        <p:txBody>
          <a:bodyPr wrap="square" rtlCol="0">
            <a:spAutoFit/>
          </a:bodyPr>
          <a:lstStyle>
            <a:defPPr>
              <a:defRPr lang="zh-CN"/>
            </a:defPPr>
            <a:lvl1pPr>
              <a:defRPr sz="2800">
                <a:solidFill>
                  <a:schemeClr val="tx1">
                    <a:lumMod val="75000"/>
                    <a:lumOff val="25000"/>
                  </a:schemeClr>
                </a:solidFill>
                <a:latin typeface="+mj-ea"/>
                <a:ea typeface="+mj-ea"/>
              </a:defRPr>
            </a:lvl1pPr>
          </a:lstStyle>
          <a:p>
            <a:pPr algn="ctr"/>
            <a:r>
              <a:rPr lang="en-US" altLang="zh-CN" dirty="0"/>
              <a:t>  </a:t>
            </a:r>
            <a:r>
              <a:rPr lang="zh-CN" altLang="en-US" dirty="0"/>
              <a:t>背景</a:t>
            </a:r>
          </a:p>
        </p:txBody>
      </p:sp>
      <p:cxnSp>
        <p:nvCxnSpPr>
          <p:cNvPr id="21" name="直接连接符 20"/>
          <p:cNvCxnSpPr/>
          <p:nvPr/>
        </p:nvCxnSpPr>
        <p:spPr>
          <a:xfrm flipH="1">
            <a:off x="2176845" y="3555044"/>
            <a:ext cx="58661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358609" y="2314613"/>
            <a:ext cx="726482" cy="584775"/>
          </a:xfrm>
          <a:prstGeom prst="rect">
            <a:avLst/>
          </a:prstGeom>
          <a:noFill/>
        </p:spPr>
        <p:txBody>
          <a:bodyPr wrap="none" rtlCol="0">
            <a:spAutoFit/>
          </a:bodyPr>
          <a:lstStyle>
            <a:defPPr>
              <a:defRPr lang="zh-CN"/>
            </a:defPPr>
            <a:lvl1pPr algn="ctr">
              <a:defRPr sz="3200" b="1">
                <a:gradFill flip="none" rotWithShape="1">
                  <a:gsLst>
                    <a:gs pos="0">
                      <a:schemeClr val="accent1"/>
                    </a:gs>
                    <a:gs pos="100000">
                      <a:schemeClr val="accent2"/>
                    </a:gs>
                  </a:gsLst>
                  <a:lin ang="13500000" scaled="1"/>
                  <a:tileRect/>
                </a:gradFill>
                <a:latin typeface="+mj-lt"/>
                <a:ea typeface="+mj-ea"/>
              </a:defRPr>
            </a:lvl1pPr>
          </a:lstStyle>
          <a:p>
            <a:r>
              <a:rPr lang="en-US" altLang="zh-CN" b="0" dirty="0"/>
              <a:t>03</a:t>
            </a:r>
          </a:p>
        </p:txBody>
      </p:sp>
      <p:sp>
        <p:nvSpPr>
          <p:cNvPr id="23" name="文本框 22"/>
          <p:cNvSpPr txBox="1"/>
          <p:nvPr/>
        </p:nvSpPr>
        <p:spPr>
          <a:xfrm>
            <a:off x="2143779" y="2314613"/>
            <a:ext cx="652743" cy="584775"/>
          </a:xfrm>
          <a:prstGeom prst="rect">
            <a:avLst/>
          </a:prstGeom>
          <a:noFill/>
        </p:spPr>
        <p:txBody>
          <a:bodyPr wrap="none" rtlCol="0">
            <a:spAutoFit/>
          </a:bodyPr>
          <a:lstStyle/>
          <a:p>
            <a:pPr algn="ctr"/>
            <a:r>
              <a:rPr lang="en-US" altLang="zh-CN" sz="3200" dirty="0">
                <a:gradFill flip="none" rotWithShape="1">
                  <a:gsLst>
                    <a:gs pos="0">
                      <a:schemeClr val="accent1"/>
                    </a:gs>
                    <a:gs pos="100000">
                      <a:schemeClr val="accent2"/>
                    </a:gs>
                  </a:gsLst>
                  <a:lin ang="13500000" scaled="1"/>
                  <a:tileRect/>
                </a:gradFill>
                <a:latin typeface="+mj-lt"/>
                <a:ea typeface="+mj-ea"/>
              </a:rPr>
              <a:t>01</a:t>
            </a:r>
            <a:endParaRPr lang="zh-CN" altLang="en-US" sz="3200" dirty="0">
              <a:gradFill flip="none" rotWithShape="1">
                <a:gsLst>
                  <a:gs pos="0">
                    <a:schemeClr val="accent1"/>
                  </a:gs>
                  <a:gs pos="100000">
                    <a:schemeClr val="accent2"/>
                  </a:gs>
                </a:gsLst>
                <a:lin ang="13500000" scaled="1"/>
                <a:tileRect/>
              </a:gradFill>
              <a:latin typeface="+mj-lt"/>
              <a:ea typeface="+mj-ea"/>
            </a:endParaRPr>
          </a:p>
        </p:txBody>
      </p:sp>
      <p:cxnSp>
        <p:nvCxnSpPr>
          <p:cNvPr id="27" name="直接连接符 26"/>
          <p:cNvCxnSpPr/>
          <p:nvPr/>
        </p:nvCxnSpPr>
        <p:spPr>
          <a:xfrm flipH="1">
            <a:off x="5874588" y="3330463"/>
            <a:ext cx="5866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9428545" y="3555044"/>
            <a:ext cx="58661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444550" y="3697616"/>
            <a:ext cx="2554600" cy="1565910"/>
          </a:xfrm>
          <a:prstGeom prst="rect">
            <a:avLst/>
          </a:prstGeom>
          <a:noFill/>
        </p:spPr>
        <p:txBody>
          <a:bodyPr wrap="square" rtlCol="0">
            <a:spAutoFit/>
          </a:bodyPr>
          <a:lstStyle/>
          <a:p>
            <a:pPr algn="ctr">
              <a:lnSpc>
                <a:spcPct val="120000"/>
              </a:lnSpc>
            </a:pPr>
            <a:r>
              <a:rPr lang="zh-CN" altLang="en-US" sz="1600" dirty="0">
                <a:solidFill>
                  <a:schemeClr val="tx1">
                    <a:lumMod val="75000"/>
                    <a:lumOff val="25000"/>
                  </a:schemeClr>
                </a:solidFill>
                <a:latin typeface="+mn-ea"/>
              </a:rPr>
              <a:t>垃圾分类小程序不仅方便了垃圾分类，节约了人力物力，提高资源利用率以及大众综合素养，促进社会整体发展。</a:t>
            </a:r>
          </a:p>
        </p:txBody>
      </p:sp>
      <p:sp>
        <p:nvSpPr>
          <p:cNvPr id="30" name="文本框 29"/>
          <p:cNvSpPr txBox="1"/>
          <p:nvPr/>
        </p:nvSpPr>
        <p:spPr>
          <a:xfrm>
            <a:off x="5804652" y="1932242"/>
            <a:ext cx="726482" cy="584775"/>
          </a:xfrm>
          <a:prstGeom prst="rect">
            <a:avLst/>
          </a:prstGeom>
          <a:noFill/>
        </p:spPr>
        <p:txBody>
          <a:bodyPr wrap="none" rtlCol="0">
            <a:spAutoFit/>
          </a:bodyPr>
          <a:lstStyle>
            <a:defPPr>
              <a:defRPr lang="zh-CN"/>
            </a:defPPr>
            <a:lvl1pPr algn="ctr">
              <a:defRPr sz="3200" b="1">
                <a:gradFill flip="none" rotWithShape="1">
                  <a:gsLst>
                    <a:gs pos="0">
                      <a:schemeClr val="accent1"/>
                    </a:gs>
                    <a:gs pos="100000">
                      <a:schemeClr val="accent2"/>
                    </a:gs>
                  </a:gsLst>
                  <a:lin ang="13500000" scaled="1"/>
                  <a:tileRect/>
                </a:gradFill>
                <a:latin typeface="+mj-lt"/>
                <a:ea typeface="+mj-ea"/>
              </a:defRPr>
            </a:lvl1pPr>
          </a:lstStyle>
          <a:p>
            <a:r>
              <a:rPr lang="en-US" altLang="zh-CN" b="0" dirty="0">
                <a:solidFill>
                  <a:schemeClr val="bg1"/>
                </a:solidFill>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ym typeface="+mn-ea"/>
              </a:rPr>
              <a:t>系统实现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138044" y="2593270"/>
            <a:ext cx="2067563" cy="398780"/>
          </a:xfrm>
          <a:prstGeom prst="rect">
            <a:avLst/>
          </a:prstGeom>
          <a:noFill/>
        </p:spPr>
        <p:txBody>
          <a:bodyPr wrap="square" rtlCol="0">
            <a:spAutoFit/>
          </a:bodyPr>
          <a:lstStyle/>
          <a:p>
            <a:pPr algn="ctr"/>
            <a:r>
              <a:rPr lang="zh-CN" altLang="en-US" sz="2000" dirty="0">
                <a:solidFill>
                  <a:schemeClr val="bg1"/>
                </a:solidFill>
                <a:latin typeface="+mj-ea"/>
                <a:ea typeface="+mj-ea"/>
              </a:rPr>
              <a:t>第</a:t>
            </a:r>
          </a:p>
        </p:txBody>
      </p:sp>
      <p:sp>
        <p:nvSpPr>
          <p:cNvPr id="4" name="文本框 3"/>
          <p:cNvSpPr txBox="1"/>
          <p:nvPr/>
        </p:nvSpPr>
        <p:spPr>
          <a:xfrm>
            <a:off x="1696720" y="424180"/>
            <a:ext cx="309880" cy="368300"/>
          </a:xfrm>
          <a:prstGeom prst="rect">
            <a:avLst/>
          </a:prstGeom>
          <a:noFill/>
        </p:spPr>
        <p:txBody>
          <a:bodyPr wrap="none" rtlCol="0">
            <a:spAutoFit/>
          </a:bodyPr>
          <a:lstStyle/>
          <a:p>
            <a:endParaRPr lang="zh-CN" altLang="en-US"/>
          </a:p>
        </p:txBody>
      </p:sp>
      <p:sp>
        <p:nvSpPr>
          <p:cNvPr id="8" name="文本框 7"/>
          <p:cNvSpPr txBox="1"/>
          <p:nvPr/>
        </p:nvSpPr>
        <p:spPr>
          <a:xfrm rot="21060000">
            <a:off x="1191260" y="889635"/>
            <a:ext cx="3947795" cy="583565"/>
          </a:xfrm>
          <a:prstGeom prst="rect">
            <a:avLst/>
          </a:prstGeom>
          <a:noFill/>
        </p:spPr>
        <p:txBody>
          <a:bodyPr wrap="square" rtlCol="0">
            <a:spAutoFit/>
          </a:bodyPr>
          <a:lstStyle/>
          <a:p>
            <a:r>
              <a:rPr lang="zh-CN" altLang="en-US" sz="3200" b="1">
                <a:solidFill>
                  <a:schemeClr val="accent1"/>
                </a:solidFill>
                <a:effectLst>
                  <a:outerShdw blurRad="38100" dist="25400" dir="5400000" algn="ctr" rotWithShape="0">
                    <a:srgbClr val="6E747A">
                      <a:alpha val="43000"/>
                    </a:srgbClr>
                  </a:outerShdw>
                </a:effectLst>
              </a:rPr>
              <a:t>关键技术应用</a:t>
            </a:r>
          </a:p>
        </p:txBody>
      </p:sp>
      <p:sp>
        <p:nvSpPr>
          <p:cNvPr id="10" name="矩形: 圆角 8"/>
          <p:cNvSpPr/>
          <p:nvPr/>
        </p:nvSpPr>
        <p:spPr>
          <a:xfrm>
            <a:off x="2938963" y="2319459"/>
            <a:ext cx="1992866" cy="1204643"/>
          </a:xfrm>
          <a:prstGeom prst="roundRect">
            <a:avLst>
              <a:gd name="adj" fmla="val 5556"/>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3" name="矩形: 圆角 12"/>
          <p:cNvSpPr/>
          <p:nvPr/>
        </p:nvSpPr>
        <p:spPr>
          <a:xfrm>
            <a:off x="5183158" y="2319459"/>
            <a:ext cx="1992866" cy="1204643"/>
          </a:xfrm>
          <a:prstGeom prst="roundRect">
            <a:avLst>
              <a:gd name="adj" fmla="val 5556"/>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4" name="矩形: 圆角 13"/>
          <p:cNvSpPr/>
          <p:nvPr/>
        </p:nvSpPr>
        <p:spPr>
          <a:xfrm>
            <a:off x="7427353" y="2319459"/>
            <a:ext cx="1992866" cy="1204643"/>
          </a:xfrm>
          <a:prstGeom prst="roundRect">
            <a:avLst>
              <a:gd name="adj" fmla="val 5556"/>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5" name="矩形: 圆角 14"/>
          <p:cNvSpPr/>
          <p:nvPr/>
        </p:nvSpPr>
        <p:spPr>
          <a:xfrm>
            <a:off x="2938963" y="3809592"/>
            <a:ext cx="1992866" cy="1204643"/>
          </a:xfrm>
          <a:prstGeom prst="roundRect">
            <a:avLst>
              <a:gd name="adj" fmla="val 5556"/>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6" name="矩形: 圆角 15"/>
          <p:cNvSpPr/>
          <p:nvPr/>
        </p:nvSpPr>
        <p:spPr>
          <a:xfrm>
            <a:off x="5183158" y="3809592"/>
            <a:ext cx="1992866" cy="1204643"/>
          </a:xfrm>
          <a:prstGeom prst="roundRect">
            <a:avLst>
              <a:gd name="adj" fmla="val 5556"/>
            </a:avLst>
          </a:prstGeom>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7" name="矩形: 圆角 16"/>
          <p:cNvSpPr/>
          <p:nvPr/>
        </p:nvSpPr>
        <p:spPr>
          <a:xfrm>
            <a:off x="7427353" y="3809592"/>
            <a:ext cx="1992866" cy="1204643"/>
          </a:xfrm>
          <a:prstGeom prst="roundRect">
            <a:avLst>
              <a:gd name="adj" fmla="val 5556"/>
            </a:avLst>
          </a:prstGeom>
          <a:gradFill flip="none" rotWithShape="1">
            <a:gsLst>
              <a:gs pos="100000">
                <a:schemeClr val="bg1">
                  <a:lumMod val="95000"/>
                </a:schemeClr>
              </a:gs>
              <a:gs pos="0">
                <a:schemeClr val="bg1"/>
              </a:gs>
            </a:gsLst>
            <a:lin ang="2700000" scaled="1"/>
            <a:tileRect/>
          </a:gradFill>
          <a:ln>
            <a:solidFill>
              <a:schemeClr val="accent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lumMod val="75000"/>
                  <a:lumOff val="25000"/>
                </a:srgbClr>
              </a:solidFill>
              <a:latin typeface="阿里巴巴普惠体 R"/>
              <a:ea typeface="阿里巴巴普惠体 R"/>
            </a:endParaRPr>
          </a:p>
        </p:txBody>
      </p:sp>
      <p:sp>
        <p:nvSpPr>
          <p:cNvPr id="18" name="文本框 17"/>
          <p:cNvSpPr txBox="1"/>
          <p:nvPr/>
        </p:nvSpPr>
        <p:spPr>
          <a:xfrm>
            <a:off x="3206115" y="2661285"/>
            <a:ext cx="1608455" cy="521970"/>
          </a:xfrm>
          <a:prstGeom prst="rect">
            <a:avLst/>
          </a:prstGeom>
          <a:noFill/>
        </p:spPr>
        <p:txBody>
          <a:bodyPr wrap="square" rtlCol="0">
            <a:spAutoFit/>
          </a:bodyPr>
          <a:lstStyle/>
          <a:p>
            <a:r>
              <a:rPr lang="en-US" altLang="zh-CN" sz="2800" dirty="0">
                <a:solidFill>
                  <a:schemeClr val="bg1"/>
                </a:solidFill>
              </a:rPr>
              <a:t>WXML</a:t>
            </a:r>
          </a:p>
        </p:txBody>
      </p:sp>
      <p:sp>
        <p:nvSpPr>
          <p:cNvPr id="23" name="文本框 22"/>
          <p:cNvSpPr txBox="1"/>
          <p:nvPr/>
        </p:nvSpPr>
        <p:spPr>
          <a:xfrm>
            <a:off x="7426960" y="2661285"/>
            <a:ext cx="2145665" cy="521970"/>
          </a:xfrm>
          <a:prstGeom prst="rect">
            <a:avLst/>
          </a:prstGeom>
          <a:noFill/>
        </p:spPr>
        <p:txBody>
          <a:bodyPr wrap="square" rtlCol="0">
            <a:spAutoFit/>
          </a:bodyPr>
          <a:lstStyle/>
          <a:p>
            <a:r>
              <a:rPr lang="en-US" altLang="zh-CN" sz="2800" dirty="0">
                <a:solidFill>
                  <a:schemeClr val="bg1"/>
                </a:solidFill>
              </a:rPr>
              <a:t>JavaScript</a:t>
            </a:r>
          </a:p>
        </p:txBody>
      </p:sp>
      <p:sp>
        <p:nvSpPr>
          <p:cNvPr id="25" name="文本框 24"/>
          <p:cNvSpPr txBox="1"/>
          <p:nvPr/>
        </p:nvSpPr>
        <p:spPr>
          <a:xfrm>
            <a:off x="3125470" y="4150360"/>
            <a:ext cx="1620520" cy="521970"/>
          </a:xfrm>
          <a:prstGeom prst="rect">
            <a:avLst/>
          </a:prstGeom>
          <a:noFill/>
        </p:spPr>
        <p:txBody>
          <a:bodyPr wrap="square" rtlCol="0">
            <a:spAutoFit/>
          </a:bodyPr>
          <a:lstStyle/>
          <a:p>
            <a:pPr algn="ctr"/>
            <a:r>
              <a:rPr lang="zh-CN" altLang="en-US" sz="2800" dirty="0">
                <a:solidFill>
                  <a:schemeClr val="accent1"/>
                </a:solidFill>
              </a:rPr>
              <a:t>云数据库</a:t>
            </a:r>
            <a:r>
              <a:rPr lang="en-US" altLang="zh-CN" sz="2800" dirty="0">
                <a:solidFill>
                  <a:schemeClr val="accent1"/>
                </a:solidFill>
              </a:rPr>
              <a:t>     </a:t>
            </a:r>
            <a:endParaRPr lang="zh-CN" altLang="en-US" sz="2800" dirty="0">
              <a:solidFill>
                <a:schemeClr val="accent1"/>
              </a:solidFill>
            </a:endParaRPr>
          </a:p>
        </p:txBody>
      </p:sp>
      <p:sp>
        <p:nvSpPr>
          <p:cNvPr id="32" name="文本框 31"/>
          <p:cNvSpPr txBox="1"/>
          <p:nvPr/>
        </p:nvSpPr>
        <p:spPr>
          <a:xfrm>
            <a:off x="7545464" y="4150805"/>
            <a:ext cx="1806359" cy="521970"/>
          </a:xfrm>
          <a:prstGeom prst="rect">
            <a:avLst/>
          </a:prstGeom>
          <a:noFill/>
        </p:spPr>
        <p:txBody>
          <a:bodyPr wrap="square" rtlCol="0">
            <a:spAutoFit/>
          </a:bodyPr>
          <a:lstStyle/>
          <a:p>
            <a:pPr algn="ctr"/>
            <a:r>
              <a:rPr lang="zh-CN" altLang="en-US" sz="2800" dirty="0">
                <a:solidFill>
                  <a:schemeClr val="accent1"/>
                </a:solidFill>
              </a:rPr>
              <a:t>云函数</a:t>
            </a:r>
          </a:p>
        </p:txBody>
      </p:sp>
      <p:sp>
        <p:nvSpPr>
          <p:cNvPr id="34" name="文本框 33"/>
          <p:cNvSpPr txBox="1"/>
          <p:nvPr/>
        </p:nvSpPr>
        <p:spPr>
          <a:xfrm>
            <a:off x="5546725" y="2661285"/>
            <a:ext cx="1629410" cy="521970"/>
          </a:xfrm>
          <a:prstGeom prst="rect">
            <a:avLst/>
          </a:prstGeom>
          <a:noFill/>
        </p:spPr>
        <p:txBody>
          <a:bodyPr wrap="square" rtlCol="0">
            <a:spAutoFit/>
          </a:bodyPr>
          <a:lstStyle/>
          <a:p>
            <a:r>
              <a:rPr lang="en-US" altLang="zh-CN" sz="2800" dirty="0">
                <a:solidFill>
                  <a:schemeClr val="accent1"/>
                </a:solidFill>
              </a:rPr>
              <a:t>WXSS</a:t>
            </a:r>
          </a:p>
        </p:txBody>
      </p:sp>
      <p:sp>
        <p:nvSpPr>
          <p:cNvPr id="40" name="文本框 39"/>
          <p:cNvSpPr txBox="1"/>
          <p:nvPr/>
        </p:nvSpPr>
        <p:spPr>
          <a:xfrm>
            <a:off x="5608324" y="4150430"/>
            <a:ext cx="1260927" cy="521970"/>
          </a:xfrm>
          <a:prstGeom prst="rect">
            <a:avLst/>
          </a:prstGeom>
          <a:noFill/>
        </p:spPr>
        <p:txBody>
          <a:bodyPr wrap="square" rtlCol="0">
            <a:spAutoFit/>
          </a:bodyPr>
          <a:lstStyle/>
          <a:p>
            <a:r>
              <a:rPr lang="zh-CN" altLang="en-US" sz="2800" dirty="0">
                <a:solidFill>
                  <a:schemeClr val="bg1"/>
                </a:solidFill>
              </a:rPr>
              <a:t>云存储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ICON" val="#91489;#391883;#87776;#16965;#375851;#375852;"/>
</p:tagLst>
</file>

<file path=ppt/theme/theme1.xml><?xml version="1.0" encoding="utf-8"?>
<a:theme xmlns:a="http://schemas.openxmlformats.org/drawingml/2006/main" name="Office 主题​​">
  <a:themeElements>
    <a:clrScheme name="自定义 9">
      <a:dk1>
        <a:srgbClr val="000000"/>
      </a:dk1>
      <a:lt1>
        <a:srgbClr val="FFFFFF"/>
      </a:lt1>
      <a:dk2>
        <a:srgbClr val="778495"/>
      </a:dk2>
      <a:lt2>
        <a:srgbClr val="F0F0F0"/>
      </a:lt2>
      <a:accent1>
        <a:srgbClr val="2DC5AC"/>
      </a:accent1>
      <a:accent2>
        <a:srgbClr val="00DFB9"/>
      </a:accent2>
      <a:accent3>
        <a:srgbClr val="FF8D6D"/>
      </a:accent3>
      <a:accent4>
        <a:srgbClr val="757575"/>
      </a:accent4>
      <a:accent5>
        <a:srgbClr val="999998"/>
      </a:accent5>
      <a:accent6>
        <a:srgbClr val="C4C5C6"/>
      </a:accent6>
      <a:hlink>
        <a:srgbClr val="046EA4"/>
      </a:hlink>
      <a:folHlink>
        <a:srgbClr val="BFBFBF"/>
      </a:folHlink>
    </a:clrScheme>
    <a:fontScheme name="自定义 4">
      <a:majorFont>
        <a:latin typeface="OPPOSans B"/>
        <a:ea typeface="阿里巴巴普惠体 B"/>
        <a:cs typeface=""/>
      </a:majorFont>
      <a:minorFont>
        <a:latin typeface="OPPOSans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00000">
              <a:schemeClr val="accent1"/>
            </a:gs>
            <a:gs pos="0">
              <a:schemeClr val="accent2"/>
            </a:gs>
          </a:gsLst>
          <a:lin ang="2700000" scaled="1"/>
          <a:tileRect/>
        </a:gradFill>
        <a:ln>
          <a:solidFill>
            <a:schemeClr val="bg1"/>
          </a:solidFill>
        </a:ln>
        <a:effectLst>
          <a:outerShdw blurRad="660400" dist="254000" dir="2700000" sx="98000" sy="98000" algn="tl" rotWithShape="0">
            <a:schemeClr val="accent1">
              <a:lumMod val="50000"/>
              <a:alpha val="43000"/>
            </a:schemeClr>
          </a:outerShdw>
        </a:effectLst>
        <a:scene3d>
          <a:camera prst="perspectiveFront"/>
          <a:lightRig rig="glow" dir="t"/>
        </a:scene3d>
        <a:sp3d extrusionH="190500"/>
      </a:spPr>
      <a:bodyPr rtlCol="0" anchor="ctr"/>
      <a:lstStyle>
        <a:defPPr algn="ctr">
          <a:defRPr sz="1600">
            <a:solidFill>
              <a:srgbClr val="000000">
                <a:lumMod val="75000"/>
                <a:lumOff val="25000"/>
              </a:srgbClr>
            </a:solidFill>
            <a:latin typeface="阿里巴巴普惠体 R"/>
            <a:ea typeface="阿里巴巴普惠体 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587</Words>
  <Application>Microsoft Office PowerPoint</Application>
  <PresentationFormat>宽屏</PresentationFormat>
  <Paragraphs>96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Gotham Rounded Book</vt:lpstr>
      <vt:lpstr>OPPOSans B</vt:lpstr>
      <vt:lpstr>OPPOSans R</vt:lpstr>
      <vt:lpstr>阿里巴巴普惠体 B</vt:lpstr>
      <vt:lpstr>阿里巴巴普惠体 R</vt:lpstr>
      <vt:lpstr>等线</vt:lpstr>
      <vt:lpstr>宋体</vt:lpstr>
      <vt:lpstr>Arial</vt:lpstr>
      <vt:lpstr>Office 主题​​</vt:lpstr>
      <vt:lpstr>PowerPoint 演示文稿</vt:lpstr>
      <vt:lpstr>PowerPoint 演示文稿</vt:lpstr>
      <vt:lpstr>PowerPoint 演示文稿</vt:lpstr>
      <vt:lpstr>PowerPoint 演示文稿</vt:lpstr>
      <vt:lpstr>作品简介</vt:lpstr>
      <vt:lpstr>PowerPoint 演示文稿</vt:lpstr>
      <vt:lpstr>选题相关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 静</dc:creator>
  <cp:lastModifiedBy>Jing</cp:lastModifiedBy>
  <cp:revision>1061</cp:revision>
  <dcterms:created xsi:type="dcterms:W3CDTF">2021-06-15T12:42:00Z</dcterms:created>
  <dcterms:modified xsi:type="dcterms:W3CDTF">2022-04-17T12:31:38Z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D7B09A7252904C7684712C7A0796E9A5</vt:lpwstr>
  </property>
</Properties>
</file>