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sldIdLst>
    <p:sldId id="256" r:id="rId2"/>
    <p:sldId id="258" r:id="rId3"/>
    <p:sldId id="276" r:id="rId4"/>
    <p:sldId id="273" r:id="rId5"/>
    <p:sldId id="278" r:id="rId6"/>
    <p:sldId id="289" r:id="rId7"/>
    <p:sldId id="310" r:id="rId8"/>
    <p:sldId id="301" r:id="rId9"/>
    <p:sldId id="311" r:id="rId10"/>
    <p:sldId id="313" r:id="rId11"/>
    <p:sldId id="312" r:id="rId12"/>
    <p:sldId id="314" r:id="rId13"/>
    <p:sldId id="315" r:id="rId14"/>
    <p:sldId id="316" r:id="rId15"/>
    <p:sldId id="317" r:id="rId16"/>
    <p:sldId id="318" r:id="rId17"/>
    <p:sldId id="319" r:id="rId18"/>
    <p:sldId id="327" r:id="rId19"/>
    <p:sldId id="321" r:id="rId20"/>
    <p:sldId id="325" r:id="rId21"/>
    <p:sldId id="326" r:id="rId22"/>
    <p:sldId id="300" r:id="rId23"/>
    <p:sldId id="328" r:id="rId24"/>
    <p:sldId id="330" r:id="rId25"/>
    <p:sldId id="331" r:id="rId26"/>
    <p:sldId id="285" r:id="rId27"/>
    <p:sldId id="322" r:id="rId28"/>
    <p:sldId id="329" r:id="rId29"/>
    <p:sldId id="324" r:id="rId30"/>
    <p:sldId id="298" r:id="rId31"/>
    <p:sldId id="265" r:id="rId32"/>
    <p:sldId id="28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7D4C-EFC6-4D0F-8B55-7475A644DCFC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F124-6C60-4E73-BB71-37D7844DF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848600" cy="19272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/>
              <a:t>LINUX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基础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9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命令汇总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957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b="1" dirty="0"/>
              <a:t>查看</a:t>
            </a:r>
            <a:r>
              <a:rPr lang="en-US" altLang="zh-CN" sz="2000" b="1" dirty="0" err="1"/>
              <a:t>linux</a:t>
            </a:r>
            <a:r>
              <a:rPr lang="zh-CN" altLang="en-US" sz="2000" b="1" dirty="0"/>
              <a:t>系统信息 </a:t>
            </a:r>
          </a:p>
          <a:p>
            <a:pPr lvl="1"/>
            <a:r>
              <a:rPr lang="en-US" altLang="zh-CN" sz="2000" dirty="0"/>
              <a:t>hostname   </a:t>
            </a:r>
            <a:r>
              <a:rPr lang="zh-CN" altLang="en-US" sz="2000" dirty="0"/>
              <a:t>显示主机名    </a:t>
            </a:r>
            <a:endParaRPr lang="en-US" altLang="zh-CN" sz="2000" dirty="0"/>
          </a:p>
          <a:p>
            <a:pPr lvl="1"/>
            <a:r>
              <a:rPr lang="en-US" altLang="zh-CN" sz="2000" dirty="0"/>
              <a:t>hostname </a:t>
            </a:r>
            <a:r>
              <a:rPr lang="en-US" altLang="zh-CN" sz="2000" dirty="0" err="1"/>
              <a:t>eduask</a:t>
            </a:r>
            <a:r>
              <a:rPr lang="en-US" altLang="zh-CN" sz="2000" dirty="0"/>
              <a:t>   </a:t>
            </a:r>
            <a:r>
              <a:rPr lang="zh-CN" altLang="en-US" sz="2000" dirty="0"/>
              <a:t>修改主机名为</a:t>
            </a:r>
            <a:r>
              <a:rPr lang="en-US" altLang="zh-CN" sz="2000" dirty="0" err="1"/>
              <a:t>eduask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uname</a:t>
            </a:r>
            <a:r>
              <a:rPr lang="en-US" altLang="zh-CN" sz="2000" dirty="0"/>
              <a:t> </a:t>
            </a:r>
            <a:r>
              <a:rPr lang="zh-CN" altLang="en-US" sz="2000" dirty="0"/>
              <a:t>显示系统及版本信息 </a:t>
            </a:r>
          </a:p>
          <a:p>
            <a:pPr lvl="1"/>
            <a:r>
              <a:rPr lang="en-US" altLang="zh-CN" sz="2000" dirty="0"/>
              <a:t>-a   </a:t>
            </a:r>
            <a:r>
              <a:rPr lang="zh-CN" altLang="en-US" sz="2000" dirty="0"/>
              <a:t>显示系统及版本的所有信息</a:t>
            </a:r>
          </a:p>
          <a:p>
            <a:pPr lvl="1"/>
            <a:r>
              <a:rPr lang="en-US" altLang="zh-CN" sz="2000" dirty="0"/>
              <a:t>-s   </a:t>
            </a:r>
            <a:r>
              <a:rPr lang="zh-CN" altLang="en-US" sz="2000" dirty="0"/>
              <a:t>显示内核名称    </a:t>
            </a:r>
          </a:p>
          <a:p>
            <a:pPr lvl="1"/>
            <a:r>
              <a:rPr lang="en-US" altLang="zh-CN" sz="2000" dirty="0"/>
              <a:t>-n   </a:t>
            </a:r>
            <a:r>
              <a:rPr lang="zh-CN" altLang="en-US" sz="2000" dirty="0"/>
              <a:t>显示网络节点名称（完整的计算机名称）</a:t>
            </a:r>
          </a:p>
          <a:p>
            <a:pPr lvl="1"/>
            <a:r>
              <a:rPr lang="en-US" altLang="zh-CN" sz="2000" dirty="0"/>
              <a:t>-r   </a:t>
            </a:r>
            <a:r>
              <a:rPr lang="zh-CN" altLang="en-US" sz="2000" dirty="0"/>
              <a:t>显示内核发行版本</a:t>
            </a:r>
          </a:p>
          <a:p>
            <a:pPr lvl="1"/>
            <a:r>
              <a:rPr lang="en-US" altLang="zh-CN" sz="2000" dirty="0"/>
              <a:t>-v   </a:t>
            </a:r>
            <a:r>
              <a:rPr lang="zh-CN" altLang="en-US" sz="2000" dirty="0"/>
              <a:t>显示内核版本信息</a:t>
            </a:r>
          </a:p>
          <a:p>
            <a:pPr lvl="1"/>
            <a:r>
              <a:rPr lang="en-US" altLang="zh-CN" sz="2000" dirty="0"/>
              <a:t>-m   </a:t>
            </a:r>
            <a:r>
              <a:rPr lang="zh-CN" altLang="en-US" sz="2000" dirty="0"/>
              <a:t>显示计算机类型</a:t>
            </a:r>
          </a:p>
          <a:p>
            <a:pPr lvl="1"/>
            <a:r>
              <a:rPr lang="en-US" altLang="zh-CN" sz="2000" dirty="0"/>
              <a:t>-o   </a:t>
            </a:r>
            <a:r>
              <a:rPr lang="zh-CN" altLang="en-US" sz="2000" dirty="0"/>
              <a:t>显示操作系统的类型 </a:t>
            </a:r>
          </a:p>
          <a:p>
            <a:pPr lvl="1"/>
            <a:r>
              <a:rPr lang="en-US" altLang="zh-CN" sz="2000" dirty="0"/>
              <a:t>--version  </a:t>
            </a:r>
            <a:r>
              <a:rPr lang="zh-CN" altLang="en-US" sz="2000" dirty="0"/>
              <a:t>显示系统发行版本信息 </a:t>
            </a:r>
          </a:p>
          <a:p>
            <a:pPr lvl="1"/>
            <a:r>
              <a:rPr lang="en-US" altLang="zh-CN" sz="2000" dirty="0"/>
              <a:t>--help     </a:t>
            </a:r>
            <a:r>
              <a:rPr lang="zh-CN" altLang="en-US" sz="2000" dirty="0"/>
              <a:t>系统命令的帮助信息和参数含义 </a:t>
            </a: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man  </a:t>
            </a:r>
            <a:r>
              <a:rPr lang="zh-CN" altLang="en-US" sz="2000" b="1" dirty="0" smtClean="0"/>
              <a:t>帮助命令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1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957"/>
            <a:ext cx="79928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cd(change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directory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切换目录</a:t>
            </a:r>
            <a:endParaRPr lang="en-US" altLang="zh-CN" sz="2400" b="1" dirty="0" smtClean="0"/>
          </a:p>
          <a:p>
            <a:pPr lvl="1"/>
            <a:r>
              <a:rPr lang="en-US" altLang="zh-CN" sz="2000" dirty="0"/>
              <a:t>#cd /     </a:t>
            </a:r>
            <a:r>
              <a:rPr lang="zh-CN" altLang="en-US" sz="2000" dirty="0"/>
              <a:t>进入到系统根目录</a:t>
            </a:r>
          </a:p>
          <a:p>
            <a:pPr lvl="1"/>
            <a:r>
              <a:rPr lang="en-US" altLang="zh-CN" sz="2000" dirty="0"/>
              <a:t>#cd .     </a:t>
            </a:r>
            <a:r>
              <a:rPr lang="zh-CN" altLang="en-US" sz="2000" dirty="0"/>
              <a:t>进入当前目录 </a:t>
            </a:r>
          </a:p>
          <a:p>
            <a:pPr lvl="1"/>
            <a:r>
              <a:rPr lang="en-US" altLang="zh-CN" sz="2000" dirty="0"/>
              <a:t>#cd ..    </a:t>
            </a:r>
            <a:r>
              <a:rPr lang="zh-CN" altLang="en-US" sz="2000" dirty="0"/>
              <a:t>进入当前目录的父目录，返回上层目录</a:t>
            </a:r>
          </a:p>
          <a:p>
            <a:pPr lvl="1"/>
            <a:r>
              <a:rPr lang="en-US" altLang="zh-CN" sz="2000" dirty="0"/>
              <a:t>#cd 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  </a:t>
            </a:r>
            <a:r>
              <a:rPr lang="zh-CN" altLang="en-US" sz="2000" dirty="0"/>
              <a:t>进入指定目录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endParaRPr lang="en-US" altLang="zh-CN" sz="2000" dirty="0"/>
          </a:p>
          <a:p>
            <a:pPr lvl="1"/>
            <a:r>
              <a:rPr lang="en-US" altLang="zh-CN" sz="2000" dirty="0"/>
              <a:t>#cd ~     </a:t>
            </a:r>
            <a:r>
              <a:rPr lang="zh-CN" altLang="en-US" sz="2000" dirty="0"/>
              <a:t>进入当前用户的家目录</a:t>
            </a:r>
          </a:p>
          <a:p>
            <a:pPr lvl="1"/>
            <a:r>
              <a:rPr lang="en-US" altLang="zh-CN" sz="2000" dirty="0"/>
              <a:t>#cd       </a:t>
            </a:r>
            <a:r>
              <a:rPr lang="zh-CN" altLang="en-US" sz="2000" dirty="0"/>
              <a:t>进入当前用户的家目录</a:t>
            </a:r>
          </a:p>
          <a:p>
            <a:pPr lvl="1"/>
            <a:r>
              <a:rPr lang="en-US" altLang="zh-CN" sz="2000" dirty="0"/>
              <a:t>#cd -     </a:t>
            </a:r>
            <a:r>
              <a:rPr lang="zh-CN" altLang="en-US" sz="2000" dirty="0"/>
              <a:t>回到刚才所在的</a:t>
            </a:r>
            <a:r>
              <a:rPr lang="zh-CN" altLang="en-US" sz="2000" dirty="0" smtClean="0"/>
              <a:t>目录</a:t>
            </a:r>
            <a:endParaRPr lang="en-US" altLang="zh-CN" sz="2400" b="1" dirty="0"/>
          </a:p>
          <a:p>
            <a:pPr marL="0" lvl="1"/>
            <a:r>
              <a:rPr lang="en-US" altLang="zh-CN" sz="2000" b="1" dirty="0" smtClean="0">
                <a:solidFill>
                  <a:srgbClr val="FF0000"/>
                </a:solidFill>
              </a:rPr>
              <a:t>Ex: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syy</a:t>
            </a:r>
            <a:r>
              <a:rPr lang="en-US" altLang="zh-CN" sz="2000" dirty="0"/>
              <a:t>]# cd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  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切换到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</a:t>
            </a:r>
            <a:r>
              <a:rPr lang="zh-CN" altLang="en-US" sz="2000" dirty="0"/>
              <a:t>目录</a:t>
            </a:r>
          </a:p>
          <a:p>
            <a:endParaRPr lang="en-US" altLang="zh-CN" sz="2400" b="1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/>
              <a:t>显示当前所在目录 </a:t>
            </a:r>
            <a:r>
              <a:rPr lang="en-US" altLang="zh-CN" sz="2400" b="1" dirty="0" err="1" smtClean="0"/>
              <a:t>pwd</a:t>
            </a:r>
            <a:r>
              <a:rPr lang="en-US" altLang="zh-CN" sz="2400" b="1" dirty="0" smtClean="0"/>
              <a:t> </a:t>
            </a:r>
          </a:p>
          <a:p>
            <a:endParaRPr lang="en-US" altLang="zh-CN" sz="2400" b="1" dirty="0" smtClean="0"/>
          </a:p>
          <a:p>
            <a:pPr marL="0" lvl="1"/>
            <a:r>
              <a:rPr lang="en-US" altLang="zh-CN" sz="2000" b="1" dirty="0">
                <a:solidFill>
                  <a:srgbClr val="FF0000"/>
                </a:solidFill>
              </a:rPr>
              <a:t>Ex: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syy</a:t>
            </a:r>
            <a:r>
              <a:rPr lang="en-US" altLang="zh-CN" sz="2000" dirty="0"/>
              <a:t>]# </a:t>
            </a:r>
            <a:r>
              <a:rPr lang="en-US" altLang="zh-CN" sz="2000" dirty="0" err="1" smtClean="0"/>
              <a:t>pwd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显示当前所在目录的路径 </a:t>
            </a:r>
            <a:endParaRPr lang="en-US" altLang="zh-CN" sz="2000" dirty="0" smtClean="0"/>
          </a:p>
          <a:p>
            <a:pPr lvl="1"/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12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957"/>
            <a:ext cx="79928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zh-CN" altLang="en-US" sz="2400" b="1" dirty="0" smtClean="0"/>
              <a:t>显示文件或目录的属性</a:t>
            </a:r>
            <a:r>
              <a:rPr lang="zh-CN" altLang="en-US" sz="2400" b="1" dirty="0"/>
              <a:t> </a:t>
            </a:r>
            <a:r>
              <a:rPr lang="en-US" altLang="zh-CN" sz="2400" b="1" dirty="0" err="1"/>
              <a:t>ls</a:t>
            </a:r>
            <a:r>
              <a:rPr lang="en-US" altLang="zh-CN" sz="2400" b="1" dirty="0"/>
              <a:t> </a:t>
            </a:r>
            <a:endParaRPr lang="en-US" altLang="zh-CN" sz="2400" b="1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#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        </a:t>
            </a:r>
            <a:r>
              <a:rPr lang="zh-CN" altLang="zh-CN" sz="2000" dirty="0"/>
              <a:t>显示当前目录的内容</a:t>
            </a:r>
            <a:r>
              <a:rPr lang="en-US" altLang="zh-CN" sz="2000" dirty="0"/>
              <a:t>(</a:t>
            </a:r>
            <a:r>
              <a:rPr lang="zh-CN" altLang="zh-CN" sz="2000" dirty="0"/>
              <a:t>有颜色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#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 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   </a:t>
            </a:r>
            <a:r>
              <a:rPr lang="zh-CN" altLang="zh-CN" sz="2000" dirty="0"/>
              <a:t>显示指定目录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zh-CN" sz="2000" dirty="0"/>
              <a:t>的内容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#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 -l     </a:t>
            </a:r>
            <a:r>
              <a:rPr lang="zh-CN" altLang="zh-CN" sz="2000" dirty="0"/>
              <a:t>列出文件和文件夹的基本属性和详细信息</a:t>
            </a:r>
          </a:p>
          <a:p>
            <a:r>
              <a:rPr lang="en-US" altLang="zh-CN" sz="2000" dirty="0" smtClean="0"/>
              <a:t>#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 -a     </a:t>
            </a:r>
            <a:r>
              <a:rPr lang="zh-CN" altLang="zh-CN" sz="2000" dirty="0"/>
              <a:t>列出当前目录的全部内容，</a:t>
            </a:r>
            <a:r>
              <a:rPr lang="zh-CN" altLang="zh-CN" sz="2000" dirty="0" smtClean="0"/>
              <a:t>包括</a:t>
            </a:r>
            <a:r>
              <a:rPr lang="zh-CN" altLang="en-US" sz="2000" dirty="0"/>
              <a:t>以 </a:t>
            </a:r>
            <a:r>
              <a:rPr lang="en-US" altLang="zh-CN" sz="2000" dirty="0"/>
              <a:t>. </a:t>
            </a:r>
            <a:r>
              <a:rPr lang="zh-CN" altLang="en-US" sz="2000" dirty="0"/>
              <a:t>开头的</a:t>
            </a:r>
            <a:r>
              <a:rPr lang="zh-CN" altLang="en-US" sz="2000" dirty="0" smtClean="0"/>
              <a:t>隐</a:t>
            </a:r>
            <a:r>
              <a:rPr lang="zh-CN" altLang="en-US" sz="2000" dirty="0"/>
              <a:t>藏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 smtClean="0"/>
              <a:t>#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 -la    </a:t>
            </a:r>
            <a:r>
              <a:rPr lang="zh-CN" altLang="en-US" sz="2000" dirty="0"/>
              <a:t>列出当前目录的全部文件和</a:t>
            </a:r>
            <a:r>
              <a:rPr lang="zh-CN" altLang="en-US" sz="2000" dirty="0" smtClean="0"/>
              <a:t>文件夹的基本属性和</a:t>
            </a:r>
            <a:r>
              <a:rPr lang="zh-CN" altLang="en-US" sz="2000" dirty="0"/>
              <a:t>详细信息</a:t>
            </a:r>
          </a:p>
          <a:p>
            <a:r>
              <a:rPr lang="en-US" altLang="zh-CN" sz="2000" dirty="0" smtClean="0"/>
              <a:t>#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a2*</a:t>
            </a:r>
            <a:r>
              <a:rPr lang="en-US" altLang="zh-CN" sz="2000" dirty="0"/>
              <a:t>    </a:t>
            </a:r>
            <a:r>
              <a:rPr lang="zh-CN" altLang="en-US" sz="2000" dirty="0"/>
              <a:t>列出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a2</a:t>
            </a:r>
            <a:r>
              <a:rPr lang="zh-CN" altLang="en-US" sz="2000" dirty="0" smtClean="0"/>
              <a:t>开头的</a:t>
            </a:r>
            <a:r>
              <a:rPr lang="zh-CN" altLang="en-US" sz="2000" dirty="0"/>
              <a:t>文件和</a:t>
            </a:r>
            <a:r>
              <a:rPr lang="zh-CN" altLang="en-US" sz="2000" dirty="0" smtClean="0"/>
              <a:t>文件夹 </a:t>
            </a:r>
            <a:endParaRPr lang="en-US" altLang="zh-CN" sz="2000" dirty="0" smtClean="0"/>
          </a:p>
          <a:p>
            <a:r>
              <a:rPr lang="en-US" altLang="zh-CN" sz="2000" dirty="0" smtClean="0"/>
              <a:t>#</a:t>
            </a:r>
            <a:r>
              <a:rPr lang="en-US" altLang="zh-CN" sz="2000" dirty="0" err="1"/>
              <a:t>ls</a:t>
            </a:r>
            <a:r>
              <a:rPr lang="en-US" altLang="zh-CN" sz="2000" dirty="0"/>
              <a:t> -l </a:t>
            </a:r>
            <a:r>
              <a:rPr lang="en-US" altLang="zh-CN" sz="2000" dirty="0" smtClean="0"/>
              <a:t>a2* </a:t>
            </a:r>
            <a:r>
              <a:rPr lang="zh-CN" altLang="en-US" sz="2000" dirty="0" smtClean="0"/>
              <a:t>列出以</a:t>
            </a:r>
            <a:r>
              <a:rPr lang="en-US" altLang="zh-CN" sz="2000" dirty="0" smtClean="0"/>
              <a:t>a2</a:t>
            </a:r>
            <a:r>
              <a:rPr lang="zh-CN" altLang="en-US" sz="2000" dirty="0" smtClean="0"/>
              <a:t>开头的</a:t>
            </a:r>
            <a:r>
              <a:rPr lang="zh-CN" altLang="en-US" sz="2000" dirty="0"/>
              <a:t>文件和</a:t>
            </a:r>
            <a:r>
              <a:rPr lang="zh-CN" altLang="en-US" sz="2000" dirty="0" smtClean="0"/>
              <a:t>文件夹的基本属性和</a:t>
            </a:r>
            <a:r>
              <a:rPr lang="zh-CN" altLang="en-US" sz="2000" dirty="0"/>
              <a:t>详细信息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注：文件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文件夹（蓝色代表</a:t>
            </a:r>
            <a:r>
              <a:rPr lang="zh-CN" altLang="en-US" sz="2000" dirty="0"/>
              <a:t>目录， </a:t>
            </a:r>
            <a:r>
              <a:rPr lang="zh-CN" altLang="en-US" sz="2000" dirty="0" smtClean="0"/>
              <a:t>白色代表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，黄色代表设备文件，红色代表压缩文件，绿色代表可执行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，浅蓝色代表链接</a:t>
            </a:r>
            <a:r>
              <a:rPr lang="zh-CN" altLang="en-US" sz="2000" dirty="0"/>
              <a:t>文件）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是以属性来控制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是否能执行</a:t>
            </a:r>
            <a:endParaRPr lang="zh-CN" altLang="en-US" sz="2000" dirty="0"/>
          </a:p>
          <a:p>
            <a:pPr lvl="1"/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0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957"/>
            <a:ext cx="79928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  </a:t>
            </a:r>
            <a:r>
              <a:rPr lang="zh-CN" altLang="zh-CN" sz="2400" b="1" dirty="0" smtClean="0"/>
              <a:t>创建目录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mkdir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dir1   </a:t>
            </a:r>
            <a:r>
              <a:rPr lang="zh-CN" altLang="zh-CN" sz="2000" dirty="0"/>
              <a:t>在当前目录下创建</a:t>
            </a:r>
            <a:r>
              <a:rPr lang="en-US" altLang="zh-CN" sz="2000" dirty="0" err="1"/>
              <a:t>dir</a:t>
            </a:r>
            <a:r>
              <a:rPr lang="zh-CN" altLang="zh-CN" sz="2000" dirty="0"/>
              <a:t>子目录</a:t>
            </a:r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/dir2      </a:t>
            </a:r>
            <a:r>
              <a:rPr lang="zh-CN" altLang="zh-CN" sz="2000" dirty="0"/>
              <a:t>在指定目录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zh-CN" sz="2000" dirty="0"/>
              <a:t>下创建</a:t>
            </a:r>
            <a:r>
              <a:rPr lang="en-US" altLang="zh-CN" sz="2000" dirty="0"/>
              <a:t>dir2</a:t>
            </a:r>
            <a:r>
              <a:rPr lang="zh-CN" altLang="zh-CN" sz="2000" dirty="0"/>
              <a:t>子目录 </a:t>
            </a:r>
          </a:p>
          <a:p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-p /dir5/dir6  </a:t>
            </a:r>
            <a:r>
              <a:rPr lang="zh-CN" altLang="zh-CN" sz="2000" dirty="0"/>
              <a:t>在根目录下创建</a:t>
            </a:r>
            <a:r>
              <a:rPr lang="en-US" altLang="zh-CN" sz="2000" dirty="0"/>
              <a:t>2</a:t>
            </a:r>
            <a:r>
              <a:rPr lang="zh-CN" altLang="zh-CN" sz="2000" dirty="0"/>
              <a:t>级目录</a:t>
            </a:r>
            <a:r>
              <a:rPr lang="en-US" altLang="zh-CN" sz="2000" dirty="0"/>
              <a:t>dir5</a:t>
            </a:r>
            <a:r>
              <a:rPr lang="zh-CN" altLang="zh-CN" sz="2000" dirty="0"/>
              <a:t>和其</a:t>
            </a:r>
            <a:r>
              <a:rPr lang="zh-CN" altLang="zh-CN" sz="2000" dirty="0" smtClean="0"/>
              <a:t>子目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</a:t>
            </a:r>
            <a:r>
              <a:rPr lang="zh-CN" altLang="zh-CN" sz="2000" dirty="0" smtClean="0"/>
              <a:t>录</a:t>
            </a:r>
            <a:r>
              <a:rPr lang="en-US" altLang="zh-CN" sz="2000" dirty="0"/>
              <a:t>dir6</a:t>
            </a:r>
            <a:endParaRPr lang="zh-CN" altLang="zh-CN" sz="2000" dirty="0"/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dir7 dir8 dir9 </a:t>
            </a:r>
            <a:r>
              <a:rPr lang="zh-CN" altLang="zh-CN" sz="2000" dirty="0"/>
              <a:t>在当前目录下创建</a:t>
            </a:r>
            <a:r>
              <a:rPr lang="en-US" altLang="zh-CN" sz="2000" dirty="0"/>
              <a:t>3</a:t>
            </a:r>
            <a:r>
              <a:rPr lang="zh-CN" altLang="zh-CN" sz="2000" dirty="0"/>
              <a:t>个目录</a:t>
            </a:r>
            <a:r>
              <a:rPr lang="en-US" altLang="zh-CN" sz="2000" dirty="0"/>
              <a:t>dir7 dir8 </a:t>
            </a:r>
            <a:r>
              <a:rPr lang="en-US" altLang="zh-CN" sz="2000" dirty="0" smtClean="0"/>
              <a:t>   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dir9</a:t>
            </a:r>
            <a:r>
              <a:rPr lang="zh-CN" altLang="zh-CN" sz="2000" dirty="0"/>
              <a:t>，以空格隔开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5.  </a:t>
            </a:r>
            <a:r>
              <a:rPr lang="zh-CN" altLang="zh-CN" sz="2400" b="1" dirty="0"/>
              <a:t>创建空文本文件</a:t>
            </a:r>
            <a:r>
              <a:rPr lang="en-US" altLang="zh-CN" sz="2400" b="1" dirty="0"/>
              <a:t> touch </a:t>
            </a:r>
            <a:endParaRPr lang="zh-CN" altLang="zh-CN" sz="2400" b="1" dirty="0"/>
          </a:p>
          <a:p>
            <a:r>
              <a:rPr lang="en-US" altLang="zh-CN" sz="2000" dirty="0"/>
              <a:t>#touch file1       </a:t>
            </a:r>
            <a:r>
              <a:rPr lang="zh-CN" altLang="zh-CN" sz="2000" dirty="0"/>
              <a:t>在当前目录下创建</a:t>
            </a:r>
            <a:r>
              <a:rPr lang="en-US" altLang="zh-CN" sz="2000" dirty="0"/>
              <a:t>file1</a:t>
            </a:r>
            <a:r>
              <a:rPr lang="zh-CN" altLang="zh-CN" sz="2000" dirty="0"/>
              <a:t>文件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#touch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/file2  </a:t>
            </a:r>
            <a:r>
              <a:rPr lang="zh-CN" altLang="zh-CN" sz="2000" dirty="0"/>
              <a:t>在指定目录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zh-CN" sz="2000" dirty="0"/>
              <a:t>下创建</a:t>
            </a:r>
            <a:r>
              <a:rPr lang="en-US" altLang="zh-CN" sz="2000" dirty="0"/>
              <a:t>file2</a:t>
            </a:r>
            <a:r>
              <a:rPr lang="zh-CN" altLang="zh-CN" sz="2000" dirty="0"/>
              <a:t>文件</a:t>
            </a:r>
          </a:p>
          <a:p>
            <a:pPr lvl="1"/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99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52957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</a:t>
            </a:r>
            <a:r>
              <a:rPr lang="zh-CN" altLang="zh-CN" sz="2400" b="1" dirty="0"/>
              <a:t>复制文件命令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cp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 file2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   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复制</a:t>
            </a:r>
            <a:r>
              <a:rPr lang="en-US" altLang="zh-CN" sz="2000" dirty="0"/>
              <a:t>file2</a:t>
            </a:r>
            <a:r>
              <a:rPr lang="zh-CN" altLang="zh-CN" sz="2000" dirty="0"/>
              <a:t>文件到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zh-CN" sz="2000" dirty="0"/>
              <a:t>目录下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 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/file2  </a:t>
            </a:r>
            <a:r>
              <a:rPr lang="en-US" altLang="zh-CN" sz="2000" dirty="0"/>
              <a:t>/home   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复制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/file2</a:t>
            </a:r>
            <a:r>
              <a:rPr lang="zh-CN" altLang="zh-CN" sz="2000" dirty="0"/>
              <a:t>文件到</a:t>
            </a:r>
            <a:r>
              <a:rPr lang="en-US" altLang="zh-CN" sz="2000" dirty="0"/>
              <a:t>/home</a:t>
            </a:r>
            <a:r>
              <a:rPr lang="zh-CN" altLang="zh-CN" sz="2000" dirty="0"/>
              <a:t>目录下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 /home/file2 </a:t>
            </a:r>
            <a:r>
              <a:rPr lang="en-US" altLang="zh-CN" sz="2000" dirty="0" smtClean="0"/>
              <a:t>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/file3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复制</a:t>
            </a:r>
            <a:r>
              <a:rPr lang="en-US" altLang="zh-CN" sz="2000" dirty="0"/>
              <a:t>/home/file2</a:t>
            </a:r>
            <a:r>
              <a:rPr lang="zh-CN" altLang="zh-CN" sz="2000" dirty="0"/>
              <a:t>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zh-CN" sz="2000" dirty="0"/>
              <a:t>目录下并改名</a:t>
            </a:r>
            <a:r>
              <a:rPr lang="zh-CN" altLang="zh-CN" sz="2000" dirty="0" smtClean="0"/>
              <a:t>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                                file3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 -p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/file3 /home </a:t>
            </a:r>
            <a:r>
              <a:rPr lang="en-US" altLang="zh-CN" sz="2000" dirty="0"/>
              <a:t> </a:t>
            </a:r>
            <a:r>
              <a:rPr lang="zh-CN" altLang="zh-CN" sz="2000" dirty="0" smtClean="0"/>
              <a:t>复制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/file3</a:t>
            </a:r>
            <a:r>
              <a:rPr lang="zh-CN" altLang="zh-CN" sz="2000" dirty="0"/>
              <a:t>到</a:t>
            </a:r>
            <a:r>
              <a:rPr lang="en-US" altLang="zh-CN" sz="2000" dirty="0"/>
              <a:t>/home</a:t>
            </a:r>
            <a:r>
              <a:rPr lang="zh-CN" altLang="zh-CN" sz="2000" dirty="0"/>
              <a:t>目录下并复制</a:t>
            </a:r>
            <a:r>
              <a:rPr lang="zh-CN" altLang="zh-CN" sz="2000" dirty="0" smtClean="0"/>
              <a:t>文件属性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 -r /dir5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zh-CN" sz="2000" dirty="0"/>
              <a:t>复制</a:t>
            </a:r>
            <a:r>
              <a:rPr lang="en-US" altLang="zh-CN" sz="2000" dirty="0"/>
              <a:t>/dir5</a:t>
            </a:r>
            <a:r>
              <a:rPr lang="zh-CN" altLang="zh-CN" sz="2000" dirty="0"/>
              <a:t>目录到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zh-CN" sz="2000" dirty="0"/>
              <a:t>下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zh-CN" altLang="zh-CN" sz="2000" dirty="0" smtClean="0"/>
          </a:p>
          <a:p>
            <a:pPr lvl="1"/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08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52957"/>
            <a:ext cx="81369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b="1" dirty="0" smtClean="0"/>
              <a:t>7.</a:t>
            </a:r>
            <a:r>
              <a:rPr lang="zh-CN" altLang="zh-CN" sz="2400" b="1" dirty="0" smtClean="0"/>
              <a:t>移动文件或目录命令</a:t>
            </a:r>
            <a:r>
              <a:rPr lang="en-US" altLang="zh-CN" sz="2400" b="1" dirty="0" smtClean="0"/>
              <a:t> mv </a:t>
            </a:r>
            <a:endParaRPr lang="zh-CN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#mv file4 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            </a:t>
            </a:r>
            <a:r>
              <a:rPr lang="zh-CN" altLang="zh-CN" sz="2000" dirty="0" smtClean="0"/>
              <a:t>移动</a:t>
            </a:r>
            <a:r>
              <a:rPr lang="en-US" altLang="zh-CN" sz="2000" dirty="0" smtClean="0"/>
              <a:t>file4</a:t>
            </a:r>
            <a:r>
              <a:rPr lang="zh-CN" altLang="zh-CN" sz="2000" dirty="0" smtClean="0"/>
              <a:t>文件到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zh-CN" altLang="zh-CN" sz="2000" dirty="0" smtClean="0"/>
              <a:t>目录下</a:t>
            </a:r>
            <a:r>
              <a:rPr lang="en-US" altLang="zh-CN" sz="2000" dirty="0" smtClean="0"/>
              <a:t> 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#mv /home/file3 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移动</a:t>
            </a:r>
            <a:r>
              <a:rPr lang="en-US" altLang="zh-CN" sz="2000" dirty="0" smtClean="0"/>
              <a:t>/home/file3</a:t>
            </a:r>
            <a:r>
              <a:rPr lang="zh-CN" altLang="zh-CN" sz="2000" dirty="0" smtClean="0"/>
              <a:t>文件到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zh-CN" altLang="zh-CN" sz="2000" dirty="0" smtClean="0"/>
              <a:t>目录下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#mv /home/file3 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/file5 </a:t>
            </a:r>
            <a:r>
              <a:rPr lang="zh-CN" altLang="en-US" sz="2000" dirty="0" smtClean="0"/>
              <a:t>移动</a:t>
            </a:r>
            <a:r>
              <a:rPr lang="en-US" altLang="zh-CN" sz="2000" dirty="0" smtClean="0"/>
              <a:t>/home/file3</a:t>
            </a:r>
            <a:r>
              <a:rPr lang="zh-CN" altLang="en-US" sz="2000" dirty="0" smtClean="0"/>
              <a:t>文件到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目录下并改名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file5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#mv file3 file4           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file3</a:t>
            </a:r>
            <a:r>
              <a:rPr lang="zh-CN" altLang="en-US" sz="2000" dirty="0" smtClean="0"/>
              <a:t>改名为</a:t>
            </a:r>
            <a:r>
              <a:rPr lang="en-US" altLang="zh-CN" sz="2000" dirty="0" smtClean="0"/>
              <a:t>file4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#mv dir10 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移动目录到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下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#mv dir10 dir11            </a:t>
            </a:r>
            <a:r>
              <a:rPr lang="zh-CN" altLang="en-US" sz="2000" dirty="0" smtClean="0"/>
              <a:t>讲</a:t>
            </a:r>
            <a:r>
              <a:rPr lang="en-US" altLang="zh-CN" sz="2000" dirty="0" smtClean="0"/>
              <a:t>dir10</a:t>
            </a:r>
            <a:r>
              <a:rPr lang="zh-CN" altLang="en-US" sz="2000" dirty="0" smtClean="0"/>
              <a:t>目录改名为</a:t>
            </a:r>
            <a:r>
              <a:rPr lang="en-US" altLang="zh-CN" sz="2000" dirty="0" smtClean="0"/>
              <a:t>dir11</a:t>
            </a:r>
          </a:p>
          <a:p>
            <a:endParaRPr lang="zh-CN" altLang="zh-CN" sz="2000" dirty="0" smtClean="0"/>
          </a:p>
          <a:p>
            <a:pPr lvl="1"/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76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62716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b="1" dirty="0" smtClean="0"/>
              <a:t>8.</a:t>
            </a:r>
            <a:r>
              <a:rPr lang="zh-CN" altLang="en-US" sz="2400" b="1" dirty="0"/>
              <a:t>删除文件命令 </a:t>
            </a:r>
            <a:r>
              <a:rPr lang="en-US" altLang="zh-CN" sz="2400" b="1" dirty="0" err="1"/>
              <a:t>rm</a:t>
            </a:r>
            <a:r>
              <a:rPr lang="en-US" altLang="zh-CN" sz="2400" b="1" dirty="0"/>
              <a:t> </a:t>
            </a:r>
          </a:p>
          <a:p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file1                  </a:t>
            </a:r>
            <a:r>
              <a:rPr lang="zh-CN" altLang="zh-CN" sz="2000" dirty="0"/>
              <a:t>删除文件</a:t>
            </a:r>
            <a:r>
              <a:rPr lang="en-US" altLang="zh-CN" sz="2000" dirty="0"/>
              <a:t>file1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-f file1               </a:t>
            </a:r>
            <a:r>
              <a:rPr lang="zh-CN" altLang="zh-CN" sz="2000" dirty="0"/>
              <a:t>不用确认直接删除</a:t>
            </a:r>
            <a:r>
              <a:rPr lang="en-US" altLang="zh-CN" sz="2000" dirty="0"/>
              <a:t>file1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-f file1 file2 file3   </a:t>
            </a:r>
            <a:r>
              <a:rPr lang="zh-CN" altLang="zh-CN" sz="2000" dirty="0"/>
              <a:t>不用确认同时删除多个文件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/file1             </a:t>
            </a:r>
            <a:r>
              <a:rPr lang="zh-CN" altLang="zh-CN" sz="2000" dirty="0"/>
              <a:t>删除指定目录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zh-CN" sz="2000" dirty="0"/>
              <a:t>下的文件</a:t>
            </a:r>
            <a:r>
              <a:rPr lang="en-US" altLang="zh-CN" sz="2000" dirty="0"/>
              <a:t>file1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fi*                   </a:t>
            </a:r>
            <a:r>
              <a:rPr lang="zh-CN" altLang="zh-CN" sz="2000" dirty="0"/>
              <a:t>删除以</a:t>
            </a:r>
            <a:r>
              <a:rPr lang="en-US" altLang="zh-CN" sz="2000" dirty="0"/>
              <a:t>fi</a:t>
            </a:r>
            <a:r>
              <a:rPr lang="zh-CN" altLang="zh-CN" sz="2000" dirty="0"/>
              <a:t>开头的文件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rmdir</a:t>
            </a:r>
            <a:r>
              <a:rPr lang="en-US" altLang="zh-CN" sz="2000" dirty="0"/>
              <a:t>                     </a:t>
            </a:r>
            <a:r>
              <a:rPr lang="zh-CN" altLang="zh-CN" sz="2000" dirty="0"/>
              <a:t>删除空目录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-r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                </a:t>
            </a:r>
            <a:r>
              <a:rPr lang="zh-CN" altLang="zh-CN" sz="2000" dirty="0"/>
              <a:t>递归的方式删除非空目录</a:t>
            </a:r>
            <a:r>
              <a:rPr lang="en-US" altLang="zh-CN" sz="2000" dirty="0" err="1"/>
              <a:t>dir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rf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               </a:t>
            </a:r>
            <a:r>
              <a:rPr lang="zh-CN" altLang="zh-CN" sz="2000" dirty="0"/>
              <a:t>不用确认直接删除非空目录</a:t>
            </a:r>
            <a:r>
              <a:rPr lang="en-US" altLang="zh-CN" sz="2000" dirty="0" err="1" smtClean="0"/>
              <a:t>dir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65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62716"/>
            <a:ext cx="81369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b="1" dirty="0" smtClean="0"/>
              <a:t>9.</a:t>
            </a:r>
            <a:r>
              <a:rPr lang="zh-CN" altLang="en-US" sz="2400" b="1" dirty="0"/>
              <a:t>查看文件内容命令 </a:t>
            </a:r>
            <a:r>
              <a:rPr lang="en-US" altLang="zh-CN" sz="2400" b="1" dirty="0"/>
              <a:t>cat </a:t>
            </a:r>
          </a:p>
          <a:p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#</a:t>
            </a:r>
            <a:r>
              <a:rPr lang="en-US" altLang="zh-CN" sz="2000" dirty="0"/>
              <a:t>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      </a:t>
            </a:r>
            <a:r>
              <a:rPr lang="zh-CN" altLang="en-US" sz="2000" dirty="0"/>
              <a:t>查看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zh-CN" altLang="en-US" sz="2000" dirty="0"/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#cat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|more </a:t>
            </a:r>
            <a:r>
              <a:rPr lang="zh-CN" altLang="en-US" sz="2000" dirty="0"/>
              <a:t>分屏查看文件内容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#cat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|less </a:t>
            </a:r>
            <a:r>
              <a:rPr lang="zh-CN" altLang="en-US" sz="2000" dirty="0"/>
              <a:t>分屏查看文件内容，可以上下翻页，“</a:t>
            </a:r>
            <a:r>
              <a:rPr lang="en-US" altLang="zh-CN" sz="2000" dirty="0"/>
              <a:t>q”</a:t>
            </a:r>
            <a:r>
              <a:rPr lang="zh-CN" altLang="en-US" sz="2000" dirty="0" smtClean="0"/>
              <a:t>退出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10. </a:t>
            </a:r>
            <a:r>
              <a:rPr lang="zh-CN" altLang="en-US" sz="2400" b="1" dirty="0" smtClean="0"/>
              <a:t>查找</a:t>
            </a:r>
            <a:r>
              <a:rPr lang="zh-CN" altLang="en-US" sz="2400" b="1" dirty="0"/>
              <a:t>文件命令  </a:t>
            </a:r>
            <a:r>
              <a:rPr lang="en-US" altLang="zh-CN" sz="2400" b="1" dirty="0"/>
              <a:t>find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#find pass*              </a:t>
            </a:r>
            <a:r>
              <a:rPr lang="zh-CN" altLang="en-US" sz="2000" dirty="0"/>
              <a:t>在当前目录下查找以</a:t>
            </a:r>
            <a:r>
              <a:rPr lang="en-US" altLang="zh-CN" sz="2000" dirty="0"/>
              <a:t>pass</a:t>
            </a:r>
            <a:r>
              <a:rPr lang="zh-CN" altLang="en-US" sz="2000" dirty="0"/>
              <a:t>开头的文件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#find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/pass*         </a:t>
            </a:r>
            <a:r>
              <a:rPr lang="zh-CN" altLang="en-US" sz="2000" dirty="0"/>
              <a:t>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zh-CN" altLang="en-US" sz="2000" dirty="0"/>
              <a:t>目录中查找以</a:t>
            </a:r>
            <a:r>
              <a:rPr lang="en-US" altLang="zh-CN" sz="2000" dirty="0"/>
              <a:t>pass</a:t>
            </a:r>
            <a:r>
              <a:rPr lang="zh-CN" altLang="en-US" sz="2000" dirty="0"/>
              <a:t>开头的文件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#find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/pass* -print  </a:t>
            </a:r>
            <a:r>
              <a:rPr lang="zh-CN" altLang="en-US" sz="2000" dirty="0"/>
              <a:t>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zh-CN" altLang="en-US" sz="2000" dirty="0"/>
              <a:t>目录中查找以</a:t>
            </a:r>
            <a:r>
              <a:rPr lang="en-US" altLang="zh-CN" sz="2000" dirty="0"/>
              <a:t>pass</a:t>
            </a:r>
            <a:r>
              <a:rPr lang="zh-CN" altLang="en-US" sz="2000" dirty="0"/>
              <a:t>开头的文件，并</a:t>
            </a:r>
            <a:r>
              <a:rPr lang="zh-CN" altLang="en-US" sz="2000" dirty="0" smtClean="0"/>
              <a:t>显示</a:t>
            </a:r>
            <a:r>
              <a:rPr lang="zh-CN" altLang="en-US" sz="2000" dirty="0"/>
              <a:t>。</a:t>
            </a:r>
            <a:r>
              <a:rPr lang="en-US" altLang="zh-CN" sz="2000" dirty="0" smtClean="0"/>
              <a:t>                                    </a:t>
            </a:r>
            <a:endParaRPr lang="zh-CN" altLang="en-US" sz="2000" dirty="0"/>
          </a:p>
          <a:p>
            <a:r>
              <a:rPr lang="en-US" altLang="zh-CN" sz="2000" dirty="0" smtClean="0"/>
              <a:t>#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</a:t>
            </a:r>
            <a:r>
              <a:rPr lang="zh-CN" altLang="zh-CN" sz="2000" dirty="0"/>
              <a:t>“</a:t>
            </a:r>
            <a:r>
              <a:rPr lang="en-US" altLang="zh-CN" sz="2000" dirty="0"/>
              <a:t>rpm</a:t>
            </a:r>
            <a:r>
              <a:rPr lang="zh-CN" altLang="zh-CN" sz="2000" dirty="0"/>
              <a:t>”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 </a:t>
            </a:r>
            <a:r>
              <a:rPr lang="zh-CN" altLang="zh-CN" sz="2000" dirty="0"/>
              <a:t>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zh-CN" altLang="zh-CN" sz="2000" dirty="0"/>
              <a:t>文件中查找关键字</a:t>
            </a:r>
            <a:r>
              <a:rPr lang="en-US" altLang="zh-CN" sz="2000" dirty="0"/>
              <a:t>rpm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9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162716"/>
            <a:ext cx="82809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find</a:t>
            </a:r>
            <a:r>
              <a:rPr lang="zh-CN" altLang="en-US" sz="2000" dirty="0" smtClean="0"/>
              <a:t>命令选项</a:t>
            </a:r>
            <a:r>
              <a:rPr lang="zh-CN" altLang="en-US" sz="20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-name   </a:t>
            </a:r>
            <a:r>
              <a:rPr lang="zh-CN" altLang="en-US" sz="2000" dirty="0"/>
              <a:t>按照文件名查找文件。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-perm   </a:t>
            </a:r>
            <a:r>
              <a:rPr lang="zh-CN" altLang="en-US" sz="2000" dirty="0"/>
              <a:t>按照文件权限来查找文件。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-user   </a:t>
            </a:r>
            <a:r>
              <a:rPr lang="zh-CN" altLang="en-US" sz="2000" dirty="0"/>
              <a:t>按照文件属主来查找文件。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-group  </a:t>
            </a:r>
            <a:r>
              <a:rPr lang="zh-CN" altLang="en-US" sz="2000" dirty="0"/>
              <a:t>按照文件所属的组来查找文件。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</a:t>
            </a:r>
            <a:r>
              <a:rPr lang="en-US" altLang="zh-CN" sz="2000" dirty="0" err="1"/>
              <a:t>mtime</a:t>
            </a:r>
            <a:r>
              <a:rPr lang="en-US" altLang="zh-CN" sz="2000" dirty="0"/>
              <a:t> -n +n  </a:t>
            </a:r>
            <a:r>
              <a:rPr lang="zh-CN" altLang="en-US" sz="2000" dirty="0"/>
              <a:t>按照文件的更改时间来查找文件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- </a:t>
            </a:r>
            <a:r>
              <a:rPr lang="en-US" altLang="zh-CN" sz="2000" dirty="0"/>
              <a:t>n</a:t>
            </a:r>
            <a:r>
              <a:rPr lang="zh-CN" altLang="en-US" sz="2000" dirty="0"/>
              <a:t>表示文件更改时间距现在</a:t>
            </a:r>
            <a:r>
              <a:rPr lang="en-US" altLang="zh-CN" sz="2000" dirty="0"/>
              <a:t>n</a:t>
            </a:r>
            <a:r>
              <a:rPr lang="zh-CN" altLang="en-US" sz="2000" dirty="0"/>
              <a:t>天</a:t>
            </a:r>
            <a:r>
              <a:rPr lang="zh-CN" altLang="en-US" sz="2000" dirty="0" smtClean="0"/>
              <a:t>以内；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+ </a:t>
            </a:r>
            <a:r>
              <a:rPr lang="en-US" altLang="zh-CN" sz="2000" dirty="0"/>
              <a:t>n</a:t>
            </a:r>
            <a:r>
              <a:rPr lang="zh-CN" altLang="en-US" sz="2000" dirty="0"/>
              <a:t>表示文件更改时间距现在</a:t>
            </a:r>
            <a:r>
              <a:rPr lang="en-US" altLang="zh-CN" sz="2000" dirty="0"/>
              <a:t>n</a:t>
            </a:r>
            <a:r>
              <a:rPr lang="zh-CN" altLang="en-US" sz="2000" dirty="0"/>
              <a:t>天以前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-size n</a:t>
            </a:r>
            <a:r>
              <a:rPr lang="zh-CN" altLang="en-US" sz="2000" dirty="0"/>
              <a:t>：</a:t>
            </a:r>
            <a:r>
              <a:rPr lang="en-US" altLang="zh-CN" sz="2000" dirty="0"/>
              <a:t>[c] </a:t>
            </a:r>
            <a:r>
              <a:rPr lang="zh-CN" altLang="en-US" sz="2000" dirty="0"/>
              <a:t>查找文件长度为</a:t>
            </a:r>
            <a:r>
              <a:rPr lang="en-US" altLang="zh-CN" sz="2000" dirty="0"/>
              <a:t>n</a:t>
            </a:r>
            <a:r>
              <a:rPr lang="zh-CN" altLang="en-US" sz="2000" dirty="0"/>
              <a:t>块的文件，带有</a:t>
            </a:r>
            <a:r>
              <a:rPr lang="en-US" altLang="zh-CN" sz="2000" dirty="0"/>
              <a:t>c</a:t>
            </a:r>
            <a:r>
              <a:rPr lang="zh-CN" altLang="en-US" sz="2000" dirty="0"/>
              <a:t>时表示文件长度以</a:t>
            </a:r>
            <a:r>
              <a:rPr lang="zh-CN" altLang="en-US" sz="2000" dirty="0" smtClean="0"/>
              <a:t>字节计。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-</a:t>
            </a:r>
            <a:r>
              <a:rPr lang="en-US" altLang="zh-CN" sz="2000" dirty="0"/>
              <a:t>depth</a:t>
            </a:r>
            <a:r>
              <a:rPr lang="zh-CN" altLang="en-US" sz="2000" dirty="0"/>
              <a:t>：在查找文件时，首先查找当前目录中的文件，然后再在其子目录中查找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94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62716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b="1" dirty="0" smtClean="0"/>
              <a:t>11.</a:t>
            </a:r>
            <a:r>
              <a:rPr lang="zh-CN" altLang="en-US" sz="2400" b="1" dirty="0"/>
              <a:t>创建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删除用户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groupadd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group_name</a:t>
            </a:r>
            <a:r>
              <a:rPr lang="en-US" altLang="zh-CN" sz="2000" dirty="0"/>
              <a:t> </a:t>
            </a:r>
            <a:r>
              <a:rPr lang="zh-CN" altLang="en-US" sz="2000" dirty="0"/>
              <a:t>创建一个新用户组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groupdel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group_name</a:t>
            </a:r>
            <a:r>
              <a:rPr lang="en-US" altLang="zh-CN" sz="2000" dirty="0"/>
              <a:t> </a:t>
            </a:r>
            <a:r>
              <a:rPr lang="zh-CN" altLang="en-US" sz="2000" dirty="0"/>
              <a:t>删除一个用户组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groupmod</a:t>
            </a:r>
            <a:r>
              <a:rPr lang="en-US" altLang="zh-CN" sz="2000" dirty="0"/>
              <a:t> -n </a:t>
            </a:r>
            <a:r>
              <a:rPr lang="en-US" altLang="zh-CN" sz="2000" dirty="0" err="1"/>
              <a:t>new_group_name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old_group_name</a:t>
            </a:r>
            <a:r>
              <a:rPr lang="en-US" altLang="zh-CN" sz="2000" dirty="0"/>
              <a:t> </a:t>
            </a:r>
            <a:r>
              <a:rPr lang="zh-CN" altLang="en-US" sz="2000" dirty="0"/>
              <a:t>重命名一个用户组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useradd</a:t>
            </a:r>
            <a:r>
              <a:rPr lang="en-US" altLang="zh-CN" sz="2000" dirty="0"/>
              <a:t> user1 </a:t>
            </a:r>
            <a:r>
              <a:rPr lang="zh-CN" altLang="en-US" sz="2000" dirty="0"/>
              <a:t>创建一个新用户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userdel</a:t>
            </a:r>
            <a:r>
              <a:rPr lang="en-US" altLang="zh-CN" sz="2000" dirty="0"/>
              <a:t> -r user1 </a:t>
            </a:r>
            <a:r>
              <a:rPr lang="zh-CN" altLang="en-US" sz="2000" dirty="0"/>
              <a:t>删除一个用户 </a:t>
            </a:r>
            <a:r>
              <a:rPr lang="en-US" altLang="zh-CN" sz="2000" dirty="0"/>
              <a:t>( '-r' </a:t>
            </a:r>
            <a:r>
              <a:rPr lang="zh-CN" altLang="en-US" sz="2000" dirty="0"/>
              <a:t>排除主目录</a:t>
            </a:r>
            <a:r>
              <a:rPr lang="en-US" altLang="zh-CN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passwd</a:t>
            </a:r>
            <a:r>
              <a:rPr lang="en-US" altLang="zh-CN" sz="2000" dirty="0"/>
              <a:t> user1 </a:t>
            </a:r>
            <a:r>
              <a:rPr lang="zh-CN" altLang="en-US" sz="2000" dirty="0"/>
              <a:t>修改一个用户的口令 </a:t>
            </a:r>
            <a:r>
              <a:rPr lang="en-US" altLang="zh-CN" sz="2000" dirty="0"/>
              <a:t>(</a:t>
            </a:r>
            <a:r>
              <a:rPr lang="zh-CN" altLang="en-US" sz="2000" dirty="0"/>
              <a:t>只允许</a:t>
            </a:r>
            <a:r>
              <a:rPr lang="en-US" altLang="zh-CN" sz="2000" dirty="0"/>
              <a:t>root</a:t>
            </a:r>
            <a:r>
              <a:rPr lang="zh-CN" altLang="en-US" sz="2000" dirty="0"/>
              <a:t>执行</a:t>
            </a:r>
            <a:r>
              <a:rPr lang="en-US" altLang="zh-CN" sz="2000" dirty="0"/>
              <a:t>) 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3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412776"/>
            <a:ext cx="49685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计算机及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简介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常用命名</a:t>
            </a:r>
            <a:endParaRPr lang="en-US" altLang="zh-CN" sz="3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shell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script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4068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主要内容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0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62716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b="1" dirty="0" smtClean="0"/>
              <a:t>12.</a:t>
            </a:r>
            <a:r>
              <a:rPr lang="zh-CN" altLang="en-US" sz="2400" b="1" dirty="0"/>
              <a:t>设置权限命令</a:t>
            </a:r>
          </a:p>
          <a:p>
            <a:endParaRPr lang="en-US" altLang="zh-CN" sz="2000" dirty="0" smtClean="0"/>
          </a:p>
          <a:p>
            <a:r>
              <a:rPr lang="zh-CN" altLang="zh-CN" sz="2000" dirty="0"/>
              <a:t>权限的类型 </a:t>
            </a:r>
          </a:p>
          <a:p>
            <a:r>
              <a:rPr lang="en-US" altLang="zh-CN" sz="2000" dirty="0"/>
              <a:t>r    </a:t>
            </a:r>
            <a:r>
              <a:rPr lang="zh-CN" altLang="zh-CN" sz="2000" dirty="0"/>
              <a:t>读权限</a:t>
            </a:r>
            <a:r>
              <a:rPr lang="en-US" altLang="zh-CN" sz="2000" dirty="0"/>
              <a:t>     </a:t>
            </a:r>
            <a:r>
              <a:rPr lang="zh-CN" altLang="zh-CN" sz="2000" dirty="0"/>
              <a:t>数值表示</a:t>
            </a:r>
            <a:r>
              <a:rPr lang="en-US" altLang="zh-CN" sz="2000" dirty="0"/>
              <a:t>4</a:t>
            </a:r>
            <a:endParaRPr lang="zh-CN" altLang="zh-CN" sz="2000" dirty="0"/>
          </a:p>
          <a:p>
            <a:r>
              <a:rPr lang="en-US" altLang="zh-CN" sz="2000" dirty="0"/>
              <a:t>w    </a:t>
            </a:r>
            <a:r>
              <a:rPr lang="zh-CN" altLang="zh-CN" sz="2000" dirty="0"/>
              <a:t>写权限</a:t>
            </a:r>
            <a:r>
              <a:rPr lang="en-US" altLang="zh-CN" sz="2000" dirty="0"/>
              <a:t>     </a:t>
            </a:r>
            <a:r>
              <a:rPr lang="zh-CN" altLang="zh-CN" sz="2000" dirty="0"/>
              <a:t>数值表示</a:t>
            </a:r>
            <a:r>
              <a:rPr lang="en-US" altLang="zh-CN" sz="2000" dirty="0"/>
              <a:t>2</a:t>
            </a:r>
            <a:endParaRPr lang="zh-CN" altLang="zh-CN" sz="2000" dirty="0"/>
          </a:p>
          <a:p>
            <a:r>
              <a:rPr lang="en-US" altLang="zh-CN" sz="2000" dirty="0"/>
              <a:t>x    </a:t>
            </a:r>
            <a:r>
              <a:rPr lang="zh-CN" altLang="zh-CN" sz="2000" dirty="0"/>
              <a:t>执行权限</a:t>
            </a:r>
            <a:r>
              <a:rPr lang="en-US" altLang="zh-CN" sz="2000" dirty="0"/>
              <a:t>   </a:t>
            </a:r>
            <a:r>
              <a:rPr lang="zh-CN" altLang="zh-CN" sz="2000" dirty="0"/>
              <a:t>数值表示</a:t>
            </a:r>
            <a:r>
              <a:rPr lang="en-US" altLang="zh-CN" sz="2000" dirty="0"/>
              <a:t>1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1</a:t>
            </a:r>
            <a:r>
              <a:rPr lang="zh-CN" altLang="zh-CN" sz="2000" dirty="0"/>
              <a:t>代表执行，</a:t>
            </a:r>
            <a:r>
              <a:rPr lang="en-US" altLang="zh-CN" sz="2000" dirty="0"/>
              <a:t>2</a:t>
            </a:r>
            <a:r>
              <a:rPr lang="zh-CN" altLang="zh-CN" sz="2000" dirty="0"/>
              <a:t>代表写，</a:t>
            </a:r>
            <a:r>
              <a:rPr lang="en-US" altLang="zh-CN" sz="2000" dirty="0"/>
              <a:t>3</a:t>
            </a:r>
            <a:r>
              <a:rPr lang="zh-CN" altLang="zh-CN" sz="2000" dirty="0"/>
              <a:t>代表</a:t>
            </a:r>
            <a:r>
              <a:rPr lang="en-US" altLang="zh-CN" sz="2000" dirty="0"/>
              <a:t>1+2</a:t>
            </a:r>
            <a:r>
              <a:rPr lang="zh-CN" altLang="zh-CN" sz="2000" dirty="0"/>
              <a:t>，</a:t>
            </a:r>
            <a:r>
              <a:rPr lang="en-US" altLang="zh-CN" sz="2000" dirty="0"/>
              <a:t>4</a:t>
            </a:r>
            <a:r>
              <a:rPr lang="zh-CN" altLang="zh-CN" sz="2000" dirty="0"/>
              <a:t>代表读</a:t>
            </a:r>
            <a:r>
              <a:rPr lang="en-US" altLang="zh-CN" sz="2000" dirty="0"/>
              <a:t>,5</a:t>
            </a:r>
            <a:r>
              <a:rPr lang="zh-CN" altLang="zh-CN" sz="2000" dirty="0"/>
              <a:t>代表</a:t>
            </a:r>
            <a:r>
              <a:rPr lang="en-US" altLang="zh-CN" sz="2000" dirty="0"/>
              <a:t>1+4</a:t>
            </a:r>
            <a:r>
              <a:rPr lang="zh-CN" altLang="zh-CN" sz="2000" dirty="0"/>
              <a:t>，</a:t>
            </a:r>
            <a:r>
              <a:rPr lang="en-US" altLang="zh-CN" sz="2000" dirty="0"/>
              <a:t>6</a:t>
            </a:r>
            <a:r>
              <a:rPr lang="zh-CN" altLang="zh-CN" sz="2000" dirty="0"/>
              <a:t>代表</a:t>
            </a:r>
            <a:r>
              <a:rPr lang="en-US" altLang="zh-CN" sz="2000" dirty="0"/>
              <a:t>2+4</a:t>
            </a:r>
            <a:r>
              <a:rPr lang="zh-CN" altLang="zh-CN" sz="2000" dirty="0"/>
              <a:t>，</a:t>
            </a:r>
            <a:r>
              <a:rPr lang="en-US" altLang="zh-CN" sz="2000" dirty="0"/>
              <a:t>7</a:t>
            </a:r>
            <a:r>
              <a:rPr lang="zh-CN" altLang="zh-CN" sz="2000" dirty="0"/>
              <a:t>代表</a:t>
            </a:r>
            <a:r>
              <a:rPr lang="en-US" altLang="zh-CN" sz="2000" dirty="0" smtClean="0"/>
              <a:t>1+2+4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u :</a:t>
            </a:r>
            <a:r>
              <a:rPr lang="zh-CN" altLang="zh-CN" sz="2000" dirty="0"/>
              <a:t>所有者</a:t>
            </a:r>
            <a:r>
              <a:rPr lang="zh-CN" altLang="zh-CN" sz="2000" dirty="0"/>
              <a:t>（</a:t>
            </a:r>
            <a:r>
              <a:rPr lang="en-US" altLang="zh-CN" sz="2000" dirty="0"/>
              <a:t>u</a:t>
            </a:r>
            <a:r>
              <a:rPr lang="zh-CN" altLang="zh-CN" sz="2000" dirty="0"/>
              <a:t>）</a:t>
            </a:r>
            <a:r>
              <a:rPr lang="en-US" altLang="zh-CN" sz="2000" dirty="0"/>
              <a:t>  g :</a:t>
            </a:r>
            <a:r>
              <a:rPr lang="zh-CN" altLang="zh-CN" sz="2000" dirty="0"/>
              <a:t>群组</a:t>
            </a:r>
            <a:r>
              <a:rPr lang="en-US" altLang="zh-CN" sz="2000" dirty="0"/>
              <a:t>     o :</a:t>
            </a:r>
            <a:r>
              <a:rPr lang="zh-CN" altLang="zh-CN" sz="2000" dirty="0"/>
              <a:t>其他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文件</a:t>
            </a:r>
            <a:r>
              <a:rPr lang="zh-CN" altLang="en-US" sz="2000" dirty="0"/>
              <a:t>的权限 ：</a:t>
            </a:r>
            <a:r>
              <a:rPr lang="en-US" altLang="zh-CN" sz="2000" dirty="0"/>
              <a:t> </a:t>
            </a:r>
            <a:r>
              <a:rPr lang="zh-CN" altLang="en-US" sz="2000" dirty="0"/>
              <a:t>使用 </a:t>
            </a:r>
            <a:r>
              <a:rPr lang="en-US" altLang="zh-CN" sz="2000" dirty="0"/>
              <a:t>“+” </a:t>
            </a:r>
            <a:r>
              <a:rPr lang="zh-CN" altLang="en-US" sz="2000" dirty="0"/>
              <a:t>设置权限，使用 </a:t>
            </a:r>
            <a:r>
              <a:rPr lang="en-US" altLang="zh-CN" sz="2000" dirty="0"/>
              <a:t>“-” </a:t>
            </a:r>
            <a:r>
              <a:rPr lang="zh-CN" altLang="en-US" sz="2000" dirty="0"/>
              <a:t>用于取消 </a:t>
            </a:r>
            <a:r>
              <a:rPr lang="zh-CN" altLang="en-US" sz="2000" dirty="0" smtClean="0"/>
              <a:t>，使用“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”表示</a:t>
            </a:r>
            <a:r>
              <a:rPr lang="zh-CN" altLang="en-US" sz="2000" dirty="0"/>
              <a:t>唯一设定权限</a:t>
            </a:r>
          </a:p>
          <a:p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-</a:t>
            </a:r>
            <a:r>
              <a:rPr lang="en-US" altLang="zh-CN" sz="2000" dirty="0" err="1" smtClean="0"/>
              <a:t>lh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显示权限 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976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62716"/>
            <a:ext cx="81369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13. </a:t>
            </a:r>
            <a:r>
              <a:rPr lang="zh-CN" altLang="en-US" sz="2400" b="1" dirty="0" smtClean="0"/>
              <a:t>更改</a:t>
            </a:r>
            <a:r>
              <a:rPr lang="zh-CN" altLang="en-US" sz="2400" b="1" dirty="0"/>
              <a:t>目录、文件的权限值</a:t>
            </a:r>
            <a:r>
              <a:rPr lang="en-US" altLang="zh-CN" sz="2400" b="1" dirty="0" err="1"/>
              <a:t>chmod</a:t>
            </a:r>
            <a:r>
              <a:rPr lang="en-US" altLang="zh-CN" sz="2400" b="1" dirty="0"/>
              <a:t>  </a:t>
            </a:r>
            <a:r>
              <a:rPr lang="zh-CN" altLang="en-US" sz="2400" b="1" dirty="0" smtClean="0"/>
              <a:t>命令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zh-CN" sz="2400" dirty="0" smtClean="0"/>
              <a:t>、</a:t>
            </a:r>
            <a:r>
              <a:rPr lang="zh-CN" altLang="zh-CN" sz="2000" dirty="0" smtClean="0"/>
              <a:t>数值表示法 </a:t>
            </a:r>
            <a:endParaRPr lang="zh-CN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 </a:t>
            </a:r>
            <a:r>
              <a:rPr lang="zh-CN" altLang="zh-CN" sz="2000" dirty="0"/>
              <a:t>数值</a:t>
            </a:r>
            <a:r>
              <a:rPr lang="en-US" altLang="zh-CN" sz="2000" dirty="0"/>
              <a:t>  </a:t>
            </a:r>
            <a:r>
              <a:rPr lang="zh-CN" altLang="zh-CN" sz="2000" dirty="0"/>
              <a:t>文件名</a:t>
            </a:r>
            <a:r>
              <a:rPr lang="en-US" altLang="zh-CN" sz="2000" dirty="0"/>
              <a:t>/</a:t>
            </a:r>
            <a:r>
              <a:rPr lang="zh-CN" altLang="zh-CN" sz="2000" dirty="0"/>
              <a:t>目录名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766 dir1   </a:t>
            </a:r>
            <a:r>
              <a:rPr lang="zh-CN" altLang="zh-CN" sz="2000" dirty="0"/>
              <a:t>将目录</a:t>
            </a:r>
            <a:r>
              <a:rPr lang="en-US" altLang="zh-CN" sz="2000" dirty="0"/>
              <a:t>dir1</a:t>
            </a:r>
            <a:r>
              <a:rPr lang="zh-CN" altLang="zh-CN" sz="2000" dirty="0"/>
              <a:t>的权限更改为</a:t>
            </a:r>
            <a:r>
              <a:rPr lang="en-US" altLang="zh-CN" sz="2000" dirty="0"/>
              <a:t>4+2+1 4+2 4+2 </a:t>
            </a:r>
            <a:endParaRPr lang="zh-CN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777 file1  </a:t>
            </a:r>
            <a:r>
              <a:rPr lang="zh-CN" altLang="zh-CN" sz="2000" dirty="0"/>
              <a:t>将文件</a:t>
            </a:r>
            <a:r>
              <a:rPr lang="en-US" altLang="zh-CN" sz="2000" dirty="0"/>
              <a:t>file1</a:t>
            </a:r>
            <a:r>
              <a:rPr lang="zh-CN" altLang="zh-CN" sz="2000" dirty="0"/>
              <a:t>的权限更改为</a:t>
            </a:r>
            <a:r>
              <a:rPr lang="en-US" altLang="zh-CN" sz="2000" dirty="0"/>
              <a:t> 4+2+1 4+2+1 4+2+1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zh-CN" sz="2000" dirty="0"/>
              <a:t>、字母描述法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u=r file1  </a:t>
            </a:r>
            <a:r>
              <a:rPr lang="zh-CN" altLang="zh-CN" sz="2000" dirty="0"/>
              <a:t>给文件的属组赋予读取权限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u=</a:t>
            </a:r>
            <a:r>
              <a:rPr lang="en-US" altLang="zh-CN" sz="2000" dirty="0" err="1"/>
              <a:t>wx</a:t>
            </a:r>
            <a:r>
              <a:rPr lang="en-US" altLang="zh-CN" sz="2000" dirty="0"/>
              <a:t> file1 </a:t>
            </a:r>
            <a:r>
              <a:rPr lang="zh-CN" altLang="zh-CN" sz="2000" dirty="0"/>
              <a:t>给文件的属组赋予写和执行权限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g+rw</a:t>
            </a:r>
            <a:r>
              <a:rPr lang="en-US" altLang="zh-CN" sz="2000" dirty="0"/>
              <a:t> file1 </a:t>
            </a:r>
            <a:r>
              <a:rPr lang="zh-CN" altLang="zh-CN" sz="2000" dirty="0"/>
              <a:t>给文件的属组增加读写权限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g-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 file1 </a:t>
            </a:r>
            <a:r>
              <a:rPr lang="zh-CN" altLang="zh-CN" sz="2000" dirty="0"/>
              <a:t>给文件的属组去掉读写权限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o=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 file1 </a:t>
            </a:r>
            <a:r>
              <a:rPr lang="zh-CN" altLang="zh-CN" sz="2000" dirty="0"/>
              <a:t>给文件的其他用户的权限改为读写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a+rwx</a:t>
            </a:r>
            <a:r>
              <a:rPr lang="en-US" altLang="zh-CN" sz="2000" dirty="0"/>
              <a:t> file1 </a:t>
            </a:r>
            <a:r>
              <a:rPr lang="zh-CN" altLang="zh-CN" sz="2000" dirty="0"/>
              <a:t>给所有用户增加读写和执行权限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420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772816"/>
            <a:ext cx="78848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/>
              <a:t>su</a:t>
            </a:r>
            <a:r>
              <a:rPr lang="en-US" altLang="zh-CN" sz="2000" dirty="0"/>
              <a:t> </a:t>
            </a:r>
            <a:r>
              <a:rPr lang="zh-CN" altLang="en-US" sz="2000" dirty="0"/>
              <a:t>：可以</a:t>
            </a:r>
            <a:r>
              <a:rPr lang="zh-CN" altLang="en-US" sz="2000" dirty="0"/>
              <a:t>在用户之间切换，如果超级权限用户</a:t>
            </a:r>
            <a:r>
              <a:rPr lang="en-US" altLang="zh-CN" sz="2000" dirty="0"/>
              <a:t>root</a:t>
            </a:r>
            <a:r>
              <a:rPr lang="zh-CN" altLang="en-US" sz="2000" dirty="0"/>
              <a:t>向普通或虚拟用户切换不需要密码</a:t>
            </a:r>
            <a:r>
              <a:rPr lang="zh-CN" altLang="en-US" sz="2000" dirty="0"/>
              <a:t>，而</a:t>
            </a:r>
            <a:r>
              <a:rPr lang="zh-CN" altLang="en-US" sz="2000" dirty="0"/>
              <a:t>普通用户切换到其它任何用户都需要密码验证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zh-CN" altLang="en-US" sz="2000" dirty="0"/>
              <a:t>：执行命令的流程是当前用户切换到</a:t>
            </a:r>
            <a:r>
              <a:rPr lang="en-US" altLang="zh-CN" sz="2000" dirty="0"/>
              <a:t>root</a:t>
            </a:r>
            <a:r>
              <a:rPr lang="zh-CN" altLang="en-US" sz="2000" dirty="0"/>
              <a:t>（或其它指定切换到的用户），然后以</a:t>
            </a:r>
            <a:r>
              <a:rPr lang="en-US" altLang="zh-CN" sz="2000" dirty="0"/>
              <a:t>root</a:t>
            </a:r>
            <a:r>
              <a:rPr lang="zh-CN" altLang="en-US" sz="2000" dirty="0"/>
              <a:t>（或其它指定的切换到的用户）身份执行命令，执行完成后，直接退回到当前用户；而这些的前提是要通过</a:t>
            </a:r>
            <a:r>
              <a:rPr lang="en-US" altLang="zh-CN" sz="2000" dirty="0" err="1"/>
              <a:t>sudo</a:t>
            </a:r>
            <a:r>
              <a:rPr lang="zh-CN" altLang="en-US" sz="2000" dirty="0"/>
              <a:t>的配置文件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sudoers</a:t>
            </a:r>
            <a:r>
              <a:rPr lang="zh-CN" altLang="en-US" sz="2000" dirty="0"/>
              <a:t>来进行授权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运行</a:t>
            </a:r>
            <a:r>
              <a:rPr lang="en-US" altLang="zh-CN" sz="2000" dirty="0" err="1"/>
              <a:t>visudo</a:t>
            </a:r>
            <a:r>
              <a:rPr lang="en-US" altLang="zh-CN" sz="2000" dirty="0"/>
              <a:t> </a:t>
            </a:r>
            <a:r>
              <a:rPr lang="zh-CN" altLang="en-US" sz="2000" dirty="0"/>
              <a:t>来改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sudoers</a:t>
            </a:r>
            <a:endParaRPr lang="en-US" altLang="zh-CN" sz="2000" dirty="0"/>
          </a:p>
          <a:p>
            <a:endParaRPr lang="en-US" altLang="zh-CN" sz="20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450" y="1157952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14. LINUX</a:t>
            </a:r>
            <a:r>
              <a:rPr lang="zh-CN" altLang="en-US" sz="2400" b="1" dirty="0"/>
              <a:t>用户切换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727" y="1395264"/>
            <a:ext cx="66247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15.tar:</a:t>
            </a:r>
            <a:r>
              <a:rPr lang="zh-CN" altLang="en-US" sz="2400" b="1" dirty="0"/>
              <a:t>调用压缩功能</a:t>
            </a:r>
            <a:r>
              <a:rPr lang="zh-CN" altLang="en-US" sz="2400" b="1" dirty="0"/>
              <a:t>实现压缩</a:t>
            </a:r>
            <a:r>
              <a:rPr lang="zh-CN" altLang="en-US" sz="2400" b="1" dirty="0"/>
              <a:t>和解压文件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r>
              <a:rPr lang="zh-CN" altLang="en-US" sz="2000" dirty="0"/>
              <a:t>参数：</a:t>
            </a:r>
          </a:p>
          <a:p>
            <a:r>
              <a:rPr lang="en-US" altLang="zh-CN" sz="2000" dirty="0"/>
              <a:t>-x </a:t>
            </a:r>
            <a:r>
              <a:rPr lang="zh-CN" altLang="en-US" sz="2000" dirty="0"/>
              <a:t>从压缩的文件中提取文件</a:t>
            </a:r>
          </a:p>
          <a:p>
            <a:r>
              <a:rPr lang="en-US" altLang="zh-CN" sz="2000" dirty="0"/>
              <a:t>-t </a:t>
            </a:r>
            <a:r>
              <a:rPr lang="zh-CN" altLang="en-US" sz="2000" dirty="0"/>
              <a:t>显示压缩文件的内容</a:t>
            </a:r>
          </a:p>
          <a:p>
            <a:r>
              <a:rPr lang="en-US" altLang="zh-CN" sz="2000" dirty="0"/>
              <a:t>-v </a:t>
            </a:r>
            <a:r>
              <a:rPr lang="zh-CN" altLang="en-US" sz="2000" dirty="0"/>
              <a:t>显示操作过程</a:t>
            </a:r>
          </a:p>
          <a:p>
            <a:r>
              <a:rPr lang="en-US" altLang="zh-CN" sz="2000" dirty="0"/>
              <a:t>-f </a:t>
            </a:r>
            <a:r>
              <a:rPr lang="zh-CN" altLang="en-US" sz="2000" dirty="0"/>
              <a:t>指定压缩文件</a:t>
            </a:r>
          </a:p>
          <a:p>
            <a:r>
              <a:rPr lang="en-US" altLang="zh-CN" sz="2000" dirty="0"/>
              <a:t>-z </a:t>
            </a:r>
            <a:r>
              <a:rPr lang="zh-CN" altLang="en-US" sz="2000" dirty="0"/>
              <a:t>支持</a:t>
            </a:r>
            <a:r>
              <a:rPr lang="en-US" altLang="zh-CN" sz="2000" dirty="0" err="1"/>
              <a:t>gzip</a:t>
            </a:r>
            <a:r>
              <a:rPr lang="zh-CN" altLang="en-US" sz="2000" dirty="0"/>
              <a:t>解压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解包：</a:t>
            </a:r>
            <a:r>
              <a:rPr lang="en-US" altLang="zh-CN" sz="2000" dirty="0"/>
              <a:t>tar </a:t>
            </a:r>
            <a:r>
              <a:rPr lang="en-US" altLang="zh-CN" sz="2000" dirty="0" err="1"/>
              <a:t>xvf</a:t>
            </a:r>
            <a:r>
              <a:rPr lang="en-US" altLang="zh-CN" sz="2000" dirty="0"/>
              <a:t> FileName.tar</a:t>
            </a:r>
          </a:p>
          <a:p>
            <a:r>
              <a:rPr lang="zh-CN" altLang="en-US" sz="2000" dirty="0"/>
              <a:t>打包：</a:t>
            </a:r>
            <a:r>
              <a:rPr lang="en-US" altLang="zh-CN" sz="2000" dirty="0"/>
              <a:t>tar </a:t>
            </a:r>
            <a:r>
              <a:rPr lang="en-US" altLang="zh-CN" sz="2000" dirty="0" err="1"/>
              <a:t>cvf</a:t>
            </a:r>
            <a:r>
              <a:rPr lang="en-US" altLang="zh-CN" sz="2000" dirty="0"/>
              <a:t> FileName.tar </a:t>
            </a:r>
            <a:r>
              <a:rPr lang="en-US" altLang="zh-CN" sz="2000" dirty="0" err="1"/>
              <a:t>DirName</a:t>
            </a:r>
            <a:endParaRPr lang="en-US" altLang="zh-CN" sz="2000" dirty="0"/>
          </a:p>
          <a:p>
            <a:r>
              <a:rPr lang="zh-CN" altLang="en-US" sz="2000" dirty="0"/>
              <a:t>解压：</a:t>
            </a:r>
            <a:r>
              <a:rPr lang="en-US" altLang="zh-CN" sz="2000" dirty="0"/>
              <a:t>tar </a:t>
            </a:r>
            <a:r>
              <a:rPr lang="en-US" altLang="zh-CN" sz="2000" dirty="0" err="1"/>
              <a:t>zxvf</a:t>
            </a:r>
            <a:r>
              <a:rPr lang="en-US" altLang="zh-CN" sz="2000" dirty="0"/>
              <a:t> FileName.tar.gz</a:t>
            </a:r>
          </a:p>
          <a:p>
            <a:r>
              <a:rPr lang="zh-CN" altLang="en-US" sz="2000" dirty="0"/>
              <a:t>压缩：</a:t>
            </a:r>
            <a:r>
              <a:rPr lang="en-US" altLang="zh-CN" sz="2000" dirty="0"/>
              <a:t>tar </a:t>
            </a:r>
            <a:r>
              <a:rPr lang="en-US" altLang="zh-CN" sz="2000" dirty="0" err="1"/>
              <a:t>zcvf</a:t>
            </a:r>
            <a:r>
              <a:rPr lang="en-US" altLang="zh-CN" sz="2000" dirty="0"/>
              <a:t> FileName.tar.gz </a:t>
            </a:r>
            <a:r>
              <a:rPr lang="en-US" altLang="zh-CN" sz="2000" dirty="0" err="1"/>
              <a:t>DirName</a:t>
            </a:r>
            <a:endParaRPr lang="en-US" altLang="zh-CN" sz="2000" dirty="0"/>
          </a:p>
          <a:p>
            <a:r>
              <a:rPr lang="zh-CN" altLang="en-US" sz="2000" dirty="0"/>
              <a:t>（注：</a:t>
            </a:r>
            <a:r>
              <a:rPr lang="en-US" altLang="zh-CN" sz="2000" dirty="0"/>
              <a:t>tar</a:t>
            </a:r>
            <a:r>
              <a:rPr lang="zh-CN" altLang="en-US" sz="2000" dirty="0"/>
              <a:t>是打包，不是压缩！）</a:t>
            </a:r>
          </a:p>
          <a:p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6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727" y="1395264"/>
            <a:ext cx="66247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16. </a:t>
            </a:r>
            <a:r>
              <a:rPr lang="en-US" altLang="zh-CN" sz="2400" b="1" dirty="0" err="1"/>
              <a:t>gzip</a:t>
            </a:r>
            <a:r>
              <a:rPr lang="en-US" altLang="zh-CN" sz="2400" b="1" dirty="0" smtClean="0"/>
              <a:t>:</a:t>
            </a:r>
            <a:r>
              <a:rPr lang="zh-CN" altLang="en-US" sz="2400" b="1" dirty="0"/>
              <a:t>对文件进行压缩和解压缩的</a:t>
            </a:r>
            <a:r>
              <a:rPr lang="zh-CN" altLang="en-US" sz="2400" b="1" dirty="0" smtClean="0"/>
              <a:t>命令</a:t>
            </a:r>
            <a:endParaRPr lang="en-US" altLang="zh-CN" sz="2400" b="1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# </a:t>
            </a:r>
            <a:r>
              <a:rPr lang="en-US" altLang="zh-CN" sz="2000" dirty="0" err="1"/>
              <a:t>gzip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111.tar       </a:t>
            </a:r>
            <a:r>
              <a:rPr lang="zh-CN" altLang="en-US" sz="2000" dirty="0" smtClean="0"/>
              <a:t>将</a:t>
            </a:r>
            <a:r>
              <a:rPr lang="en-US" altLang="zh-CN" sz="2000" dirty="0"/>
              <a:t>111.tar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gzip</a:t>
            </a:r>
            <a:r>
              <a:rPr lang="zh-CN" altLang="en-US" sz="2000" dirty="0" smtClean="0"/>
              <a:t>压缩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压缩</a:t>
            </a:r>
            <a:r>
              <a:rPr lang="zh-CN" altLang="en-US" sz="2000" dirty="0"/>
              <a:t>成功后</a:t>
            </a:r>
            <a:r>
              <a:rPr lang="zh-CN" altLang="en-US" sz="2000" dirty="0" smtClean="0"/>
              <a:t>文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</a:t>
            </a:r>
            <a:r>
              <a:rPr lang="zh-CN" altLang="en-US" sz="2000" dirty="0" smtClean="0"/>
              <a:t>件</a:t>
            </a:r>
            <a:r>
              <a:rPr lang="zh-CN" altLang="en-US" sz="2000" dirty="0"/>
              <a:t>变为</a:t>
            </a:r>
            <a:r>
              <a:rPr lang="en-US" altLang="zh-CN" sz="2000" dirty="0" err="1"/>
              <a:t>gz</a:t>
            </a:r>
            <a:r>
              <a:rPr lang="zh-CN" altLang="en-US" sz="2000" dirty="0"/>
              <a:t>后缀</a:t>
            </a:r>
          </a:p>
          <a:p>
            <a:r>
              <a:rPr lang="en-US" altLang="zh-CN" sz="2000" dirty="0" smtClean="0"/>
              <a:t># </a:t>
            </a:r>
            <a:r>
              <a:rPr lang="en-US" altLang="zh-CN" sz="2000" dirty="0" err="1"/>
              <a:t>gzip</a:t>
            </a:r>
            <a:r>
              <a:rPr lang="en-US" altLang="zh-CN" sz="2000" dirty="0"/>
              <a:t> –d </a:t>
            </a:r>
            <a:r>
              <a:rPr lang="en-US" altLang="zh-CN" sz="2000" dirty="0" smtClean="0"/>
              <a:t>111.tar.gz    </a:t>
            </a:r>
            <a:r>
              <a:rPr lang="zh-CN" altLang="en-US" sz="2000" dirty="0" smtClean="0"/>
              <a:t>将</a:t>
            </a:r>
            <a:r>
              <a:rPr lang="en-US" altLang="zh-CN" sz="2000" dirty="0"/>
              <a:t>111.tar.gz</a:t>
            </a:r>
            <a:r>
              <a:rPr lang="zh-CN" altLang="en-US" sz="2000" dirty="0"/>
              <a:t>包解</a:t>
            </a:r>
            <a:r>
              <a:rPr lang="zh-CN" altLang="en-US" sz="2000" dirty="0" smtClean="0"/>
              <a:t>压缩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解</a:t>
            </a:r>
            <a:r>
              <a:rPr lang="zh-CN" altLang="en-US" sz="2000" dirty="0"/>
              <a:t>压成功</a:t>
            </a:r>
            <a:r>
              <a:rPr lang="zh-CN" altLang="en-US" sz="2000" dirty="0" smtClean="0"/>
              <a:t>后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删除</a:t>
            </a:r>
            <a:r>
              <a:rPr lang="en-US" altLang="zh-CN" sz="2000" dirty="0" err="1"/>
              <a:t>gz</a:t>
            </a:r>
            <a:r>
              <a:rPr lang="zh-CN" altLang="en-US" sz="2000" dirty="0" smtClean="0"/>
              <a:t>后缀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400" b="1" dirty="0"/>
              <a:t>17.</a:t>
            </a:r>
            <a:r>
              <a:rPr lang="zh-CN" altLang="en-US" sz="2400" b="1" dirty="0"/>
              <a:t>其他命令</a:t>
            </a:r>
            <a:endParaRPr lang="en-US" altLang="zh-CN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/>
              <a:t>dd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：帮助命令，可用</a:t>
            </a:r>
            <a:r>
              <a:rPr lang="zh-CN" altLang="en-US" sz="2000" dirty="0"/>
              <a:t>于备份 </a:t>
            </a:r>
          </a:p>
          <a:p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dd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if=“input file”  of=“output file” 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bs</a:t>
            </a:r>
            <a:r>
              <a:rPr lang="en-US" altLang="zh-CN" sz="2000" dirty="0"/>
              <a:t>=“block </a:t>
            </a:r>
            <a:r>
              <a:rPr lang="en-US" altLang="zh-CN" sz="2000" dirty="0" err="1"/>
              <a:t>size”count</a:t>
            </a:r>
            <a:r>
              <a:rPr lang="en-US" altLang="zh-CN" sz="2000" dirty="0"/>
              <a:t>=“number</a:t>
            </a:r>
            <a:r>
              <a:rPr lang="en-US" altLang="zh-CN" sz="2000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free </a:t>
            </a:r>
            <a:r>
              <a:rPr lang="zh-CN" altLang="en-US" sz="2000" dirty="0"/>
              <a:t>命令显示系统使用和空闲的内存情况，包括物理内存、交互区内存</a:t>
            </a:r>
            <a:r>
              <a:rPr lang="en-US" altLang="zh-CN" sz="2000" dirty="0"/>
              <a:t>(swap)</a:t>
            </a:r>
            <a:r>
              <a:rPr lang="zh-CN" altLang="en-US" sz="2000" dirty="0"/>
              <a:t>和内核缓冲区内存。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6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727" y="1395264"/>
            <a:ext cx="66247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17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其他</a:t>
            </a:r>
            <a:r>
              <a:rPr lang="zh-CN" altLang="en-US" sz="2400" b="1" dirty="0" smtClean="0"/>
              <a:t>命令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列出文件系统的整体磁盘使用量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du  </a:t>
            </a:r>
            <a:r>
              <a:rPr lang="zh-CN" altLang="en-US" sz="2000" dirty="0"/>
              <a:t>评估文件系统的磁盘使用量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mount </a:t>
            </a:r>
            <a:r>
              <a:rPr lang="zh-CN" altLang="en-US" sz="2000" dirty="0"/>
              <a:t>挂载文件系统</a:t>
            </a:r>
          </a:p>
          <a:p>
            <a:r>
              <a:rPr lang="zh-CN" altLang="en-US" sz="2000" dirty="0"/>
              <a:t>  将只读系统挂载成可读写系统：</a:t>
            </a:r>
            <a:r>
              <a:rPr lang="en-US" altLang="zh-CN" sz="2000" dirty="0"/>
              <a:t>mount -n -o </a:t>
            </a:r>
            <a:r>
              <a:rPr lang="en-US" altLang="zh-CN" sz="2000" dirty="0" err="1"/>
              <a:t>remount,rw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/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/>
              <a:t>动态进程查看：</a:t>
            </a:r>
            <a:r>
              <a:rPr lang="en-US" altLang="zh-CN" sz="2000" dirty="0"/>
              <a:t>top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/>
              <a:t>静态进程查看：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aux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/>
              <a:t>netstat</a:t>
            </a:r>
            <a:r>
              <a:rPr lang="zh-CN" altLang="en-US" sz="2000" dirty="0"/>
              <a:t>用于显示与</a:t>
            </a:r>
            <a:r>
              <a:rPr lang="en-US" altLang="zh-CN" sz="2000" dirty="0"/>
              <a:t>IP</a:t>
            </a:r>
            <a:r>
              <a:rPr lang="zh-CN" altLang="en-US" sz="2000" dirty="0"/>
              <a:t>、</a:t>
            </a:r>
            <a:r>
              <a:rPr lang="en-US" altLang="zh-CN" sz="2000" dirty="0"/>
              <a:t>TCP</a:t>
            </a:r>
            <a:r>
              <a:rPr lang="zh-CN" altLang="en-US" sz="2000" dirty="0"/>
              <a:t>、</a:t>
            </a:r>
            <a:r>
              <a:rPr lang="en-US" altLang="zh-CN" sz="2000" dirty="0"/>
              <a:t>UDP</a:t>
            </a:r>
            <a:r>
              <a:rPr lang="zh-CN" altLang="en-US" sz="2000" dirty="0"/>
              <a:t>和</a:t>
            </a:r>
            <a:r>
              <a:rPr lang="en-US" altLang="zh-CN" sz="2000" dirty="0"/>
              <a:t>ICMP</a:t>
            </a:r>
            <a:r>
              <a:rPr lang="zh-CN" altLang="en-US" sz="2000" dirty="0"/>
              <a:t>协议相关的统计数据，一般用于检验本机各端口的网络连接情况。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进程</a:t>
            </a:r>
            <a:r>
              <a:rPr lang="zh-CN" altLang="en-US" sz="2000" dirty="0"/>
              <a:t>管理：</a:t>
            </a:r>
            <a:r>
              <a:rPr lang="en-US" altLang="zh-CN" sz="2000" dirty="0"/>
              <a:t>kill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/>
              <a:t>ifconfig</a:t>
            </a:r>
            <a:r>
              <a:rPr lang="zh-CN" altLang="en-US" sz="2000" dirty="0"/>
              <a:t>查看设备网络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time   </a:t>
            </a:r>
            <a:r>
              <a:rPr lang="zh-CN" altLang="en-US" sz="2000" dirty="0"/>
              <a:t>查看系统时间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date  </a:t>
            </a:r>
            <a:r>
              <a:rPr lang="zh-CN" altLang="en-US" sz="2000" dirty="0"/>
              <a:t>查看系统</a:t>
            </a:r>
            <a:r>
              <a:rPr lang="zh-CN" altLang="en-US" sz="2000" dirty="0" smtClean="0"/>
              <a:t>日期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/>
              <a:t>rz</a:t>
            </a:r>
            <a:r>
              <a:rPr lang="en-US" altLang="zh-CN" sz="2000" dirty="0"/>
              <a:t> </a:t>
            </a:r>
            <a:r>
              <a:rPr lang="zh-CN" altLang="en-US" sz="2000" dirty="0"/>
              <a:t>上传文件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/>
              <a:t>sz</a:t>
            </a:r>
            <a:r>
              <a:rPr lang="en-US" altLang="zh-CN" sz="2000" dirty="0"/>
              <a:t> </a:t>
            </a:r>
            <a:r>
              <a:rPr lang="zh-CN" altLang="en-US" sz="2000" dirty="0"/>
              <a:t>下载文件</a:t>
            </a: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常用命令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0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120932"/>
            <a:ext cx="76328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文本编辑器</a:t>
            </a:r>
            <a:endParaRPr lang="en-US" altLang="zh-CN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vi</a:t>
            </a:r>
            <a:r>
              <a:rPr lang="zh-CN" altLang="en-US" sz="2000" dirty="0"/>
              <a:t>：普通文本编辑器；也可以直接创建一个可编辑文档；</a:t>
            </a: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v</a:t>
            </a:r>
            <a:r>
              <a:rPr lang="en-US" altLang="zh-CN" sz="2000" dirty="0"/>
              <a:t>im</a:t>
            </a:r>
            <a:r>
              <a:rPr lang="zh-CN" altLang="en-US" sz="2000" dirty="0"/>
              <a:t>：</a:t>
            </a:r>
            <a:r>
              <a:rPr lang="en-US" altLang="zh-CN" sz="2000" dirty="0"/>
              <a:t>vi</a:t>
            </a:r>
            <a:r>
              <a:rPr lang="zh-CN" altLang="en-US" sz="2000" dirty="0"/>
              <a:t>的高级版，可以算是一个“程序开发工具”。可以用颜色或底线等方式来显示一些特殊信息；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v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种模式</a:t>
            </a:r>
            <a:endParaRPr lang="en-US" altLang="zh-CN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/>
              <a:t>一般模式：直接打开一个文件的默认模式；</a:t>
            </a: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/>
              <a:t>编辑模式：“</a:t>
            </a:r>
            <a:r>
              <a:rPr lang="en-US" altLang="zh-CN" sz="2000" dirty="0" err="1"/>
              <a:t>i,I,o,O,a,A,r,R</a:t>
            </a:r>
            <a:r>
              <a:rPr lang="zh-CN" altLang="en-US" sz="2000" dirty="0"/>
              <a:t>”进入编辑模式，退出的时候先按“</a:t>
            </a:r>
            <a:r>
              <a:rPr lang="en-US" altLang="zh-CN" sz="2000" dirty="0"/>
              <a:t>Esc</a:t>
            </a:r>
            <a:r>
              <a:rPr lang="zh-CN" altLang="en-US" sz="2000" dirty="0"/>
              <a:t>”然后“：”最后通过“</a:t>
            </a:r>
            <a:r>
              <a:rPr lang="en-US" altLang="zh-CN" sz="2000" dirty="0" err="1"/>
              <a:t>wq</a:t>
            </a:r>
            <a:r>
              <a:rPr lang="zh-CN" altLang="en-US" sz="2000" dirty="0"/>
              <a:t>”退出此模式</a:t>
            </a: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/>
              <a:t>命令行模式： 在一般模式下输入“：，</a:t>
            </a:r>
            <a:r>
              <a:rPr lang="en-US" altLang="zh-CN" sz="2000" dirty="0"/>
              <a:t>/</a:t>
            </a:r>
            <a:r>
              <a:rPr lang="zh-CN" altLang="en-US" sz="2000" dirty="0"/>
              <a:t>，？”进入，进行读取，大量替换字符等操作；</a:t>
            </a:r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4068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VI/VIM 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文件修改</a:t>
            </a:r>
          </a:p>
        </p:txBody>
      </p:sp>
      <p:pic>
        <p:nvPicPr>
          <p:cNvPr id="1025" name="Picture 1" descr="C:\Program Files\TrueLink\Users\wushuang@kedacom.com\KDCPic\a2d26ab4-c1ee-4df3-9c9d-ea6ebcbb0262_d738812e-45ae-4f44-bfe6-23718f49d5d4@kedacom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98807"/>
            <a:ext cx="4828730" cy="199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340768"/>
            <a:ext cx="72728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2400" b="1" dirty="0"/>
              <a:t>vi</a:t>
            </a:r>
            <a:r>
              <a:rPr lang="zh-CN" altLang="zh-CN" sz="2400" b="1" dirty="0"/>
              <a:t>的</a:t>
            </a:r>
            <a:r>
              <a:rPr lang="zh-CN" altLang="zh-CN" sz="2400" b="1" dirty="0" smtClean="0"/>
              <a:t>启动</a:t>
            </a:r>
            <a:r>
              <a:rPr lang="zh-CN" altLang="en-US" sz="2400" b="1" dirty="0"/>
              <a:t>、</a:t>
            </a:r>
            <a:r>
              <a:rPr lang="zh-CN" altLang="zh-CN" sz="2400" b="1" dirty="0" smtClean="0"/>
              <a:t>退出</a:t>
            </a:r>
            <a:r>
              <a:rPr lang="zh-CN" altLang="en-US" sz="2400" b="1" dirty="0" smtClean="0"/>
              <a:t>和编辑</a:t>
            </a:r>
            <a:endParaRPr lang="en-US" altLang="zh-CN" sz="2400" b="1" dirty="0" smtClean="0"/>
          </a:p>
          <a:p>
            <a:endParaRPr lang="zh-CN" altLang="zh-CN" sz="2000" b="1" dirty="0"/>
          </a:p>
          <a:p>
            <a:r>
              <a:rPr lang="en-US" altLang="zh-CN" sz="2000" dirty="0"/>
              <a:t>#vi file         </a:t>
            </a:r>
            <a:r>
              <a:rPr lang="zh-CN" altLang="zh-CN" sz="2000" dirty="0"/>
              <a:t>编辑</a:t>
            </a:r>
            <a:r>
              <a:rPr lang="en-US" altLang="zh-CN" sz="2000" dirty="0"/>
              <a:t>file</a:t>
            </a:r>
            <a:r>
              <a:rPr lang="zh-CN" altLang="zh-CN" sz="2000" dirty="0"/>
              <a:t>文件 </a:t>
            </a:r>
          </a:p>
          <a:p>
            <a:r>
              <a:rPr lang="en-US" altLang="zh-CN" sz="2000" dirty="0"/>
              <a:t>#vi 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/file1   </a:t>
            </a:r>
            <a:r>
              <a:rPr lang="zh-CN" altLang="zh-CN" sz="2000" dirty="0"/>
              <a:t>编辑指定目录</a:t>
            </a:r>
            <a:r>
              <a:rPr lang="en-US" altLang="zh-CN" sz="2000" dirty="0"/>
              <a:t>/tem</a:t>
            </a:r>
            <a:r>
              <a:rPr lang="zh-CN" altLang="zh-CN" sz="2000" dirty="0"/>
              <a:t>下的</a:t>
            </a:r>
            <a:r>
              <a:rPr lang="en-US" altLang="zh-CN" sz="2000" dirty="0"/>
              <a:t>file1</a:t>
            </a:r>
            <a:r>
              <a:rPr lang="zh-CN" altLang="zh-CN" sz="2000" dirty="0"/>
              <a:t>文件</a:t>
            </a:r>
          </a:p>
          <a:p>
            <a:r>
              <a:rPr lang="en-US" altLang="zh-CN" sz="2000" dirty="0"/>
              <a:t>:w    </a:t>
            </a:r>
            <a:r>
              <a:rPr lang="zh-CN" altLang="zh-CN" sz="2000" dirty="0"/>
              <a:t>保存修改</a:t>
            </a:r>
          </a:p>
          <a:p>
            <a:r>
              <a:rPr lang="en-US" altLang="zh-CN" sz="2000" dirty="0"/>
              <a:t>:q    </a:t>
            </a:r>
            <a:r>
              <a:rPr lang="zh-CN" altLang="zh-CN" sz="2000" dirty="0"/>
              <a:t>退出</a:t>
            </a:r>
            <a:r>
              <a:rPr lang="en-US" altLang="zh-CN" sz="2000" dirty="0"/>
              <a:t>vi</a:t>
            </a:r>
            <a:endParaRPr lang="zh-CN" altLang="zh-CN" sz="2000" dirty="0"/>
          </a:p>
          <a:p>
            <a:r>
              <a:rPr lang="en-US" altLang="zh-CN" sz="2000" dirty="0"/>
              <a:t>:</a:t>
            </a:r>
            <a:r>
              <a:rPr lang="en-US" altLang="zh-CN" sz="2000" dirty="0" err="1"/>
              <a:t>wq</a:t>
            </a:r>
            <a:r>
              <a:rPr lang="en-US" altLang="zh-CN" sz="2000" dirty="0"/>
              <a:t>   </a:t>
            </a:r>
            <a:r>
              <a:rPr lang="zh-CN" altLang="zh-CN" sz="2000" dirty="0"/>
              <a:t>保存并退出 </a:t>
            </a:r>
          </a:p>
          <a:p>
            <a:r>
              <a:rPr lang="en-US" altLang="zh-CN" sz="2000" dirty="0"/>
              <a:t>:q!   </a:t>
            </a:r>
            <a:r>
              <a:rPr lang="zh-CN" altLang="zh-CN" sz="2000" dirty="0"/>
              <a:t>强行退出</a:t>
            </a:r>
            <a:r>
              <a:rPr lang="en-US" altLang="zh-CN" sz="2000" dirty="0"/>
              <a:t>vi</a:t>
            </a:r>
            <a:r>
              <a:rPr lang="zh-CN" altLang="zh-CN" sz="2000" dirty="0"/>
              <a:t>，不保存</a:t>
            </a:r>
            <a:r>
              <a:rPr lang="zh-CN" altLang="zh-CN" sz="2000" dirty="0" smtClean="0"/>
              <a:t>修改</a:t>
            </a:r>
            <a:endParaRPr lang="en-US" altLang="zh-CN" sz="2000" dirty="0" smtClean="0"/>
          </a:p>
          <a:p>
            <a:r>
              <a:rPr lang="en-US" altLang="zh-CN" sz="2000" dirty="0"/>
              <a:t>i      </a:t>
            </a:r>
            <a:r>
              <a:rPr lang="zh-CN" altLang="zh-CN" sz="2000" dirty="0"/>
              <a:t>在光标之前输入文字</a:t>
            </a:r>
          </a:p>
          <a:p>
            <a:r>
              <a:rPr lang="en-US" altLang="zh-CN" sz="2000" dirty="0" smtClean="0"/>
              <a:t>a      </a:t>
            </a:r>
            <a:r>
              <a:rPr lang="zh-CN" altLang="zh-CN" sz="2000" dirty="0"/>
              <a:t>在光标之后输入文字</a:t>
            </a:r>
          </a:p>
          <a:p>
            <a:r>
              <a:rPr lang="en-US" altLang="zh-CN" sz="2000" dirty="0"/>
              <a:t>A      </a:t>
            </a:r>
            <a:r>
              <a:rPr lang="zh-CN" altLang="zh-CN" sz="2000" dirty="0"/>
              <a:t>在行尾插入文字 </a:t>
            </a:r>
          </a:p>
          <a:p>
            <a:r>
              <a:rPr lang="en-US" altLang="zh-CN" sz="2000" dirty="0"/>
              <a:t>o      </a:t>
            </a:r>
            <a:r>
              <a:rPr lang="zh-CN" altLang="zh-CN" sz="2000" dirty="0"/>
              <a:t>光标下面插入</a:t>
            </a:r>
            <a:r>
              <a:rPr lang="en-US" altLang="zh-CN" sz="2000" dirty="0"/>
              <a:t>1</a:t>
            </a:r>
            <a:r>
              <a:rPr lang="zh-CN" altLang="zh-CN" sz="2000" dirty="0"/>
              <a:t>行空行</a:t>
            </a:r>
          </a:p>
          <a:p>
            <a:r>
              <a:rPr lang="en-US" altLang="zh-CN" sz="2000" dirty="0"/>
              <a:t>O      </a:t>
            </a:r>
            <a:r>
              <a:rPr lang="zh-CN" altLang="zh-CN" sz="2000" dirty="0"/>
              <a:t>在光标上面插入</a:t>
            </a:r>
            <a:r>
              <a:rPr lang="en-US" altLang="zh-CN" sz="2000" dirty="0"/>
              <a:t>1</a:t>
            </a:r>
            <a:r>
              <a:rPr lang="zh-CN" altLang="zh-CN" sz="2000" dirty="0"/>
              <a:t>行空行进入和退出输入模式</a:t>
            </a:r>
          </a:p>
          <a:p>
            <a:endParaRPr lang="zh-CN" altLang="zh-CN" sz="2000" dirty="0"/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01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340768"/>
            <a:ext cx="727280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cat</a:t>
            </a:r>
            <a:r>
              <a:rPr lang="zh-CN" altLang="en-US" sz="2000" dirty="0"/>
              <a:t>：由第一行开始显示文件内容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tac</a:t>
            </a:r>
            <a:r>
              <a:rPr lang="zh-CN" altLang="en-US" sz="2000" dirty="0"/>
              <a:t>：从最后一行开始显示，可以看出</a:t>
            </a:r>
            <a:r>
              <a:rPr lang="en-US" altLang="zh-CN" sz="2000" dirty="0" err="1"/>
              <a:t>tac</a:t>
            </a:r>
            <a:r>
              <a:rPr lang="zh-CN" altLang="en-US" sz="2000" dirty="0"/>
              <a:t>与</a:t>
            </a:r>
            <a:r>
              <a:rPr lang="en-US" altLang="zh-CN" sz="2000" dirty="0"/>
              <a:t>cat</a:t>
            </a:r>
            <a:r>
              <a:rPr lang="zh-CN" altLang="en-US" sz="2000" dirty="0"/>
              <a:t>字母顺序相反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more</a:t>
            </a:r>
            <a:r>
              <a:rPr lang="zh-CN" altLang="en-US" sz="2000" dirty="0"/>
              <a:t>：一页一页的显示文件内容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less</a:t>
            </a:r>
            <a:r>
              <a:rPr lang="zh-CN" altLang="en-US" sz="2000" dirty="0"/>
              <a:t>：与</a:t>
            </a:r>
            <a:r>
              <a:rPr lang="en-US" altLang="zh-CN" sz="2000" dirty="0"/>
              <a:t>more</a:t>
            </a:r>
            <a:r>
              <a:rPr lang="zh-CN" altLang="en-US" sz="2000" dirty="0"/>
              <a:t>类似，但它可以向前翻页    </a:t>
            </a:r>
            <a:r>
              <a:rPr lang="en-US" altLang="zh-CN" sz="2000" dirty="0"/>
              <a:t>q</a:t>
            </a:r>
            <a:r>
              <a:rPr lang="zh-CN" altLang="en-US" sz="2000" dirty="0"/>
              <a:t>离开</a:t>
            </a:r>
            <a:r>
              <a:rPr lang="en-US" altLang="zh-CN" sz="2000" dirty="0"/>
              <a:t>less</a:t>
            </a:r>
            <a:r>
              <a:rPr lang="zh-CN" altLang="en-US" sz="2000" dirty="0"/>
              <a:t>程序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head –n </a:t>
            </a:r>
            <a:r>
              <a:rPr lang="zh-CN" altLang="en-US" sz="2000" dirty="0"/>
              <a:t>：查看文件的前</a:t>
            </a:r>
            <a:r>
              <a:rPr lang="en-US" altLang="zh-CN" sz="2000" dirty="0"/>
              <a:t>n</a:t>
            </a:r>
            <a:r>
              <a:rPr lang="zh-CN" altLang="en-US" sz="2000" dirty="0"/>
              <a:t>行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tail –n </a:t>
            </a:r>
            <a:r>
              <a:rPr lang="zh-CN" altLang="en-US" sz="2000" dirty="0"/>
              <a:t>：查看文件最后</a:t>
            </a:r>
            <a:r>
              <a:rPr lang="en-US" altLang="zh-CN" sz="2000" dirty="0"/>
              <a:t>n</a:t>
            </a:r>
            <a:r>
              <a:rPr lang="zh-CN" altLang="en-US" sz="2000" dirty="0"/>
              <a:t>行</a:t>
            </a:r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871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08720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b="1" dirty="0" smtClean="0"/>
              <a:t>vi</a:t>
            </a:r>
            <a:r>
              <a:rPr lang="zh-CN" altLang="en-US" sz="2400" b="1" dirty="0"/>
              <a:t>命令模式下的操作</a:t>
            </a:r>
            <a:endParaRPr lang="en-US" altLang="zh-CN" sz="2400" b="1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：</a:t>
            </a:r>
            <a:r>
              <a:rPr lang="en-US" altLang="zh-CN" sz="2000" dirty="0"/>
              <a:t>set nu    </a:t>
            </a:r>
            <a:r>
              <a:rPr lang="zh-CN" altLang="zh-CN" sz="2000" dirty="0"/>
              <a:t>设置行号</a:t>
            </a:r>
          </a:p>
          <a:p>
            <a:r>
              <a:rPr lang="zh-CN" altLang="zh-CN" sz="2000" dirty="0"/>
              <a:t>：</a:t>
            </a:r>
            <a:r>
              <a:rPr lang="en-US" altLang="zh-CN" sz="2000" dirty="0"/>
              <a:t>set </a:t>
            </a:r>
            <a:r>
              <a:rPr lang="en-US" altLang="zh-CN" sz="2000" dirty="0" err="1"/>
              <a:t>nonu</a:t>
            </a:r>
            <a:r>
              <a:rPr lang="en-US" altLang="zh-CN" sz="2000" dirty="0"/>
              <a:t>  </a:t>
            </a:r>
            <a:r>
              <a:rPr lang="zh-CN" altLang="zh-CN" sz="2000" dirty="0"/>
              <a:t>取消设置行</a:t>
            </a:r>
            <a:r>
              <a:rPr lang="zh-CN" altLang="zh-CN" sz="2000" dirty="0" smtClean="0"/>
              <a:t>号</a:t>
            </a:r>
            <a:endParaRPr lang="en-US" altLang="zh-CN" sz="2000" dirty="0" smtClean="0"/>
          </a:p>
          <a:p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删除字符</a:t>
            </a:r>
            <a:r>
              <a:rPr lang="zh-CN" altLang="zh-CN" sz="2000" dirty="0"/>
              <a:t>：</a:t>
            </a:r>
            <a:r>
              <a:rPr lang="en-US" altLang="zh-CN" sz="2000" dirty="0"/>
              <a:t>x</a:t>
            </a:r>
            <a:r>
              <a:rPr lang="zh-CN" altLang="zh-CN" sz="2000" dirty="0"/>
              <a:t>键或</a:t>
            </a:r>
            <a:r>
              <a:rPr lang="en-US" altLang="zh-CN" sz="2000" dirty="0"/>
              <a:t>del</a:t>
            </a:r>
            <a:r>
              <a:rPr lang="zh-CN" altLang="zh-CN" sz="2000" dirty="0"/>
              <a:t>键 </a:t>
            </a:r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粘贴</a:t>
            </a:r>
            <a:r>
              <a:rPr lang="zh-CN" altLang="zh-CN" sz="2000" dirty="0"/>
              <a:t>操作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：</a:t>
            </a:r>
            <a:endParaRPr lang="zh-CN" altLang="zh-CN" sz="2000" dirty="0"/>
          </a:p>
          <a:p>
            <a:r>
              <a:rPr lang="en-US" altLang="zh-CN" sz="2000" dirty="0"/>
              <a:t>p  </a:t>
            </a:r>
            <a:r>
              <a:rPr lang="zh-CN" altLang="zh-CN" sz="2000" dirty="0" smtClean="0"/>
              <a:t>粘贴</a:t>
            </a:r>
            <a:r>
              <a:rPr lang="zh-CN" altLang="zh-CN" sz="2000" dirty="0"/>
              <a:t>在光标所在的下一行（如果粘贴词的话，粘贴在光标字符的后面）</a:t>
            </a:r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撤销</a:t>
            </a:r>
            <a:r>
              <a:rPr lang="zh-CN" altLang="zh-CN" sz="2000" dirty="0"/>
              <a:t>操作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u      </a:t>
            </a:r>
            <a:r>
              <a:rPr lang="zh-CN" altLang="zh-CN" sz="2000" dirty="0"/>
              <a:t>撤销，可以撤销到最近的一次保存的状态</a:t>
            </a:r>
          </a:p>
          <a:p>
            <a:r>
              <a:rPr lang="zh-CN" altLang="zh-CN" sz="2000" dirty="0"/>
              <a:t>：</a:t>
            </a:r>
            <a:r>
              <a:rPr lang="en-US" altLang="zh-CN" sz="2000" dirty="0"/>
              <a:t>e!   </a:t>
            </a:r>
            <a:r>
              <a:rPr lang="zh-CN" altLang="zh-CN" sz="2000" dirty="0"/>
              <a:t>恢复到文档的初始状态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1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645024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公司很多产品都是基于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内核上开发出来的，所以学习这个有以下几点用处：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、查看日志等各种文件；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、修改各种参数配置等；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、后台升级等；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、出现问题简单排查；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、装作很厉害的样子！！！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8724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为什么学习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Linux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8" y="192960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latin typeface="黑体" pitchFamily="49" charset="-122"/>
                <a:ea typeface="黑体" pitchFamily="49" charset="-122"/>
              </a:rPr>
              <a:t>因为有用啊！</a:t>
            </a:r>
            <a:endParaRPr lang="zh-CN" altLang="en-US" sz="5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77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326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课堂练习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124744"/>
            <a:ext cx="7272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、创建一个以自己名字为命名的用户，并使用还用户进行以下操作；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文件下创建一个以自己名字命名的文件夹，然后在文件夹中创建一个以工号为命名的可编辑文档。在里面编辑</a:t>
            </a:r>
            <a:r>
              <a:rPr lang="en-US" altLang="zh-CN" sz="2000" dirty="0"/>
              <a:t>5</a:t>
            </a:r>
            <a:r>
              <a:rPr lang="zh-CN" altLang="en-US" sz="2000" dirty="0"/>
              <a:t>行文字，编辑好后，退出保存。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、将之前的文件夹修改名称为</a:t>
            </a:r>
            <a:r>
              <a:rPr lang="en-US" altLang="zh-CN" sz="2000" dirty="0"/>
              <a:t>test</a:t>
            </a:r>
            <a:r>
              <a:rPr lang="zh-CN" altLang="en-US" sz="2000" dirty="0"/>
              <a:t>，并复制到</a:t>
            </a:r>
            <a:r>
              <a:rPr lang="en-US" altLang="zh-CN" sz="2000" dirty="0"/>
              <a:t>/ </a:t>
            </a:r>
            <a:r>
              <a:rPr lang="zh-CN" altLang="en-US" sz="2000" dirty="0"/>
              <a:t>目录下，并赋予创建者最高权限，本组成员可读权限，其他人员无权限。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、用管理员账号上传一个压缩包，然后解压，解压完成后读取压缩文件，然后将加压后的文件下载到本地。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、将自己上传的创建的用户、文件夹、文档删除。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、查看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系统的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地址。并查看其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和内存。找到</a:t>
            </a:r>
            <a:r>
              <a:rPr lang="en-US" altLang="zh-CN" sz="2000" dirty="0" err="1"/>
              <a:t>nru</a:t>
            </a:r>
            <a:r>
              <a:rPr lang="zh-CN" altLang="en-US" sz="2000" dirty="0"/>
              <a:t>模块的端口，然后杀掉该进程，在重新运行这个进程。（完整流程启动下</a:t>
            </a:r>
            <a:r>
              <a:rPr lang="en-US" altLang="zh-CN" sz="2000" dirty="0" err="1"/>
              <a:t>vmt</a:t>
            </a:r>
            <a:r>
              <a:rPr lang="zh-CN" altLang="en-US" sz="2000" dirty="0"/>
              <a:t>？）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412775"/>
            <a:ext cx="781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shell 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scrips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是利用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shell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的功能写的一个“程序”；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4068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简单脚本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举例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shell 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scrips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581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7158" y="5656892"/>
            <a:ext cx="336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zh-CN" altLang="en-US" sz="3200" dirty="0" smtClean="0">
                <a:solidFill>
                  <a:prstClr val="black"/>
                </a:solidFill>
              </a:rPr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8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4862" y="2492896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i="1" dirty="0" smtClean="0">
                <a:latin typeface="Times New Roman" pitchFamily="18" charset="0"/>
                <a:cs typeface="Times New Roman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050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87016"/>
            <a:ext cx="8280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操作系统：只要能够让计算机硬件正确无误的运作，就算是操作系统；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操作系统包含：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kernel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和系统调用层；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Kernel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：是一个操作系统的核心；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系统调用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：系统调用把应用程序的请求传给内核，调用相应的的内核函数完成所需的处理，将处理结果返回给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应用程序；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4068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Linux—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一种操作系统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03" y="2780927"/>
            <a:ext cx="3617053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696971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基本上操作系统安装都差不多，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虚拟机的课上安装的就是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系统，如果还不会，请自行百度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！！要安装不带桌面的，纯敲命令啊，因为看起来更高大上！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7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4068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目录架构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4" y="1092898"/>
            <a:ext cx="6810470" cy="52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01" y="1138922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FHS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Filesystem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Hierarchy Standard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主要目的是希望让用户可以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了解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已安装软件通常放置哪个目录下；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4068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目录介绍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25832"/>
              </p:ext>
            </p:extLst>
          </p:nvPr>
        </p:nvGraphicFramePr>
        <p:xfrm>
          <a:off x="971600" y="3284984"/>
          <a:ext cx="6334125" cy="2926080"/>
        </p:xfrm>
        <a:graphic>
          <a:graphicData uri="http://schemas.openxmlformats.org/drawingml/2006/table">
            <a:tbl>
              <a:tblPr/>
              <a:tblGrid>
                <a:gridCol w="2266950"/>
                <a:gridCol w="2266950"/>
                <a:gridCol w="1800225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可分享的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shareable)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不可分享的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unshareable)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不变的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static)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/usr (</a:t>
                      </a:r>
                      <a:r>
                        <a:rPr lang="zh-CN" altLang="en-US"/>
                        <a:t>软件放置处</a:t>
                      </a:r>
                      <a:r>
                        <a:rPr lang="en-US" altLang="zh-CN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/etc (</a:t>
                      </a:r>
                      <a:r>
                        <a:rPr lang="zh-CN" altLang="en-US"/>
                        <a:t>配置文件</a:t>
                      </a:r>
                      <a:r>
                        <a:rPr lang="en-US" altLang="zh-CN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/opt (</a:t>
                      </a:r>
                      <a:r>
                        <a:rPr lang="zh-CN" altLang="en-US"/>
                        <a:t>第三方协力软件</a:t>
                      </a:r>
                      <a:r>
                        <a:rPr lang="en-US" altLang="zh-CN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/boot (</a:t>
                      </a:r>
                      <a:r>
                        <a:rPr lang="zh-CN" altLang="en-US"/>
                        <a:t>开机与核心档</a:t>
                      </a:r>
                      <a:r>
                        <a:rPr lang="en-US" altLang="zh-CN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可变动的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variable)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/mail (</a:t>
                      </a:r>
                      <a:r>
                        <a:rPr lang="zh-CN" altLang="en-US" dirty="0"/>
                        <a:t>使用者邮件信箱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/var/run (</a:t>
                      </a:r>
                      <a:r>
                        <a:rPr lang="zh-CN" altLang="en-US"/>
                        <a:t>程序相关</a:t>
                      </a:r>
                      <a:r>
                        <a:rPr lang="en-US" altLang="zh-CN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/spool/news (</a:t>
                      </a:r>
                      <a:r>
                        <a:rPr lang="zh-CN" altLang="en-US" dirty="0"/>
                        <a:t>新闻组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/lock (</a:t>
                      </a:r>
                      <a:r>
                        <a:rPr lang="zh-CN" altLang="en-US" dirty="0"/>
                        <a:t>程序相关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816030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，根目录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）：</a:t>
            </a:r>
            <a:r>
              <a:rPr lang="zh-CN" altLang="en-US" sz="2000" dirty="0" smtClean="0"/>
              <a:t>与</a:t>
            </a:r>
            <a:r>
              <a:rPr lang="zh-CN" altLang="en-US" sz="2000" dirty="0"/>
              <a:t>开机系统有关；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var</a:t>
            </a:r>
            <a:r>
              <a:rPr lang="en-US" altLang="zh-CN" sz="2000" dirty="0"/>
              <a:t>(variable)</a:t>
            </a:r>
            <a:r>
              <a:rPr lang="zh-CN" altLang="en-US" sz="2000" dirty="0"/>
              <a:t>：与系统运作过程有关</a:t>
            </a:r>
            <a:r>
              <a:rPr lang="zh-CN" altLang="en-US" sz="2000" dirty="0" smtClean="0"/>
              <a:t>。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usr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 software resource)</a:t>
            </a:r>
            <a:r>
              <a:rPr lang="zh-CN" altLang="en-US" sz="2000" dirty="0"/>
              <a:t>：与软件安装</a:t>
            </a:r>
            <a:r>
              <a:rPr lang="en-US" altLang="zh-CN" sz="2000" dirty="0"/>
              <a:t>/</a:t>
            </a:r>
            <a:r>
              <a:rPr lang="zh-CN" altLang="en-US" sz="2000" dirty="0"/>
              <a:t>执行有关</a:t>
            </a:r>
            <a:r>
              <a:rPr lang="zh-CN" altLang="en-US" sz="2000" dirty="0" smtClean="0"/>
              <a:t>；</a:t>
            </a:r>
            <a:r>
              <a:rPr lang="zh-CN" altLang="en-US" sz="2000" dirty="0" smtClean="0">
                <a:latin typeface="+mn-ea"/>
              </a:rPr>
              <a:t>要</a:t>
            </a:r>
            <a:r>
              <a:rPr lang="zh-CN" altLang="en-US" sz="2000" dirty="0">
                <a:latin typeface="+mn-ea"/>
              </a:rPr>
              <a:t>用到的应用程序和文件几乎都在这个目录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3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4068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目录介绍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416" y="1412776"/>
            <a:ext cx="8424936" cy="487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smtClean="0"/>
              <a:t>bin </a:t>
            </a:r>
            <a:r>
              <a:rPr lang="zh-CN" altLang="en-US" sz="2000" dirty="0" smtClean="0"/>
              <a:t>：放置</a:t>
            </a:r>
            <a:r>
              <a:rPr lang="zh-CN" altLang="en-US" sz="2000" dirty="0"/>
              <a:t>的是在单人维护模式下还能够被操作的</a:t>
            </a:r>
            <a:r>
              <a:rPr lang="zh-CN" altLang="en-US" sz="2000" dirty="0" smtClean="0"/>
              <a:t>指令，如</a:t>
            </a:r>
            <a:r>
              <a:rPr lang="en-US" altLang="zh-CN" sz="2000" dirty="0" smtClean="0"/>
              <a:t>cat, </a:t>
            </a:r>
            <a:r>
              <a:rPr lang="en-US" altLang="zh-CN" sz="2000" dirty="0" err="1" smtClean="0"/>
              <a:t>chmod</a:t>
            </a:r>
            <a:r>
              <a:rPr lang="en-US" altLang="zh-CN" sz="2000" dirty="0" smtClean="0"/>
              <a:t>,              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chown</a:t>
            </a:r>
            <a:r>
              <a:rPr lang="en-US" altLang="zh-CN" sz="2000" dirty="0"/>
              <a:t>, </a:t>
            </a:r>
            <a:r>
              <a:rPr lang="en-US" altLang="zh-CN" sz="2000" dirty="0" smtClean="0"/>
              <a:t>date</a:t>
            </a:r>
            <a:r>
              <a:rPr lang="en-US" altLang="zh-CN" sz="2000" dirty="0"/>
              <a:t>, mv, 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, 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 bash</a:t>
            </a:r>
            <a:r>
              <a:rPr lang="zh-CN" altLang="en-US" sz="2000" dirty="0" smtClean="0"/>
              <a:t>等；</a:t>
            </a:r>
            <a:endParaRPr lang="en-US" altLang="zh-CN" sz="2000" dirty="0" smtClean="0"/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smtClean="0"/>
              <a:t>boot</a:t>
            </a:r>
            <a:r>
              <a:rPr lang="zh-CN" altLang="en-US" sz="2000" dirty="0" smtClean="0"/>
              <a:t>：主要</a:t>
            </a:r>
            <a:r>
              <a:rPr lang="zh-CN" altLang="en-US" sz="2000" dirty="0"/>
              <a:t>放置开机会使用到的</a:t>
            </a:r>
            <a:r>
              <a:rPr lang="zh-CN" altLang="en-US" sz="2000" dirty="0" smtClean="0"/>
              <a:t>档案。</a:t>
            </a:r>
            <a:endParaRPr lang="zh-CN" altLang="en-US" sz="2000" dirty="0"/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/>
              <a:t>dev</a:t>
            </a:r>
            <a:r>
              <a:rPr lang="zh-CN" altLang="en-US" sz="2000" dirty="0" smtClean="0"/>
              <a:t>：任何</a:t>
            </a:r>
            <a:r>
              <a:rPr lang="zh-CN" altLang="en-US" sz="2000" dirty="0"/>
              <a:t>装置与周边设备都是以档案的型态存在于这个目录当中。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/>
              <a:t>etc</a:t>
            </a:r>
            <a:r>
              <a:rPr lang="zh-CN" altLang="en-US" sz="2000" dirty="0" smtClean="0"/>
              <a:t>：系统</a:t>
            </a:r>
            <a:r>
              <a:rPr lang="zh-CN" altLang="en-US" sz="2000" dirty="0"/>
              <a:t>主要的设定档几乎都放置在这个目录</a:t>
            </a:r>
            <a:r>
              <a:rPr lang="zh-CN" altLang="en-US" sz="2000" dirty="0" smtClean="0"/>
              <a:t>内。</a:t>
            </a:r>
            <a:r>
              <a:rPr lang="zh-CN" altLang="en-US" sz="2000" dirty="0"/>
              <a:t> 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smtClean="0"/>
              <a:t>home</a:t>
            </a:r>
            <a:r>
              <a:rPr lang="zh-CN" altLang="en-US" sz="2000" dirty="0" smtClean="0"/>
              <a:t>：系统</a:t>
            </a:r>
            <a:r>
              <a:rPr lang="zh-CN" altLang="en-US" sz="2000" dirty="0"/>
              <a:t>预设的使用者家目录</a:t>
            </a:r>
            <a:r>
              <a:rPr lang="en-US" altLang="zh-CN" sz="2000" dirty="0"/>
              <a:t>(home directory)</a:t>
            </a:r>
            <a:r>
              <a:rPr lang="zh-CN" altLang="en-US" sz="2000" dirty="0"/>
              <a:t>。 在你新增一</a:t>
            </a:r>
            <a:r>
              <a:rPr lang="zh-CN" altLang="en-US" sz="2000" dirty="0" smtClean="0"/>
              <a:t>个     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一般</a:t>
            </a:r>
            <a:r>
              <a:rPr lang="zh-CN" altLang="en-US" sz="2000" dirty="0"/>
              <a:t>使用者帐号时，预设的使用者家目录都会规范到这里来。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：放置在</a:t>
            </a:r>
            <a:r>
              <a:rPr lang="zh-CN" altLang="en-US" sz="2000" dirty="0"/>
              <a:t>开机时会用到的函式库，以及在</a:t>
            </a:r>
            <a:r>
              <a:rPr lang="en-US" altLang="zh-CN" sz="2000" dirty="0"/>
              <a:t>/bin</a:t>
            </a:r>
            <a:r>
              <a:rPr lang="zh-CN" altLang="en-US" sz="2000" dirty="0"/>
              <a:t>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zh-CN" altLang="en-US" sz="2000" dirty="0"/>
              <a:t>底下的指令会</a:t>
            </a:r>
            <a:r>
              <a:rPr lang="zh-CN" altLang="en-US" sz="2000" dirty="0" smtClean="0"/>
              <a:t>呼</a:t>
            </a:r>
            <a:endParaRPr lang="en-US" altLang="zh-CN" sz="2000" dirty="0"/>
          </a:p>
          <a:p>
            <a:pPr>
              <a:lnSpc>
                <a:spcPts val="2500"/>
              </a:lnSpc>
            </a:pPr>
            <a:r>
              <a:rPr lang="zh-CN" altLang="en-US" sz="2000" dirty="0" smtClean="0"/>
              <a:t>          叫</a:t>
            </a:r>
            <a:r>
              <a:rPr lang="zh-CN" altLang="en-US" sz="2000" dirty="0"/>
              <a:t>的函式库 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       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smtClean="0"/>
              <a:t>media</a:t>
            </a:r>
            <a:r>
              <a:rPr lang="zh-CN" altLang="en-US" sz="2000" dirty="0" smtClean="0"/>
              <a:t>：放置可</a:t>
            </a:r>
            <a:r>
              <a:rPr lang="zh-CN" altLang="en-US" sz="2000" dirty="0"/>
              <a:t>移除的</a:t>
            </a:r>
            <a:r>
              <a:rPr lang="zh-CN" altLang="en-US" sz="2000" dirty="0" smtClean="0"/>
              <a:t>装置，</a:t>
            </a:r>
            <a:r>
              <a:rPr lang="zh-CN" altLang="en-US" sz="2000" dirty="0"/>
              <a:t> 包括软碟、光碟、</a:t>
            </a:r>
            <a:r>
              <a:rPr lang="en-US" altLang="zh-CN" sz="2000" dirty="0"/>
              <a:t>DVD</a:t>
            </a:r>
            <a:r>
              <a:rPr lang="zh-CN" altLang="en-US" sz="2000" dirty="0" smtClean="0"/>
              <a:t>等装置</a:t>
            </a:r>
            <a:endParaRPr lang="en-US" altLang="zh-CN" sz="2000" dirty="0" smtClean="0"/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mnt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+mn-ea"/>
              </a:rPr>
              <a:t>这个</a:t>
            </a:r>
            <a:r>
              <a:rPr lang="zh-CN" altLang="en-US" sz="2000" dirty="0">
                <a:latin typeface="+mn-ea"/>
              </a:rPr>
              <a:t>目录是让用户临时挂载其他的文件系统；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smtClean="0"/>
              <a:t>opt</a:t>
            </a:r>
            <a:r>
              <a:rPr lang="zh-CN" altLang="en-US" sz="2000" dirty="0" smtClean="0"/>
              <a:t>：这个</a:t>
            </a:r>
            <a:r>
              <a:rPr lang="zh-CN" altLang="en-US" sz="2000" dirty="0"/>
              <a:t>是给第三方协力软体放置的目录 。 </a:t>
            </a:r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/>
              <a:t>sbin</a:t>
            </a:r>
            <a:r>
              <a:rPr lang="zh-CN" altLang="en-US" sz="2000" dirty="0" smtClean="0"/>
              <a:t>：放置为</a:t>
            </a:r>
            <a:r>
              <a:rPr lang="zh-CN" altLang="en-US" sz="2000" dirty="0"/>
              <a:t>开机过程中所需要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指令</a:t>
            </a:r>
            <a:r>
              <a:rPr lang="zh-CN" altLang="en-US" sz="2000" dirty="0" smtClean="0"/>
              <a:t>如开机</a:t>
            </a:r>
            <a:r>
              <a:rPr lang="zh-CN" altLang="en-US" sz="2000" dirty="0"/>
              <a:t>、修复、还</a:t>
            </a:r>
            <a:r>
              <a:rPr lang="zh-CN" altLang="en-US" sz="2000" dirty="0" smtClean="0"/>
              <a:t>原系统等。</a:t>
            </a:r>
            <a:endParaRPr lang="en-US" altLang="zh-CN" sz="2000" dirty="0" smtClean="0"/>
          </a:p>
          <a:p>
            <a:pPr>
              <a:lnSpc>
                <a:spcPts val="25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/>
              <a:t>srv</a:t>
            </a:r>
            <a:r>
              <a:rPr lang="zh-CN" altLang="en-US" sz="2000" dirty="0"/>
              <a:t>：是一些网路服务启动之后，这些服务所需要取用的资料目录。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tmp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000" dirty="0" smtClean="0">
                <a:latin typeface="+mn-ea"/>
              </a:rPr>
              <a:t>公共</a:t>
            </a:r>
            <a:r>
              <a:rPr lang="zh-CN" altLang="en-US" sz="2000" dirty="0">
                <a:latin typeface="+mn-ea"/>
              </a:rPr>
              <a:t>的临时文件存储点，会定期清理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21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命令汇总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5596" y="1352957"/>
            <a:ext cx="73808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用户权限类：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man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useradd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userdel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chmod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su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sudo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who</a:t>
            </a:r>
          </a:p>
          <a:p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文件操作类：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cd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pwd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ls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mkdir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rmdir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touch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rm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cp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mv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rz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sz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vi </a:t>
            </a: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cat  find tar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gzip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dd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内存查找类：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ree  du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df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mount</a:t>
            </a:r>
          </a:p>
          <a:p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进程类：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top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ps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netstat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grep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kill</a:t>
            </a:r>
          </a:p>
          <a:p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其他类：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fconfig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time date reboot shutdown</a:t>
            </a:r>
          </a:p>
        </p:txBody>
      </p:sp>
    </p:spTree>
    <p:extLst>
      <p:ext uri="{BB962C8B-B14F-4D97-AF65-F5344CB8AC3E}">
        <p14:creationId xmlns:p14="http://schemas.microsoft.com/office/powerpoint/2010/main" val="7835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068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命令汇总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957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err="1" smtClean="0"/>
              <a:t>linux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登陆与登出</a:t>
            </a:r>
          </a:p>
          <a:p>
            <a:r>
              <a:rPr lang="en-US" altLang="zh-CN" sz="2000" dirty="0" smtClean="0"/>
              <a:t>     login</a:t>
            </a:r>
            <a:r>
              <a:rPr lang="en-US" altLang="zh-CN" sz="2000" dirty="0"/>
              <a:t>   </a:t>
            </a:r>
            <a:r>
              <a:rPr lang="zh-CN" altLang="en-US" sz="2000" dirty="0"/>
              <a:t>登</a:t>
            </a:r>
            <a:r>
              <a:rPr lang="zh-CN" altLang="en-US" sz="2000" dirty="0" smtClean="0"/>
              <a:t>入        </a:t>
            </a:r>
            <a:r>
              <a:rPr lang="en-US" altLang="zh-CN" sz="2000" dirty="0" smtClean="0"/>
              <a:t>logout</a:t>
            </a:r>
            <a:r>
              <a:rPr lang="en-US" altLang="zh-CN" sz="2000" dirty="0"/>
              <a:t>  </a:t>
            </a:r>
            <a:r>
              <a:rPr lang="zh-CN" altLang="en-US" sz="2000" dirty="0"/>
              <a:t>登</a:t>
            </a:r>
            <a:r>
              <a:rPr lang="zh-CN" altLang="en-US" sz="2000" dirty="0" smtClean="0"/>
              <a:t>出          </a:t>
            </a:r>
            <a:r>
              <a:rPr lang="en-US" altLang="zh-CN" sz="2000" dirty="0" smtClean="0"/>
              <a:t>exit </a:t>
            </a:r>
            <a:r>
              <a:rPr lang="zh-CN" altLang="en-US" sz="2000" dirty="0" smtClean="0"/>
              <a:t>注销            </a:t>
            </a:r>
            <a:r>
              <a:rPr lang="en-US" altLang="zh-CN" sz="2000" dirty="0" smtClean="0"/>
              <a:t>clear</a:t>
            </a:r>
            <a:r>
              <a:rPr lang="en-US" altLang="zh-CN" sz="2000" dirty="0"/>
              <a:t>   </a:t>
            </a:r>
            <a:r>
              <a:rPr lang="zh-CN" altLang="en-US" sz="2000" dirty="0"/>
              <a:t>清</a:t>
            </a:r>
            <a:r>
              <a:rPr lang="zh-CN" altLang="en-US" sz="2000" dirty="0" smtClean="0"/>
              <a:t>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err="1" smtClean="0"/>
              <a:t>linux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关机 </a:t>
            </a:r>
            <a:r>
              <a:rPr lang="zh-CN" altLang="en-US" sz="2000" b="1" dirty="0" smtClean="0"/>
              <a:t>与重启</a:t>
            </a:r>
            <a:endParaRPr lang="zh-CN" altLang="en-US" sz="2000" b="1" dirty="0"/>
          </a:p>
          <a:p>
            <a:r>
              <a:rPr lang="en-US" altLang="zh-CN" sz="2000" dirty="0" smtClean="0"/>
              <a:t>     shutdown</a:t>
            </a:r>
            <a:r>
              <a:rPr lang="en-US" altLang="zh-CN" sz="2000" dirty="0"/>
              <a:t> </a:t>
            </a:r>
            <a:r>
              <a:rPr lang="zh-CN" altLang="en-US" sz="2000" dirty="0" smtClean="0"/>
              <a:t>关机 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halt</a:t>
            </a:r>
            <a:r>
              <a:rPr lang="en-US" altLang="zh-CN" sz="2000" dirty="0"/>
              <a:t> </a:t>
            </a:r>
            <a:r>
              <a:rPr lang="zh-CN" altLang="en-US" sz="2000" dirty="0" smtClean="0"/>
              <a:t>直接关机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shutdown</a:t>
            </a:r>
            <a:r>
              <a:rPr lang="en-US" altLang="zh-CN" sz="2000" dirty="0"/>
              <a:t> -h now </a:t>
            </a:r>
            <a:r>
              <a:rPr lang="zh-CN" altLang="en-US" sz="2000" dirty="0" smtClean="0"/>
              <a:t>立即关 机</a:t>
            </a:r>
            <a:endParaRPr lang="zh-CN" altLang="en-US" sz="2000" dirty="0"/>
          </a:p>
          <a:p>
            <a:r>
              <a:rPr lang="en-US" altLang="zh-CN" sz="2000" dirty="0" smtClean="0"/>
              <a:t>     reboot</a:t>
            </a:r>
            <a:r>
              <a:rPr lang="zh-CN" altLang="en-US" sz="2000" dirty="0" smtClean="0"/>
              <a:t>重新</a:t>
            </a:r>
            <a:r>
              <a:rPr lang="zh-CN" altLang="en-US" sz="2000" dirty="0"/>
              <a:t>启动</a:t>
            </a:r>
            <a:r>
              <a:rPr lang="zh-CN" altLang="en-US" sz="2000" dirty="0" smtClean="0"/>
              <a:t>计算机                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shutdown -r now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关机</a:t>
            </a:r>
            <a:r>
              <a:rPr lang="zh-CN" altLang="en-US" sz="2000" dirty="0"/>
              <a:t>重</a:t>
            </a:r>
            <a:r>
              <a:rPr lang="zh-CN" altLang="en-US" sz="2000" dirty="0" smtClean="0"/>
              <a:t>启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err="1" smtClean="0"/>
              <a:t>linux</a:t>
            </a:r>
            <a:r>
              <a:rPr lang="zh-CN" altLang="en-US" sz="2000" b="1" dirty="0" smtClean="0"/>
              <a:t>下</a:t>
            </a:r>
            <a:r>
              <a:rPr lang="zh-CN" altLang="en-US" sz="2000" b="1" dirty="0"/>
              <a:t>查看用户信息</a:t>
            </a:r>
          </a:p>
          <a:p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whoami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显示</a:t>
            </a:r>
            <a:r>
              <a:rPr lang="zh-CN" altLang="en-US" sz="2000" dirty="0"/>
              <a:t>当前用户 </a:t>
            </a:r>
          </a:p>
          <a:p>
            <a:r>
              <a:rPr lang="en-US" altLang="zh-CN" sz="2000" dirty="0" smtClean="0"/>
              <a:t>     who       </a:t>
            </a:r>
            <a:r>
              <a:rPr lang="zh-CN" altLang="en-US" sz="2000" dirty="0"/>
              <a:t>当前系统所登陆的用户，以及所登录的控制台 </a:t>
            </a:r>
          </a:p>
          <a:p>
            <a:r>
              <a:rPr lang="en-US" altLang="zh-CN" sz="2000" dirty="0" smtClean="0"/>
              <a:t>     w         </a:t>
            </a:r>
            <a:r>
              <a:rPr lang="zh-CN" altLang="en-US" sz="2000" dirty="0"/>
              <a:t>当前系统所登陆的用户，以及所登录的控制台的详细信息 </a:t>
            </a:r>
          </a:p>
        </p:txBody>
      </p:sp>
    </p:spTree>
    <p:extLst>
      <p:ext uri="{BB962C8B-B14F-4D97-AF65-F5344CB8AC3E}">
        <p14:creationId xmlns:p14="http://schemas.microsoft.com/office/powerpoint/2010/main" val="17857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15006</TotalTime>
  <Words>2062</Words>
  <Application>Microsoft Office PowerPoint</Application>
  <PresentationFormat>全屏显示(4:3)</PresentationFormat>
  <Paragraphs>337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凸显</vt:lpstr>
      <vt:lpstr>LINUX基础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LINUX基础</dc:title>
  <dc:creator>Administrator</dc:creator>
  <cp:lastModifiedBy>haole</cp:lastModifiedBy>
  <cp:revision>264</cp:revision>
  <dcterms:created xsi:type="dcterms:W3CDTF">2015-03-13T10:33:24Z</dcterms:created>
  <dcterms:modified xsi:type="dcterms:W3CDTF">2016-07-26T09:44:58Z</dcterms:modified>
</cp:coreProperties>
</file>