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221" y="904502"/>
            <a:ext cx="7045122" cy="2731806"/>
          </a:xfrm>
        </p:spPr>
        <p:txBody>
          <a:bodyPr/>
          <a:lstStyle/>
          <a:p>
            <a:r>
              <a:rPr lang="en-IN" dirty="0"/>
              <a:t>Shaik </a:t>
            </a:r>
            <a:r>
              <a:rPr lang="en-IN"/>
              <a:t>ameesha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688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Trebuchet MS</vt:lpstr>
      <vt:lpstr>Wingdings</vt:lpstr>
      <vt:lpstr>Gallery</vt:lpstr>
      <vt:lpstr>Shaik ameesha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bala sundar</cp:lastModifiedBy>
  <cp:revision>2</cp:revision>
  <dcterms:created xsi:type="dcterms:W3CDTF">2024-06-12T10:41:10Z</dcterms:created>
  <dcterms:modified xsi:type="dcterms:W3CDTF">2024-06-12T14:03:58Z</dcterms:modified>
</cp:coreProperties>
</file>