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66" r:id="rId3"/>
    <p:sldId id="269" r:id="rId4"/>
    <p:sldId id="257" r:id="rId5"/>
    <p:sldId id="267" r:id="rId6"/>
    <p:sldId id="273" r:id="rId7"/>
    <p:sldId id="271" r:id="rId8"/>
    <p:sldId id="260" r:id="rId9"/>
    <p:sldId id="263" r:id="rId10"/>
    <p:sldId id="275" r:id="rId11"/>
    <p:sldId id="264" r:id="rId12"/>
    <p:sldId id="261" r:id="rId13"/>
    <p:sldId id="276" r:id="rId14"/>
    <p:sldId id="270" r:id="rId15"/>
    <p:sldId id="262" r:id="rId16"/>
    <p:sldId id="272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7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8BEEBAAA-29B5-4AF5-BC5F-7E580C29002D}" type="datetimeFigureOut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3/11/15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28652" y="5110610"/>
            <a:ext cx="5460176" cy="1354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None/>
              <a:defRPr lang="zh-CN" sz="2100" kern="1200">
                <a:solidFill>
                  <a:srgbClr val="D24726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smtClean="0">
                <a:latin typeface="Microsoft YaHei UI" panose="020B0503020204020204" pitchFamily="34" charset="-122"/>
              </a:rPr>
              <a:t>Team Observer: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Xiang Zhong, Jing Zhao, Yang Pei, 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Hongbo Zhao, Zhe Sun, Qianwen Zhang</a:t>
            </a:r>
            <a:endParaRPr lang="en-US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41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Random Forest</a:t>
            </a:r>
            <a:endParaRPr kumimoji="1" lang="zh-CN" altLang="en-US" dirty="0"/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Constructing multiple decision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Choose the best tree from a subset of attributes.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Prevent over fitting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classifiers by averaging all the single trees.</a:t>
            </a:r>
          </a:p>
        </p:txBody>
      </p:sp>
    </p:spTree>
    <p:extLst>
      <p:ext uri="{BB962C8B-B14F-4D97-AF65-F5344CB8AC3E}">
        <p14:creationId xmlns:p14="http://schemas.microsoft.com/office/powerpoint/2010/main" val="338021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Fit for categorical data and classification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Few attributes have strong correlation.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Independent assumption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38" y="1779842"/>
            <a:ext cx="3454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383770"/>
            <a:ext cx="8229600" cy="51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Deal with numerical data only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Convert category to numerical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Binary Extraction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 Category:     Game     Social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Features:                   1              0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Dimension becomes too large &gt;&gt; 100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Drop infrequent values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线连接符 4"/>
          <p:cNvCxnSpPr/>
          <p:nvPr/>
        </p:nvCxnSpPr>
        <p:spPr>
          <a:xfrm>
            <a:off x="3710771" y="3379215"/>
            <a:ext cx="558800" cy="47413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线连接符 5"/>
          <p:cNvCxnSpPr/>
          <p:nvPr/>
        </p:nvCxnSpPr>
        <p:spPr>
          <a:xfrm flipV="1">
            <a:off x="3710771" y="3396149"/>
            <a:ext cx="558800" cy="457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直线连接符 7"/>
          <p:cNvCxnSpPr/>
          <p:nvPr/>
        </p:nvCxnSpPr>
        <p:spPr>
          <a:xfrm flipV="1">
            <a:off x="2836332" y="3440175"/>
            <a:ext cx="432478" cy="3992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线连接符 8"/>
          <p:cNvCxnSpPr/>
          <p:nvPr/>
        </p:nvCxnSpPr>
        <p:spPr>
          <a:xfrm flipH="1" flipV="1">
            <a:off x="2751665" y="3695530"/>
            <a:ext cx="152400" cy="152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Don’t need to preprocess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 throw data into the algorithm directly.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Black-box algorithm: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understand the inside mechanism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Limited Computation resource: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make the algorithm converge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457200" y="1455011"/>
            <a:ext cx="8229600" cy="117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the output of Naïve Bayesian and Decision tree as input for logistic regression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Decision Tree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Naïve Bayesian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7" name="直线箭头连接符 12"/>
          <p:cNvCxnSpPr>
            <a:stCxn id="45" idx="7"/>
            <a:endCxn id="41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箭头连接符 14"/>
          <p:cNvCxnSpPr>
            <a:endCxn id="43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箭头连接符 16"/>
          <p:cNvCxnSpPr>
            <a:endCxn id="5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直线箭头连接符 18"/>
          <p:cNvCxnSpPr>
            <a:endCxn id="5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椭圆 5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Logistic Regression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53" name="直线箭头连接符 15"/>
          <p:cNvCxnSpPr/>
          <p:nvPr/>
        </p:nvCxnSpPr>
        <p:spPr>
          <a:xfrm>
            <a:off x="6835038" y="3890774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椭圆 53"/>
          <p:cNvSpPr/>
          <p:nvPr/>
        </p:nvSpPr>
        <p:spPr>
          <a:xfrm>
            <a:off x="6112933" y="4286322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6333067" y="4286322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output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2777066"/>
            <a:ext cx="5947508" cy="3591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67000" y="3505200"/>
            <a:ext cx="931334" cy="286363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8560" y="1779599"/>
            <a:ext cx="8229600" cy="131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Random Forest has the best performance 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Due to characteristics of dataset: Categorical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Autofit/>
          </a:bodyPr>
          <a:lstStyle/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Kaggle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 </a:t>
            </a:r>
            <a:r>
              <a:rPr lang="en-US" altLang="zh-CN" sz="2000" u="sng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http://www.kaggle.com/c/avazu-ctr-prediction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Github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kumimoji="1" lang="en-US" altLang="zh-CN" sz="2000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://github.com/Kelvin-Zhong/Click-Through-Rate-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Prediction</a:t>
            </a:r>
            <a:endParaRPr kumimoji="1"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Reference: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"A two-stage ensemble of diverse models for advertisement ranking in KDD Cup 2012."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KDDCup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</a:rPr>
              <a:t>2012</a:t>
            </a:r>
            <a:r>
              <a:rPr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  <a:endParaRPr kumimoji="1"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Problem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Attributes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82880" y="1778000"/>
            <a:ext cx="3576321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Given basic info of mobile ads: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Ads’ category, 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App’s category, etc…… 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Predict whether a new ads will be clicked?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Ten days </a:t>
            </a:r>
          </a:p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One day</a:t>
            </a:r>
            <a:endParaRPr kumimoji="1"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>
                <a:latin typeface="Calibri" panose="020F0502020204030204" pitchFamily="34" charset="0"/>
              </a:rPr>
              <a:t>Anonymous </a:t>
            </a:r>
            <a:r>
              <a:rPr kumimoji="1" lang="en-US" altLang="zh-CN" sz="2400" dirty="0" smtClean="0">
                <a:latin typeface="Calibri" panose="020F0502020204030204" pitchFamily="34" charset="0"/>
              </a:rPr>
              <a:t>attributes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Number of value varies from 4 to 10 k.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ROC and AUC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67868" y="3031067"/>
            <a:ext cx="3945466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Higher AUC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Better Performance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Try which kinds of Attribute combinations will produce high or low Click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Example</a:t>
            </a:r>
            <a:r>
              <a:rPr kumimoji="1" lang="en-US" altLang="zh-CN" sz="2400" smtClean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App category: Game app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Ads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category: Game ads</a:t>
            </a:r>
            <a:endParaRPr kumimoji="1" lang="en-US" altLang="zh-CN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Calibri" panose="020F0502020204030204" pitchFamily="34" charset="0"/>
                <a:ea typeface="Microsoft YaHei UI" panose="020B0503020204020204" pitchFamily="34" charset="-122"/>
                <a:cs typeface="+mn-cs"/>
              </a:rPr>
              <a:t>Effective Attribute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270084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554649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Select the attributes that have greater variance</a:t>
            </a:r>
          </a:p>
          <a:p>
            <a:r>
              <a:rPr kumimoji="1" lang="en-US" altLang="zh-CN" sz="2000" dirty="0">
                <a:latin typeface="Calibri" panose="020F0502020204030204" pitchFamily="34" charset="0"/>
              </a:rPr>
              <a:t>	</a:t>
            </a:r>
            <a:r>
              <a:rPr kumimoji="1" lang="en-US" altLang="zh-CN" sz="2000" dirty="0" smtClean="0">
                <a:latin typeface="Calibri" panose="020F0502020204030204" pitchFamily="34" charset="0"/>
              </a:rPr>
              <a:t>Greater variance means better Classification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601217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Improvement Example:</a:t>
            </a:r>
          </a:p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Logistic Regression 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89" y="2382350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46" y="459994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6" y="1996559"/>
            <a:ext cx="8229600" cy="406591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Naïve Bayesian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Hybrid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394197" y="1696509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84338" y="1942041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>
                <a:latin typeface="Calibri" panose="020F0502020204030204" pitchFamily="34" charset="0"/>
              </a:rPr>
              <a:t>Choice are limited due to Categorical data</a:t>
            </a:r>
            <a:endParaRPr kumimoji="1" lang="en-US" altLang="zh-CN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4" y="3193568"/>
            <a:ext cx="3667117" cy="2684366"/>
          </a:xfrm>
          <a:prstGeom prst="rect">
            <a:avLst/>
          </a:prstGeom>
        </p:spPr>
      </p:pic>
      <p:sp>
        <p:nvSpPr>
          <p:cNvPr id="6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Specified for categorical data.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of our attributes are categorical.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Modified tree avoid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over fitting.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Split number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452</Words>
  <Application>Microsoft Macintosh PowerPoint</Application>
  <PresentationFormat>全屏显示(4:3)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WelcomeDoc</vt:lpstr>
      <vt:lpstr>Mobile Ads Click Prediction </vt:lpstr>
      <vt:lpstr>Outline</vt:lpstr>
      <vt:lpstr>Problem Introduction</vt:lpstr>
      <vt:lpstr>Data Sets &amp; Attributes</vt:lpstr>
      <vt:lpstr>Evaluation Method</vt:lpstr>
      <vt:lpstr>Attribute Selection</vt:lpstr>
      <vt:lpstr>Attribute Selection(con’t)</vt:lpstr>
      <vt:lpstr>Model Selection</vt:lpstr>
      <vt:lpstr>Decision Tree</vt:lpstr>
      <vt:lpstr>Random Forest</vt:lpstr>
      <vt:lpstr>Naïve Bayesian</vt:lpstr>
      <vt:lpstr>Logistic regression</vt:lpstr>
      <vt:lpstr>Neural Network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x</cp:lastModifiedBy>
  <cp:revision>196</cp:revision>
  <dcterms:created xsi:type="dcterms:W3CDTF">2015-03-06T03:00:23Z</dcterms:created>
  <dcterms:modified xsi:type="dcterms:W3CDTF">2015-03-11T18:23:32Z</dcterms:modified>
</cp:coreProperties>
</file>