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9" r:id="rId4"/>
    <p:sldId id="257" r:id="rId5"/>
    <p:sldId id="267" r:id="rId6"/>
    <p:sldId id="273" r:id="rId7"/>
    <p:sldId id="271" r:id="rId8"/>
    <p:sldId id="260" r:id="rId9"/>
    <p:sldId id="263" r:id="rId10"/>
    <p:sldId id="275" r:id="rId11"/>
    <p:sldId id="264" r:id="rId12"/>
    <p:sldId id="261" r:id="rId13"/>
    <p:sldId id="276" r:id="rId14"/>
    <p:sldId id="270" r:id="rId15"/>
    <p:sldId id="262" r:id="rId16"/>
    <p:sldId id="272" r:id="rId17"/>
    <p:sldId id="265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7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15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8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7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7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2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66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86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3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22033-D2F4-E946-94A1-5985CC57DEEE}" type="datetimeFigureOut">
              <a:rPr kumimoji="1" lang="zh-CN" altLang="en-US" smtClean="0"/>
              <a:t>3/10/15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avazu-ctr-prediction" TargetMode="External"/><Relationship Id="rId3" Type="http://schemas.openxmlformats.org/officeDocument/2006/relationships/hyperlink" Target="https://github.com/Kelvin-Zhong/Click-Through-Rate-Predic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042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Mobile Ads Click Prediction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61266"/>
            <a:ext cx="64008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Team: Observer</a:t>
            </a:r>
          </a:p>
          <a:p>
            <a:endParaRPr kumimoji="1"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4546599"/>
            <a:ext cx="6400800" cy="87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dirty="0" smtClean="0"/>
              <a:t>Xiang </a:t>
            </a:r>
            <a:r>
              <a:rPr lang="en-US" altLang="zh-CN" sz="2000" dirty="0" err="1" smtClean="0"/>
              <a:t>Zhong</a:t>
            </a:r>
            <a:r>
              <a:rPr lang="en-US" altLang="zh-CN" sz="2000" dirty="0" smtClean="0"/>
              <a:t> Yang </a:t>
            </a:r>
            <a:r>
              <a:rPr lang="en-US" altLang="zh-CN" sz="2000" dirty="0"/>
              <a:t>Pei </a:t>
            </a:r>
            <a:r>
              <a:rPr lang="en-US" altLang="zh-CN" sz="2000" dirty="0" err="1" smtClean="0"/>
              <a:t>Hongbo</a:t>
            </a:r>
            <a:r>
              <a:rPr lang="en-US" altLang="zh-CN" sz="2000" dirty="0" smtClean="0"/>
              <a:t> Zhao</a:t>
            </a:r>
          </a:p>
          <a:p>
            <a:pPr lvl="0"/>
            <a:r>
              <a:rPr lang="en-US" altLang="zh-CN" sz="2000" dirty="0" smtClean="0"/>
              <a:t> </a:t>
            </a:r>
            <a:r>
              <a:rPr lang="en-US" altLang="zh-CN" sz="2000" dirty="0" err="1"/>
              <a:t>Qianwen</a:t>
            </a:r>
            <a:r>
              <a:rPr lang="en-US" altLang="zh-CN" sz="2000" dirty="0"/>
              <a:t> Zhang  </a:t>
            </a:r>
            <a:r>
              <a:rPr lang="en-US" altLang="zh-CN" sz="2000" dirty="0" smtClean="0"/>
              <a:t>Jing </a:t>
            </a:r>
            <a:r>
              <a:rPr lang="en-US" altLang="zh-CN" sz="2000" dirty="0"/>
              <a:t>Zhao 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Zhe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Sun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870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Random Forest</a:t>
            </a:r>
            <a:endParaRPr kumimoji="1" lang="zh-CN" altLang="en-US" dirty="0"/>
          </a:p>
        </p:txBody>
      </p:sp>
      <p:sp>
        <p:nvSpPr>
          <p:cNvPr id="3" name="内容占位符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Constructing </a:t>
            </a:r>
            <a:r>
              <a:rPr kumimoji="1" lang="en-US" altLang="zh-CN" dirty="0"/>
              <a:t>a multitude of decision trees</a:t>
            </a:r>
          </a:p>
          <a:p>
            <a:r>
              <a:rPr kumimoji="1" lang="en-US" altLang="zh-CN" dirty="0" smtClean="0"/>
              <a:t>Choose the best tree from a subset of features</a:t>
            </a:r>
            <a:endParaRPr kumimoji="1" lang="en-US" altLang="zh-CN" dirty="0"/>
          </a:p>
          <a:p>
            <a:r>
              <a:rPr kumimoji="1" lang="en-US" altLang="zh-CN" dirty="0" smtClean="0"/>
              <a:t>Prevent over fitting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Combine classifiers by averaging all the single trees.</a:t>
            </a:r>
          </a:p>
        </p:txBody>
      </p:sp>
    </p:spTree>
    <p:extLst>
      <p:ext uri="{BB962C8B-B14F-4D97-AF65-F5344CB8AC3E}">
        <p14:creationId xmlns:p14="http://schemas.microsoft.com/office/powerpoint/2010/main" val="338021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Naïve Bayesian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66" y="1633538"/>
            <a:ext cx="3454400" cy="10414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Fit for categorical data and classification</a:t>
            </a:r>
          </a:p>
          <a:p>
            <a:r>
              <a:rPr kumimoji="1" lang="en-US" altLang="zh-CN" dirty="0" smtClean="0"/>
              <a:t>Few attributes have strong correlation.</a:t>
            </a:r>
          </a:p>
          <a:p>
            <a:pPr lvl="1"/>
            <a:r>
              <a:rPr kumimoji="1" lang="en-US" altLang="zh-CN" dirty="0" smtClean="0"/>
              <a:t>Independent assumption</a:t>
            </a:r>
          </a:p>
        </p:txBody>
      </p:sp>
    </p:spTree>
    <p:extLst>
      <p:ext uri="{BB962C8B-B14F-4D97-AF65-F5344CB8AC3E}">
        <p14:creationId xmlns:p14="http://schemas.microsoft.com/office/powerpoint/2010/main" val="14683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Logistic regression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3770"/>
            <a:ext cx="8229600" cy="510169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Dea</a:t>
            </a:r>
            <a:r>
              <a:rPr kumimoji="1" lang="en-US" altLang="zh-CN" dirty="0" smtClean="0"/>
              <a:t>l with numerical data only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Convert </a:t>
            </a:r>
            <a:r>
              <a:rPr kumimoji="1" lang="en-US" altLang="zh-CN" dirty="0"/>
              <a:t>category to numerical data</a:t>
            </a:r>
          </a:p>
          <a:p>
            <a:pPr lvl="1"/>
            <a:r>
              <a:rPr kumimoji="1" lang="en-US" altLang="zh-CN" dirty="0"/>
              <a:t>Binary </a:t>
            </a:r>
            <a:r>
              <a:rPr kumimoji="1" lang="en-US" altLang="zh-CN" dirty="0" smtClean="0"/>
              <a:t>Extraction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App Category:     Game     Social</a:t>
            </a:r>
            <a:endParaRPr kumimoji="1" lang="en-US" altLang="zh-CN" sz="2400" dirty="0"/>
          </a:p>
          <a:p>
            <a:pPr marL="457200" lvl="1" indent="0">
              <a:buNone/>
            </a:pPr>
            <a:r>
              <a:rPr kumimoji="1" lang="en-US" altLang="zh-CN" sz="2400" dirty="0" smtClean="0"/>
              <a:t>Features:                   1              0 </a:t>
            </a:r>
          </a:p>
          <a:p>
            <a:pPr marL="457200" lvl="1" indent="0">
              <a:buNone/>
            </a:pPr>
            <a:endParaRPr kumimoji="1" lang="en-US" altLang="zh-CN" sz="2400" dirty="0" smtClean="0"/>
          </a:p>
          <a:p>
            <a:r>
              <a:rPr kumimoji="1" lang="en-US" altLang="zh-CN" dirty="0" smtClean="0"/>
              <a:t>Dimension becomes too large &gt;&gt; 100</a:t>
            </a:r>
          </a:p>
          <a:p>
            <a:pPr lvl="1"/>
            <a:r>
              <a:rPr kumimoji="1" lang="en-US" altLang="zh-CN" dirty="0"/>
              <a:t>Drop </a:t>
            </a:r>
            <a:r>
              <a:rPr kumimoji="1" lang="en-US" altLang="zh-CN" dirty="0" smtClean="0"/>
              <a:t>infrequent values</a:t>
            </a:r>
            <a:endParaRPr kumimoji="1" lang="en-US" altLang="zh-CN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4250267" y="3725333"/>
            <a:ext cx="558800" cy="47413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V="1">
            <a:off x="4250267" y="3742267"/>
            <a:ext cx="558800" cy="4572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3369733" y="3810000"/>
            <a:ext cx="558800" cy="4572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 flipV="1">
            <a:off x="3285066" y="4123267"/>
            <a:ext cx="152400" cy="1524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7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Neural Network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Don’t need to preprocess data</a:t>
            </a:r>
          </a:p>
          <a:p>
            <a:pPr lvl="1"/>
            <a:r>
              <a:rPr kumimoji="1" lang="en-US" altLang="zh-CN" dirty="0" smtClean="0"/>
              <a:t>Can throw data into the algorithm directly. </a:t>
            </a:r>
            <a:endParaRPr kumimoji="1" lang="en-US" altLang="zh-CN" dirty="0"/>
          </a:p>
          <a:p>
            <a:r>
              <a:rPr kumimoji="1" lang="en-US" altLang="zh-CN" dirty="0" smtClean="0"/>
              <a:t>Black-box algorithm: </a:t>
            </a:r>
          </a:p>
          <a:p>
            <a:pPr lvl="1"/>
            <a:r>
              <a:rPr kumimoji="1" lang="en-US" altLang="zh-CN" dirty="0" smtClean="0"/>
              <a:t>Cannot understand the inside mechanism </a:t>
            </a:r>
          </a:p>
          <a:p>
            <a:r>
              <a:rPr kumimoji="1" lang="en-US" altLang="zh-CN" dirty="0" smtClean="0"/>
              <a:t>Limited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omputation resource:</a:t>
            </a:r>
          </a:p>
          <a:p>
            <a:pPr lvl="1"/>
            <a:r>
              <a:rPr kumimoji="1" lang="en-US" altLang="zh-CN" dirty="0" smtClean="0"/>
              <a:t>Cannot make the algorithm converge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0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Combination of Different models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1176867"/>
          </a:xfrm>
        </p:spPr>
        <p:txBody>
          <a:bodyPr/>
          <a:lstStyle/>
          <a:p>
            <a:r>
              <a:rPr kumimoji="1" lang="en-US" altLang="zh-CN" dirty="0" smtClean="0"/>
              <a:t>Combine the output of Naïve Bayesian and Decision tree as input for logistic regression</a:t>
            </a:r>
          </a:p>
        </p:txBody>
      </p:sp>
      <p:sp>
        <p:nvSpPr>
          <p:cNvPr id="5" name="椭圆 4"/>
          <p:cNvSpPr/>
          <p:nvPr/>
        </p:nvSpPr>
        <p:spPr>
          <a:xfrm>
            <a:off x="2472266" y="2453593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743200" y="24535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Decision Tree</a:t>
            </a:r>
            <a:endParaRPr kumimoji="1"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2523066" y="3875993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743200" y="38759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Naïve Bayesian</a:t>
            </a:r>
            <a:endParaRPr kumimoji="1"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7200" y="2922549"/>
            <a:ext cx="1775623" cy="1088913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24158" y="2944660"/>
            <a:ext cx="1456266" cy="101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Data</a:t>
            </a:r>
            <a:endParaRPr kumimoji="1" lang="zh-CN" altLang="en-US" sz="2400" dirty="0"/>
          </a:p>
        </p:txBody>
      </p:sp>
      <p:cxnSp>
        <p:nvCxnSpPr>
          <p:cNvPr id="13" name="直线箭头连接符 12"/>
          <p:cNvCxnSpPr>
            <a:stCxn id="10" idx="7"/>
            <a:endCxn id="5" idx="2"/>
          </p:cNvCxnSpPr>
          <p:nvPr/>
        </p:nvCxnSpPr>
        <p:spPr>
          <a:xfrm flipV="1">
            <a:off x="1972789" y="2843060"/>
            <a:ext cx="499477" cy="23895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8" idx="2"/>
          </p:cNvCxnSpPr>
          <p:nvPr/>
        </p:nvCxnSpPr>
        <p:spPr>
          <a:xfrm>
            <a:off x="1972789" y="3875994"/>
            <a:ext cx="550277" cy="38946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21" idx="3"/>
          </p:cNvCxnSpPr>
          <p:nvPr/>
        </p:nvCxnSpPr>
        <p:spPr>
          <a:xfrm flipV="1">
            <a:off x="4876800" y="3801457"/>
            <a:ext cx="717229" cy="4978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21" idx="1"/>
          </p:cNvCxnSpPr>
          <p:nvPr/>
        </p:nvCxnSpPr>
        <p:spPr>
          <a:xfrm>
            <a:off x="4826000" y="2859578"/>
            <a:ext cx="768029" cy="3910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49333" y="3136595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520267" y="3136595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Logistic Regression</a:t>
            </a:r>
            <a:endParaRPr kumimoji="1" lang="zh-CN" altLang="en-US" sz="2400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6835038" y="3890774"/>
            <a:ext cx="768029" cy="3910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112933" y="4286322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6333067" y="4286322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output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157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7" y="2777066"/>
            <a:ext cx="5947508" cy="35917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7000" y="3505200"/>
            <a:ext cx="931334" cy="2863637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48560" y="1779599"/>
            <a:ext cx="8229600" cy="131323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Random Forest has the best performance </a:t>
            </a:r>
            <a:endParaRPr kumimoji="1" lang="zh-CN" altLang="en-US" sz="2400" dirty="0"/>
          </a:p>
          <a:p>
            <a:pPr lvl="1"/>
            <a:r>
              <a:rPr kumimoji="1" lang="en-US" altLang="zh-CN" sz="2000" dirty="0" smtClean="0"/>
              <a:t>Due to characteristics of dataset: Categorical Data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07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Con’t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Kaggle</a:t>
            </a:r>
            <a:r>
              <a:rPr kumimoji="1" lang="en-US" altLang="zh-CN" dirty="0" smtClean="0"/>
              <a:t> link: </a:t>
            </a:r>
            <a:r>
              <a:rPr lang="en-US" altLang="zh-CN" u="sng" dirty="0">
                <a:hlinkClick r:id="rId2"/>
              </a:rPr>
              <a:t>http://www.kaggle.com/c/avazu-ctr-prediction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 link:</a:t>
            </a:r>
          </a:p>
          <a:p>
            <a:pPr marL="0" indent="0">
              <a:buNone/>
            </a:pP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://github.com/Kelvin-Zhong/Click-Through-Rate-</a:t>
            </a:r>
            <a:r>
              <a:rPr kumimoji="1" lang="en-US" altLang="zh-CN" dirty="0" smtClean="0">
                <a:hlinkClick r:id="rId3"/>
              </a:rPr>
              <a:t>Prediction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Reference:</a:t>
            </a:r>
          </a:p>
          <a:p>
            <a:pPr marL="0" indent="0">
              <a:buNone/>
            </a:pPr>
            <a:r>
              <a:rPr lang="en-US" altLang="zh-CN" dirty="0"/>
              <a:t>"A two-stage ensemble of diverse models for advertisement ranking in KDD Cup 2012." </a:t>
            </a:r>
            <a:r>
              <a:rPr lang="en-US" altLang="zh-CN" dirty="0" err="1"/>
              <a:t>KDDCup</a:t>
            </a:r>
            <a:r>
              <a:rPr lang="en-US" altLang="zh-CN" dirty="0"/>
              <a:t> (2012).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53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4000" y="2357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9817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4182533" cy="311203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</a:p>
          <a:p>
            <a:r>
              <a:rPr kumimoji="1" lang="en-US" altLang="zh-CN" dirty="0"/>
              <a:t>Attributes </a:t>
            </a:r>
            <a:r>
              <a:rPr kumimoji="1" lang="en-US" altLang="zh-CN" dirty="0" smtClean="0"/>
              <a:t>Selection</a:t>
            </a:r>
          </a:p>
          <a:p>
            <a:r>
              <a:rPr kumimoji="1" lang="en-US" altLang="zh-CN" dirty="0" smtClean="0"/>
              <a:t>Model Selection</a:t>
            </a:r>
          </a:p>
          <a:p>
            <a:r>
              <a:rPr kumimoji="1" lang="en-US" altLang="zh-CN" dirty="0" smtClean="0"/>
              <a:t>Evaluation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4" y="3490545"/>
            <a:ext cx="6138346" cy="31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7" y="2910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3623733"/>
            <a:ext cx="4495799" cy="313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4401" y="3555999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1" y="3623733"/>
            <a:ext cx="4092222" cy="31326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78223" y="6045198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3979334" y="2743200"/>
            <a:ext cx="524933" cy="8127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4724400" y="2743200"/>
            <a:ext cx="2703692" cy="33189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3771899" y="2033057"/>
            <a:ext cx="1905001" cy="710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Mobile Ads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355602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Given basic info of mobile ads:</a:t>
            </a:r>
          </a:p>
          <a:p>
            <a:r>
              <a:rPr kumimoji="1" lang="en-US" altLang="zh-CN" sz="2400" dirty="0" smtClean="0"/>
              <a:t>Ads’ category, </a:t>
            </a:r>
          </a:p>
          <a:p>
            <a:r>
              <a:rPr kumimoji="1" lang="en-US" altLang="zh-CN" sz="2400" dirty="0" smtClean="0"/>
              <a:t>App’s category, etc…… </a:t>
            </a:r>
            <a:endParaRPr kumimoji="1" lang="zh-CN" altLang="en-US" sz="24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827890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Predict whether a new ads will be clicked?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39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5" y="275166"/>
            <a:ext cx="82296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Data Sets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029"/>
              </p:ext>
            </p:extLst>
          </p:nvPr>
        </p:nvGraphicFramePr>
        <p:xfrm>
          <a:off x="457200" y="1481983"/>
          <a:ext cx="6096000" cy="11257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6.31GB</a:t>
                      </a:r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1.27GB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85317"/>
              </p:ext>
            </p:extLst>
          </p:nvPr>
        </p:nvGraphicFramePr>
        <p:xfrm>
          <a:off x="389465" y="3877282"/>
          <a:ext cx="8449735" cy="25747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96824"/>
                <a:gridCol w="493353"/>
                <a:gridCol w="668486"/>
                <a:gridCol w="752794"/>
                <a:gridCol w="1520952"/>
                <a:gridCol w="860337"/>
                <a:gridCol w="706705"/>
                <a:gridCol w="1737482"/>
                <a:gridCol w="812802"/>
              </a:tblGrid>
              <a:tr h="61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lick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site_category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app_category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……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4785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"1000009418151090000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28905ebd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7801e8d9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"10000169349117800000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f3845767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07d7df22</a:t>
                      </a:r>
                      <a:endParaRPr lang="da-DK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"10000371904215100000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>
                          <a:effectLst/>
                        </a:rPr>
                        <a:t>ecad2386</a:t>
                      </a:r>
                      <a:endParaRPr lang="es-ES_tradnl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6451600" y="1481984"/>
            <a:ext cx="2387600" cy="112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Ten days </a:t>
            </a:r>
          </a:p>
          <a:p>
            <a:r>
              <a:rPr kumimoji="1" lang="en-US" altLang="zh-CN" sz="2800" dirty="0" smtClean="0"/>
              <a:t>One day</a:t>
            </a:r>
            <a:endParaRPr kumimoji="1" lang="zh-CN" altLang="en-US" sz="2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832099"/>
            <a:ext cx="8229600" cy="87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/>
              <a:t>All attributes are Categories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/>
              <a:t>Anonymous </a:t>
            </a:r>
            <a:r>
              <a:rPr kumimoji="1" lang="en-US" altLang="zh-CN" sz="2400" dirty="0" smtClean="0"/>
              <a:t>attributes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/>
              <a:t>Number of value varies from 4 to 10 k.</a:t>
            </a:r>
          </a:p>
        </p:txBody>
      </p:sp>
    </p:spTree>
    <p:extLst>
      <p:ext uri="{BB962C8B-B14F-4D97-AF65-F5344CB8AC3E}">
        <p14:creationId xmlns:p14="http://schemas.microsoft.com/office/powerpoint/2010/main" val="56808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Method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18933" cy="872067"/>
          </a:xfrm>
        </p:spPr>
        <p:txBody>
          <a:bodyPr/>
          <a:lstStyle/>
          <a:p>
            <a:r>
              <a:rPr kumimoji="1" lang="en-US" altLang="zh-CN" dirty="0" smtClean="0"/>
              <a:t>ROC and AUC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2472267"/>
            <a:ext cx="5182142" cy="37338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367868" y="3031067"/>
            <a:ext cx="3945466" cy="162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Higher AUC</a:t>
            </a:r>
          </a:p>
          <a:p>
            <a:r>
              <a:rPr kumimoji="1" lang="en-US" altLang="zh-CN" dirty="0" smtClean="0"/>
              <a:t>Better Performance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27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58209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Attribute Selection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17600" y="1412876"/>
            <a:ext cx="6485467" cy="77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Effective Attribute Pattern Mining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03714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Try which kinds of Attribute combinations will produce high or low Click </a:t>
            </a:r>
            <a:r>
              <a:rPr kumimoji="1" lang="en-US" altLang="zh-CN" dirty="0" smtClean="0"/>
              <a:t>Rate</a:t>
            </a:r>
          </a:p>
          <a:p>
            <a:r>
              <a:rPr kumimoji="1" lang="en-US" altLang="zh-CN" dirty="0" smtClean="0"/>
              <a:t>Example: </a:t>
            </a:r>
          </a:p>
          <a:p>
            <a:pPr lvl="1"/>
            <a:r>
              <a:rPr kumimoji="1" lang="en-US" altLang="zh-CN" dirty="0" smtClean="0"/>
              <a:t>App category: Game app </a:t>
            </a:r>
          </a:p>
          <a:p>
            <a:pPr lvl="1"/>
            <a:r>
              <a:rPr kumimoji="1" lang="en-US" altLang="zh-CN" dirty="0" smtClean="0"/>
              <a:t>Ads  category: Game ads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5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Attribute Selection(</a:t>
            </a:r>
            <a:r>
              <a:rPr kumimoji="1" lang="en-US" altLang="zh-CN" dirty="0" err="1" smtClean="0"/>
              <a:t>con’t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8" name="图片 7" descr="Click_rate_mean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2370668"/>
            <a:ext cx="5399776" cy="389466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87867" y="1655233"/>
            <a:ext cx="53678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Select the attributes that have greater variance</a:t>
            </a:r>
          </a:p>
          <a:p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Greater variance means better Classification</a:t>
            </a:r>
            <a:endParaRPr kumimoji="1" lang="zh-CN" altLang="en-US" sz="20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011334" y="1701801"/>
            <a:ext cx="26754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Improvement Example:</a:t>
            </a:r>
          </a:p>
          <a:p>
            <a:r>
              <a:rPr kumimoji="1" lang="en-US" altLang="zh-CN" sz="2000" dirty="0" smtClean="0"/>
              <a:t>Logistic Regression </a:t>
            </a:r>
            <a:endParaRPr kumimoji="1"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33" y="2510366"/>
            <a:ext cx="3090486" cy="2226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814" y="4737101"/>
            <a:ext cx="3113986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Selection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r>
              <a:rPr kumimoji="1" lang="en-US" altLang="zh-CN" dirty="0" smtClean="0"/>
              <a:t>Decision Tree</a:t>
            </a:r>
          </a:p>
          <a:p>
            <a:r>
              <a:rPr kumimoji="1" lang="en-US" altLang="zh-CN" dirty="0" smtClean="0"/>
              <a:t>Random Forest</a:t>
            </a:r>
          </a:p>
          <a:p>
            <a:r>
              <a:rPr kumimoji="1" lang="en-US" altLang="zh-CN" dirty="0" smtClean="0"/>
              <a:t>Naïve Bayesian</a:t>
            </a:r>
          </a:p>
          <a:p>
            <a:r>
              <a:rPr kumimoji="1" lang="en-US" altLang="zh-CN" dirty="0" smtClean="0"/>
              <a:t>Logistic Regression</a:t>
            </a:r>
          </a:p>
          <a:p>
            <a:r>
              <a:rPr kumimoji="1" lang="en-US" altLang="zh-CN" dirty="0" smtClean="0"/>
              <a:t>Hybrid Models</a:t>
            </a:r>
          </a:p>
          <a:p>
            <a:endParaRPr kumimoji="1"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4394197" y="1417638"/>
            <a:ext cx="3539067" cy="1842557"/>
          </a:xfrm>
          <a:prstGeom prst="wedgeEllipseCallou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94197" y="1696509"/>
            <a:ext cx="3572933" cy="1351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 smtClean="0"/>
              <a:t>Choice are limited due to Categorical data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5423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Decision Tree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94" y="3193568"/>
            <a:ext cx="3667117" cy="268436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Specified for categorical data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All of our attributes are categorical. 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Modified tree avoid</a:t>
            </a:r>
          </a:p>
          <a:p>
            <a:pPr marL="0" indent="0">
              <a:buNone/>
            </a:pPr>
            <a:r>
              <a:rPr kumimoji="1" lang="en-US" altLang="zh-CN" dirty="0" smtClean="0"/>
              <a:t>	over </a:t>
            </a:r>
            <a:r>
              <a:rPr kumimoji="1" lang="en-US" altLang="zh-CN" dirty="0"/>
              <a:t>fitting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Split number 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9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446</Words>
  <Application>Microsoft Macintosh PowerPoint</Application>
  <PresentationFormat>全屏显示(4:3)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Mobile Ads Click Prediction </vt:lpstr>
      <vt:lpstr>Outline</vt:lpstr>
      <vt:lpstr>Problem Introduction</vt:lpstr>
      <vt:lpstr>Data Sets &amp; Attributes</vt:lpstr>
      <vt:lpstr>Evaluation Method</vt:lpstr>
      <vt:lpstr>Attribute Selection</vt:lpstr>
      <vt:lpstr>Attribute Selection(con’t)</vt:lpstr>
      <vt:lpstr>Model Selection</vt:lpstr>
      <vt:lpstr>Decision Tree</vt:lpstr>
      <vt:lpstr>Random Forest</vt:lpstr>
      <vt:lpstr>Naïve Bayesian</vt:lpstr>
      <vt:lpstr>Logistic regression</vt:lpstr>
      <vt:lpstr>Neural Network</vt:lpstr>
      <vt:lpstr>Combination of Different models</vt:lpstr>
      <vt:lpstr>Evaluation</vt:lpstr>
      <vt:lpstr>Con’t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x</cp:lastModifiedBy>
  <cp:revision>188</cp:revision>
  <dcterms:created xsi:type="dcterms:W3CDTF">2015-03-06T03:00:23Z</dcterms:created>
  <dcterms:modified xsi:type="dcterms:W3CDTF">2015-03-10T23:33:37Z</dcterms:modified>
</cp:coreProperties>
</file>