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57" r:id="rId5"/>
    <p:sldId id="273" r:id="rId6"/>
    <p:sldId id="267" r:id="rId7"/>
    <p:sldId id="271" r:id="rId8"/>
    <p:sldId id="260" r:id="rId9"/>
    <p:sldId id="263" r:id="rId10"/>
    <p:sldId id="275" r:id="rId11"/>
    <p:sldId id="264" r:id="rId12"/>
    <p:sldId id="261" r:id="rId13"/>
    <p:sldId id="276" r:id="rId14"/>
    <p:sldId id="270" r:id="rId15"/>
    <p:sldId id="262" r:id="rId16"/>
    <p:sldId id="272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7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7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2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6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4546599"/>
            <a:ext cx="6400800" cy="87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dirty="0" smtClean="0"/>
              <a:t>Xiang </a:t>
            </a:r>
            <a:r>
              <a:rPr lang="en-US" altLang="zh-CN" sz="2000" dirty="0" err="1" smtClean="0"/>
              <a:t>Zhong</a:t>
            </a:r>
            <a:r>
              <a:rPr lang="en-US" altLang="zh-CN" sz="2000" dirty="0" smtClean="0"/>
              <a:t> Yang </a:t>
            </a:r>
            <a:r>
              <a:rPr lang="en-US" altLang="zh-CN" sz="2000" dirty="0"/>
              <a:t>Pei </a:t>
            </a:r>
            <a:r>
              <a:rPr lang="en-US" altLang="zh-CN" sz="2000" dirty="0" err="1" smtClean="0"/>
              <a:t>Hongbo</a:t>
            </a:r>
            <a:r>
              <a:rPr lang="en-US" altLang="zh-CN" sz="2000" dirty="0" smtClean="0"/>
              <a:t> Zhao</a:t>
            </a:r>
          </a:p>
          <a:p>
            <a:pPr lvl="0"/>
            <a:r>
              <a:rPr lang="en-US" altLang="zh-CN" sz="2000" dirty="0" smtClean="0"/>
              <a:t> </a:t>
            </a:r>
            <a:r>
              <a:rPr lang="en-US" altLang="zh-CN" sz="2000" dirty="0" err="1"/>
              <a:t>Qianwen</a:t>
            </a:r>
            <a:r>
              <a:rPr lang="en-US" altLang="zh-CN" sz="2000" dirty="0"/>
              <a:t> Zhang  </a:t>
            </a:r>
            <a:r>
              <a:rPr lang="en-US" altLang="zh-CN" sz="2000" dirty="0" smtClean="0"/>
              <a:t>Jing </a:t>
            </a:r>
            <a:r>
              <a:rPr lang="en-US" altLang="zh-CN" sz="2000" dirty="0"/>
              <a:t>Zhao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Zhe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Sun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870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3770"/>
            <a:ext cx="8229600" cy="510169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Convert </a:t>
            </a:r>
            <a:r>
              <a:rPr kumimoji="1" lang="en-US" altLang="zh-CN" dirty="0"/>
              <a:t>category to numerical data</a:t>
            </a:r>
          </a:p>
          <a:p>
            <a:pPr lvl="1"/>
            <a:r>
              <a:rPr kumimoji="1" lang="en-US" altLang="zh-CN" dirty="0"/>
              <a:t>Binary </a:t>
            </a:r>
            <a:r>
              <a:rPr kumimoji="1" lang="en-US" altLang="zh-CN" dirty="0" smtClean="0"/>
              <a:t>Extraction</a:t>
            </a:r>
          </a:p>
          <a:p>
            <a:pPr marL="457200" lvl="1" indent="0">
              <a:buNone/>
            </a:pPr>
            <a:r>
              <a:rPr kumimoji="1" lang="en-US" altLang="zh-CN" sz="2400" dirty="0" smtClean="0"/>
              <a:t>App Category:     Game     Social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sz="2400" dirty="0" smtClean="0"/>
              <a:t>Features:                   1              0 </a:t>
            </a:r>
          </a:p>
          <a:p>
            <a:pPr marL="457200" lvl="1" indent="0">
              <a:buNone/>
            </a:pPr>
            <a:endParaRPr kumimoji="1" lang="en-US" altLang="zh-CN" sz="2400" dirty="0" smtClean="0"/>
          </a:p>
          <a:p>
            <a:r>
              <a:rPr kumimoji="1" lang="en-US" altLang="zh-CN" dirty="0" smtClean="0"/>
              <a:t>Dimension becomes too large &gt;&gt; 100</a:t>
            </a:r>
          </a:p>
          <a:p>
            <a:pPr lvl="1"/>
            <a:r>
              <a:rPr kumimoji="1" lang="en-US" altLang="zh-CN" dirty="0"/>
              <a:t>Drop values with little appearance</a:t>
            </a:r>
          </a:p>
          <a:p>
            <a:pPr lvl="1"/>
            <a:endParaRPr kumimoji="1" lang="en-US" altLang="zh-CN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4250267" y="2912533"/>
            <a:ext cx="558800" cy="47413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4250267" y="2946400"/>
            <a:ext cx="558800" cy="457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3369733" y="2929467"/>
            <a:ext cx="558800" cy="457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 flipV="1">
            <a:off x="3217333" y="3251200"/>
            <a:ext cx="152400" cy="15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Don’t need to preprocess data</a:t>
            </a:r>
          </a:p>
          <a:p>
            <a:pPr lvl="1"/>
            <a:r>
              <a:rPr kumimoji="1" lang="en-US" altLang="zh-CN" dirty="0" smtClean="0"/>
              <a:t>Can throw data into the algorithm directly. </a:t>
            </a:r>
            <a:endParaRPr kumimoji="1" lang="en-US" altLang="zh-CN" dirty="0"/>
          </a:p>
          <a:p>
            <a:r>
              <a:rPr kumimoji="1" lang="en-US" altLang="zh-CN" dirty="0" smtClean="0"/>
              <a:t>Black-box algorithm: </a:t>
            </a:r>
          </a:p>
          <a:p>
            <a:pPr lvl="1"/>
            <a:r>
              <a:rPr kumimoji="1" lang="en-US" altLang="zh-CN" dirty="0" smtClean="0"/>
              <a:t>Cannot understand the inside mechanism </a:t>
            </a:r>
          </a:p>
          <a:p>
            <a:r>
              <a:rPr kumimoji="1" lang="en-US" altLang="zh-CN" dirty="0" smtClean="0"/>
              <a:t>Limited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omputation resource:</a:t>
            </a:r>
          </a:p>
          <a:p>
            <a:pPr lvl="1"/>
            <a:r>
              <a:rPr kumimoji="1" lang="en-US" altLang="zh-CN" dirty="0" smtClean="0"/>
              <a:t>Cannot make the algorithm converge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1176867"/>
          </a:xfrm>
        </p:spPr>
        <p:txBody>
          <a:bodyPr/>
          <a:lstStyle/>
          <a:p>
            <a:r>
              <a:rPr kumimoji="1" lang="en-US" altLang="zh-CN" dirty="0" smtClean="0"/>
              <a:t>Combine the output of Naïve Bayesian and Decision tree as input for logistic regression</a:t>
            </a:r>
          </a:p>
        </p:txBody>
      </p:sp>
      <p:sp>
        <p:nvSpPr>
          <p:cNvPr id="5" name="椭圆 4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Decision Tree</a:t>
            </a:r>
            <a:endParaRPr kumimoji="1"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Naïve Bayesian</a:t>
            </a:r>
            <a:endParaRPr kumimoji="1"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13" name="直线箭头连接符 12"/>
          <p:cNvCxnSpPr>
            <a:stCxn id="10" idx="7"/>
            <a:endCxn id="5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2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2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Logistic Regression</a:t>
            </a:r>
            <a:endParaRPr kumimoji="1" lang="zh-CN" altLang="en-US" sz="2400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output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8560" y="1779599"/>
            <a:ext cx="8229600" cy="131323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Random Forest has the best performance </a:t>
            </a:r>
            <a:endParaRPr kumimoji="1" lang="zh-CN" altLang="en-US" sz="2400" dirty="0"/>
          </a:p>
          <a:p>
            <a:pPr lvl="1"/>
            <a:r>
              <a:rPr kumimoji="1" lang="en-US" altLang="zh-CN" sz="2000" dirty="0" smtClean="0"/>
              <a:t>Due to characteristics of dataset: Categorical Data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Kaggle</a:t>
            </a:r>
            <a:r>
              <a:rPr kumimoji="1" lang="en-US" altLang="zh-CN" dirty="0" smtClean="0"/>
              <a:t> link: </a:t>
            </a:r>
            <a:r>
              <a:rPr lang="en-US" altLang="zh-CN" u="sng" dirty="0">
                <a:hlinkClick r:id="rId2"/>
              </a:rPr>
              <a:t>http://www.kaggle.com/c/avazu-ctr-prediction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 link: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://github.com/Kelvin-Zhong/Click-Through-Rate-</a:t>
            </a:r>
            <a:r>
              <a:rPr kumimoji="1" lang="en-US" altLang="zh-CN" dirty="0" smtClean="0">
                <a:hlinkClick r:id="rId3"/>
              </a:rPr>
              <a:t>Prediction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Reference:</a:t>
            </a:r>
          </a:p>
          <a:p>
            <a:pPr marL="0" indent="0">
              <a:buNone/>
            </a:pPr>
            <a:r>
              <a:rPr lang="en-US" altLang="zh-CN" dirty="0"/>
              <a:t>"A two-stage ensemble of diverse models for advertisement ranking in KDD Cup 2012." </a:t>
            </a:r>
            <a:r>
              <a:rPr lang="en-US" altLang="zh-CN" dirty="0" err="1"/>
              <a:t>KDDCup</a:t>
            </a:r>
            <a:r>
              <a:rPr lang="en-US" altLang="zh-CN" dirty="0"/>
              <a:t> (2012).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</a:p>
          <a:p>
            <a:r>
              <a:rPr kumimoji="1" lang="en-US" altLang="zh-CN" dirty="0"/>
              <a:t>Attributes </a:t>
            </a:r>
            <a:r>
              <a:rPr kumimoji="1" lang="en-US" altLang="zh-CN" dirty="0" smtClean="0"/>
              <a:t>Selection</a:t>
            </a:r>
          </a:p>
          <a:p>
            <a:r>
              <a:rPr kumimoji="1" lang="en-US" altLang="zh-CN" dirty="0" smtClean="0"/>
              <a:t>Model Selection</a:t>
            </a:r>
          </a:p>
          <a:p>
            <a:r>
              <a:rPr kumimoji="1" lang="en-US" altLang="zh-CN" dirty="0" smtClean="0"/>
              <a:t>Evaluation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55602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Given basic info of mobile ads:</a:t>
            </a:r>
          </a:p>
          <a:p>
            <a:r>
              <a:rPr kumimoji="1" lang="en-US" altLang="zh-CN" sz="2400" dirty="0" smtClean="0"/>
              <a:t>Ads’ category, </a:t>
            </a:r>
          </a:p>
          <a:p>
            <a:r>
              <a:rPr kumimoji="1" lang="en-US" altLang="zh-CN" sz="2400" dirty="0" smtClean="0"/>
              <a:t>App’s category, etc…… </a:t>
            </a:r>
            <a:endParaRPr kumimoji="1" lang="zh-CN" altLang="en-US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Predict whether a new ads will be clicked?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Ten days </a:t>
            </a:r>
          </a:p>
          <a:p>
            <a:r>
              <a:rPr kumimoji="1" lang="en-US" altLang="zh-CN" sz="2800" dirty="0" smtClean="0"/>
              <a:t>One day</a:t>
            </a:r>
            <a:endParaRPr kumimoji="1"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/>
              <a:t>Anonymous </a:t>
            </a:r>
            <a:r>
              <a:rPr kumimoji="1" lang="en-US" altLang="zh-CN" sz="2400" dirty="0" smtClean="0"/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Number of value varies from 4 to 10 k.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Effective Attribute Pattern Mining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Try which kinds of Attribute combinations will produce high or low Click </a:t>
            </a:r>
            <a:r>
              <a:rPr kumimoji="1" lang="en-US" altLang="zh-CN" dirty="0" smtClean="0"/>
              <a:t>Rate</a:t>
            </a:r>
          </a:p>
          <a:p>
            <a:r>
              <a:rPr kumimoji="1" lang="en-US" altLang="zh-CN" dirty="0" smtClean="0"/>
              <a:t>Example: </a:t>
            </a:r>
          </a:p>
          <a:p>
            <a:pPr lvl="1"/>
            <a:r>
              <a:rPr kumimoji="1" lang="en-US" altLang="zh-CN" dirty="0" smtClean="0"/>
              <a:t>App category: Game app </a:t>
            </a:r>
          </a:p>
          <a:p>
            <a:pPr lvl="1"/>
            <a:r>
              <a:rPr kumimoji="1" lang="en-US" altLang="zh-CN" dirty="0" smtClean="0"/>
              <a:t>Ads  category: Game ads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/>
          <a:lstStyle/>
          <a:p>
            <a:r>
              <a:rPr kumimoji="1" lang="en-US" altLang="zh-CN" dirty="0" smtClean="0"/>
              <a:t>ROC and AUC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370668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655233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Select the attributes that have greater variance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Greater variance means better Classification</a:t>
            </a:r>
            <a:endParaRPr kumimoji="1" lang="zh-CN" altLang="en-US" sz="2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701801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Improvement Example:</a:t>
            </a:r>
          </a:p>
          <a:p>
            <a:r>
              <a:rPr kumimoji="1" lang="en-US" altLang="zh-CN" sz="2000" dirty="0" smtClean="0"/>
              <a:t>Logistic Regression </a:t>
            </a:r>
            <a:endParaRPr kumimoji="1"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2510366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14" y="473710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kumimoji="1" lang="en-US" altLang="zh-CN" dirty="0" smtClean="0"/>
              <a:t>Decision Tree</a:t>
            </a:r>
          </a:p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Naïve Bayesian</a:t>
            </a:r>
          </a:p>
          <a:p>
            <a:r>
              <a:rPr kumimoji="1" lang="en-US" altLang="zh-CN" dirty="0" smtClean="0"/>
              <a:t>Logistic Regression</a:t>
            </a:r>
          </a:p>
          <a:p>
            <a:r>
              <a:rPr kumimoji="1" lang="en-US" altLang="zh-CN" dirty="0" smtClean="0"/>
              <a:t>Hybrid Models</a:t>
            </a:r>
          </a:p>
          <a:p>
            <a:endParaRPr kumimoji="1"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394197" y="1417638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94197" y="1696509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/>
              <a:t>Choice are limited due to Categorical data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383</Words>
  <Application>Microsoft Macintosh PowerPoint</Application>
  <PresentationFormat>全屏显示(4:3)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Mobile Ads Click Prediction </vt:lpstr>
      <vt:lpstr>Outline</vt:lpstr>
      <vt:lpstr>Problem Introduction</vt:lpstr>
      <vt:lpstr>Data Sets &amp; Attributes</vt:lpstr>
      <vt:lpstr>Attribute Selection</vt:lpstr>
      <vt:lpstr>Evaluation Method</vt:lpstr>
      <vt:lpstr>Attribute Selection(con’t)</vt:lpstr>
      <vt:lpstr>Model Selection</vt:lpstr>
      <vt:lpstr>Decision Tree</vt:lpstr>
      <vt:lpstr>Random Forest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166</cp:revision>
  <dcterms:created xsi:type="dcterms:W3CDTF">2015-03-06T03:00:23Z</dcterms:created>
  <dcterms:modified xsi:type="dcterms:W3CDTF">2015-03-10T02:58:13Z</dcterms:modified>
</cp:coreProperties>
</file>