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3AA57-67E2-4777-9879-E2995EAE2B73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7505-0FBE-45BA-9A91-1D7E0094B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6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0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4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8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8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5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2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3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3755-8974-418C-8809-96F54FD72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1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1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0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8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36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1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6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3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5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3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85E6-0E41-4E75-B1BB-EB091369373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65982E-2CD8-44BF-B8D5-97B05D11C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学生成绩查询系统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1602 17 </a:t>
            </a:r>
            <a:r>
              <a:rPr lang="zh-CN" altLang="en-US" dirty="0" smtClean="0"/>
              <a:t>刘思琨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5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06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表格显示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88768" y="1961819"/>
            <a:ext cx="5070663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每个表格均有若干行（由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每行被分割为若干单元格（由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标签定义）</a:t>
            </a:r>
          </a:p>
        </p:txBody>
      </p:sp>
      <p:sp>
        <p:nvSpPr>
          <p:cNvPr id="8" name="矩形 7"/>
          <p:cNvSpPr/>
          <p:nvPr/>
        </p:nvSpPr>
        <p:spPr>
          <a:xfrm>
            <a:off x="722494" y="17038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rgbClr val="8B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dirty="0">
                <a:solidFill>
                  <a:srgbClr val="AA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rgbClr val="8B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1, cell 1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1, cell 2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2, cell 1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2, cell 2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2494" y="1206545"/>
            <a:ext cx="33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2x2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4" y="5247822"/>
            <a:ext cx="4333438" cy="1098618"/>
          </a:xfrm>
          <a:prstGeom prst="rect">
            <a:avLst/>
          </a:prstGeom>
        </p:spPr>
      </p:pic>
      <p:sp>
        <p:nvSpPr>
          <p:cNvPr id="33" name="虚尾箭头 32"/>
          <p:cNvSpPr/>
          <p:nvPr/>
        </p:nvSpPr>
        <p:spPr>
          <a:xfrm rot="5400000">
            <a:off x="2490753" y="4717389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07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375957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数据库格式转化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8451" y="1564812"/>
            <a:ext cx="404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读取所有的表名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TABLE_NAME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information_schema.TABLES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TABLE_SCHEMA=‘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虚尾箭头 13"/>
          <p:cNvSpPr/>
          <p:nvPr/>
        </p:nvSpPr>
        <p:spPr>
          <a:xfrm rot="5400000">
            <a:off x="2333125" y="3185689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494" y="4013434"/>
            <a:ext cx="4348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读取表的列名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COLUMN_NAME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INFORMATION_SCHEMA.Columns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table_schema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3907" y="4628987"/>
            <a:ext cx="350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一行一行遍历循环整个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5511045" y="4656873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63627" y="1665251"/>
            <a:ext cx="5413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数据库以文件形式存在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	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setDatabaseName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将数据库连接到文件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3627" y="3584149"/>
            <a:ext cx="516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：一个线程只能运行一个数据库连接，要注意数据库的切换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4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08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全局样式设置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494" y="1196502"/>
            <a:ext cx="5702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可对各个控件，页面的格式进行自定义设置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可以极大得美化界面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494" y="2747274"/>
            <a:ext cx="9049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函数中进行设置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ile qss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(QString(QCoreApplication::applicationDirPath())+"/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_blue.qss");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.open(QFile::ReadOnly);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-&gt;setStyleSheet(qss.readAll());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1" y="3432862"/>
            <a:ext cx="4620513" cy="31212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1" y="3432862"/>
            <a:ext cx="4674533" cy="315774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28170" y="4766028"/>
            <a:ext cx="259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经过样式美化的：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73974" y="4766028"/>
            <a:ext cx="259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未经过样式美化的：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1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01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15628" y="2234576"/>
            <a:ext cx="949535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程序能按照指定要求检索保存在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中的学生成绩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计算该同学的成绩绩点后进行显示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用户可进行学生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信息和成绩录入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可进行批量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逗号分隔符文本文件。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数据库导出为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2298" y="1514306"/>
            <a:ext cx="435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程序总体流程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31151" y="1551313"/>
            <a:ext cx="9846056" cy="4190683"/>
            <a:chOff x="731151" y="1551313"/>
            <a:chExt cx="9846056" cy="41906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239" y="2788746"/>
              <a:ext cx="2394381" cy="201284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628" y="1551313"/>
              <a:ext cx="6170579" cy="419068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31151" y="1582178"/>
              <a:ext cx="3224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选择数据源界面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（欢迎界面）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5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程序总体流程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29943" y="1188616"/>
            <a:ext cx="11191101" cy="5354850"/>
            <a:chOff x="529943" y="1188616"/>
            <a:chExt cx="11191101" cy="53548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943" y="1188616"/>
              <a:ext cx="7935065" cy="2340949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22494" y="4971496"/>
              <a:ext cx="4032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数据查询界面（主界面）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221" y="3202455"/>
              <a:ext cx="4945823" cy="3341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8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02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程序总体流程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22494" y="1235952"/>
            <a:ext cx="10998550" cy="5371738"/>
            <a:chOff x="722494" y="1235952"/>
            <a:chExt cx="10998550" cy="537173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478" y="2995497"/>
              <a:ext cx="5151566" cy="361219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494" y="1235952"/>
              <a:ext cx="7132703" cy="1962201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963969" y="4946307"/>
              <a:ext cx="50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添加学生信息界面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2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03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文件导入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75927" y="1831641"/>
            <a:ext cx="4073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以要读取文件的路径创建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以该实例判断是否存在此文件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5927" y="1102786"/>
            <a:ext cx="29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文本文件的读取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79127" y="2974298"/>
            <a:ext cx="338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若文件存在则进入循环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3289" y="3602105"/>
            <a:ext cx="318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类从文件读取数据存入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QStringList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来去除文件中的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‘\t’, ‘\n‘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等无用字符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虚尾箭头 14"/>
          <p:cNvSpPr/>
          <p:nvPr/>
        </p:nvSpPr>
        <p:spPr>
          <a:xfrm rot="5400000">
            <a:off x="7232072" y="2551384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10800000">
            <a:off x="9569605" y="2949844"/>
            <a:ext cx="276603" cy="259125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4791" y="3174353"/>
            <a:ext cx="492443" cy="262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循环至文件末尾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88868" y="2149625"/>
            <a:ext cx="3916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可进行文件的创建，删除，写入等基本操作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22156" y="3470230"/>
            <a:ext cx="398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类配合使用读取文本文件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015628" y="2323246"/>
            <a:ext cx="300416" cy="190783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0801" y="2723553"/>
            <a:ext cx="492443" cy="262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数据库操作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2494" y="115120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QSqlDatabase</a:t>
            </a:r>
            <a:r>
              <a:rPr lang="zh-CN" altLang="en-US" sz="2400" dirty="0" smtClean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4729" y="2483971"/>
            <a:ext cx="5401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 +=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头文件中添加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QtSql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运行数据库语句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32" y="30379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=QSqlDatabase::addDatabase("QMYSQL");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db.setHostName("localhost");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db.setPort(3306);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db.setUserName("root");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db.setPassword("");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db.setDatabaseName("test");</a:t>
            </a:r>
          </a:p>
        </p:txBody>
      </p:sp>
      <p:sp>
        <p:nvSpPr>
          <p:cNvPr id="24" name="左大括号 23"/>
          <p:cNvSpPr/>
          <p:nvPr/>
        </p:nvSpPr>
        <p:spPr>
          <a:xfrm rot="10800000">
            <a:off x="5961403" y="2971470"/>
            <a:ext cx="350729" cy="188732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04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数据库操作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943" y="1205733"/>
            <a:ext cx="6865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选中某一列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选中一个页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选中特定的行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匹配关系的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9943" y="4916712"/>
            <a:ext cx="4717958" cy="142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column_name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column_name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FROM table_name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Clause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LIMIT 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OFFSET 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虚尾箭头 10"/>
          <p:cNvSpPr/>
          <p:nvPr/>
        </p:nvSpPr>
        <p:spPr>
          <a:xfrm rot="5400000">
            <a:off x="2081139" y="4315052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02867" y="1588245"/>
            <a:ext cx="4627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插入语句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602867" y="2069217"/>
            <a:ext cx="3398110" cy="256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table_name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field1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field2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,...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fieldN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value1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value2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,...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stCxn id="17" idx="1"/>
          </p:cNvCxnSpPr>
          <p:nvPr/>
        </p:nvCxnSpPr>
        <p:spPr>
          <a:xfrm flipH="1" flipV="1">
            <a:off x="8848726" y="2533653"/>
            <a:ext cx="869460" cy="69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18186" y="2403275"/>
            <a:ext cx="178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选择页名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21" idx="1"/>
          </p:cNvCxnSpPr>
          <p:nvPr/>
        </p:nvCxnSpPr>
        <p:spPr>
          <a:xfrm flipH="1" flipV="1">
            <a:off x="8548616" y="3133527"/>
            <a:ext cx="1169570" cy="1678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18186" y="3101293"/>
            <a:ext cx="202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选择插入的列名</a:t>
            </a:r>
          </a:p>
        </p:txBody>
      </p:sp>
      <p:cxnSp>
        <p:nvCxnSpPr>
          <p:cNvPr id="22" name="直接箭头连接符 21"/>
          <p:cNvCxnSpPr>
            <a:stCxn id="23" idx="1"/>
          </p:cNvCxnSpPr>
          <p:nvPr/>
        </p:nvCxnSpPr>
        <p:spPr>
          <a:xfrm flipH="1" flipV="1">
            <a:off x="8965713" y="4318448"/>
            <a:ext cx="759264" cy="296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24977" y="4260930"/>
            <a:ext cx="215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每个列对应的数值</a:t>
            </a:r>
          </a:p>
        </p:txBody>
      </p:sp>
    </p:spTree>
    <p:extLst>
      <p:ext uri="{BB962C8B-B14F-4D97-AF65-F5344CB8AC3E}">
        <p14:creationId xmlns:p14="http://schemas.microsoft.com/office/powerpoint/2010/main" val="11767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9D861D-14AD-4E72-9C94-B5DEBD90F086}"/>
              </a:ext>
            </a:extLst>
          </p:cNvPr>
          <p:cNvGrpSpPr/>
          <p:nvPr/>
        </p:nvGrpSpPr>
        <p:grpSpPr>
          <a:xfrm>
            <a:off x="216132" y="230896"/>
            <a:ext cx="627622" cy="477053"/>
            <a:chOff x="1634347" y="2691119"/>
            <a:chExt cx="854931" cy="6498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4955C1C-887E-41A0-904F-D16E3E735A83}"/>
                </a:ext>
              </a:extLst>
            </p:cNvPr>
            <p:cNvSpPr txBox="1"/>
            <p:nvPr/>
          </p:nvSpPr>
          <p:spPr>
            <a:xfrm>
              <a:off x="1634347" y="2691119"/>
              <a:ext cx="854931" cy="6288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  <a:ea typeface="迷你简综艺" panose="03000509000000000000" pitchFamily="65" charset="-122"/>
                </a:rPr>
                <a:t>05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迷你简综艺" panose="03000509000000000000" pitchFamily="65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A40D8A2-C871-43A3-85F9-AFDBF9D04AB6}"/>
                </a:ext>
              </a:extLst>
            </p:cNvPr>
            <p:cNvCxnSpPr/>
            <p:nvPr/>
          </p:nvCxnSpPr>
          <p:spPr>
            <a:xfrm>
              <a:off x="2324101" y="2738437"/>
              <a:ext cx="0" cy="60251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H_Entry_2">
            <a:extLst>
              <a:ext uri="{FF2B5EF4-FFF2-40B4-BE49-F238E27FC236}">
                <a16:creationId xmlns:a16="http://schemas.microsoft.com/office/drawing/2014/main" id="{24FC7193-8B9E-4350-97D4-95160D49D2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5628" y="215506"/>
            <a:ext cx="2583605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520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数据结构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F0C592-CD4A-43EC-B0A9-3B9DF01627A3}"/>
              </a:ext>
            </a:extLst>
          </p:cNvPr>
          <p:cNvCxnSpPr/>
          <p:nvPr/>
        </p:nvCxnSpPr>
        <p:spPr>
          <a:xfrm>
            <a:off x="0" y="837274"/>
            <a:ext cx="122665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07" y="9298"/>
            <a:ext cx="2484093" cy="13973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2494" y="3390250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QMap&lt;QString,QStringList&gt; m_data;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2494" y="1406600"/>
            <a:ext cx="415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Qmap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每个键值存储一个数据块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程序更加直观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虚尾箭头 23"/>
          <p:cNvSpPr/>
          <p:nvPr/>
        </p:nvSpPr>
        <p:spPr>
          <a:xfrm rot="5400000">
            <a:off x="1623939" y="2880173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69335" y="3871199"/>
            <a:ext cx="780895" cy="1362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0438" y="5345699"/>
            <a:ext cx="215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930022" y="3828928"/>
            <a:ext cx="276976" cy="1716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98025" y="5673589"/>
            <a:ext cx="215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每个键值对应的数据块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88761" y="1406600"/>
            <a:ext cx="59922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学生成绩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288022" y="2573990"/>
            <a:ext cx="1289825" cy="33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288022" y="2727846"/>
            <a:ext cx="1289825" cy="294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292230" y="2208495"/>
            <a:ext cx="1285617" cy="244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77847" y="2260708"/>
            <a:ext cx="388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每个列名作为一个键值，对应一个列的数据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58898" y="5673589"/>
            <a:ext cx="264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dataworker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288761" y="4687341"/>
            <a:ext cx="264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mainwindow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631991" y="4683203"/>
            <a:ext cx="264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dd_student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1" idx="1"/>
          </p:cNvCxnSpPr>
          <p:nvPr/>
        </p:nvCxnSpPr>
        <p:spPr>
          <a:xfrm flipH="1" flipV="1">
            <a:off x="6009478" y="5093615"/>
            <a:ext cx="1049420" cy="7646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8383403" y="5166643"/>
            <a:ext cx="921180" cy="69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32501" y="5436489"/>
            <a:ext cx="10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QMap</a:t>
            </a:r>
            <a:endParaRPr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8933016" y="5436489"/>
            <a:ext cx="10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QMap</a:t>
            </a:r>
            <a:endParaRPr lang="en-US" altLang="zh-CN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5288761" y="4076589"/>
            <a:ext cx="275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类之间的数据通信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5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611</Words>
  <Application>Microsoft Office PowerPoint</Application>
  <PresentationFormat>宽屏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 Unicode MS</vt:lpstr>
      <vt:lpstr>Menlo</vt:lpstr>
      <vt:lpstr>等线</vt:lpstr>
      <vt:lpstr>方正姚体</vt:lpstr>
      <vt:lpstr>华文新魏</vt:lpstr>
      <vt:lpstr>迷你简综艺</vt:lpstr>
      <vt:lpstr>微软雅黑</vt:lpstr>
      <vt:lpstr>Arial</vt:lpstr>
      <vt:lpstr>Century Gothic</vt:lpstr>
      <vt:lpstr>Trebuchet MS</vt:lpstr>
      <vt:lpstr>Wingdings</vt:lpstr>
      <vt:lpstr>Wingdings 3</vt:lpstr>
      <vt:lpstr>平面</vt:lpstr>
      <vt:lpstr>学生成绩查询系统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学生成绩查询系统</dc:title>
  <dc:creator>15312858228@163.com</dc:creator>
  <cp:lastModifiedBy>15312858228@163.com</cp:lastModifiedBy>
  <cp:revision>27</cp:revision>
  <dcterms:created xsi:type="dcterms:W3CDTF">2018-12-16T11:44:59Z</dcterms:created>
  <dcterms:modified xsi:type="dcterms:W3CDTF">2018-12-20T05:33:12Z</dcterms:modified>
</cp:coreProperties>
</file>