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6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5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3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0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611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8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44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2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9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9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CD98-ED7E-4929-9785-3D4E131B82C8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112E34-EE6E-4869-857E-469C00F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0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zh-CN" altLang="en-US" dirty="0" smtClean="0"/>
              <a:t>画图程序设计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通信</a:t>
            </a:r>
            <a:r>
              <a:rPr lang="en-US" altLang="zh-CN" dirty="0" smtClean="0"/>
              <a:t>1602 17 </a:t>
            </a:r>
            <a:r>
              <a:rPr lang="zh-CN" altLang="en-US" dirty="0" smtClean="0"/>
              <a:t>刘思琨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7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3103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Qt画图程序设计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Qt画图程序设计</dc:title>
  <dc:creator>15312858228@163.com</dc:creator>
  <cp:lastModifiedBy>15312858228@163.com</cp:lastModifiedBy>
  <cp:revision>1</cp:revision>
  <dcterms:created xsi:type="dcterms:W3CDTF">2018-10-28T07:57:54Z</dcterms:created>
  <dcterms:modified xsi:type="dcterms:W3CDTF">2018-10-28T08:03:01Z</dcterms:modified>
</cp:coreProperties>
</file>