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13E"/>
    <a:srgbClr val="1D9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6974-5B6D-4114-B703-66D85A06599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1CFF1-CAA3-457A-B594-B1B0FDAE4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0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8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6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2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7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4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7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7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6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5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3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0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611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83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44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3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9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9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6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9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CD98-ED7E-4929-9785-3D4E131B82C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0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Qt</a:t>
            </a:r>
            <a:r>
              <a:rPr lang="zh-CN" altLang="en-US" sz="6000" dirty="0" smtClean="0"/>
              <a:t>画图程序设计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通信</a:t>
            </a:r>
            <a:r>
              <a:rPr lang="en-US" altLang="zh-CN" sz="2400" dirty="0" smtClean="0"/>
              <a:t>1602 17 </a:t>
            </a:r>
            <a:r>
              <a:rPr lang="zh-CN" altLang="en-US" sz="2400" dirty="0" smtClean="0"/>
              <a:t>刘思琨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07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01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实验要求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3039" y="1975971"/>
            <a:ext cx="6410528" cy="351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编写一个具备基本绘图功能的简单绘图程序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用户可以选择不同的画笔进行绘制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用户可以对不同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形状进行选择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2298" y="1514306"/>
            <a:ext cx="435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5702" y="3821277"/>
            <a:ext cx="5486400" cy="185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用户可在绘图区显示图片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用户可对在绘图区显示的图片进行二次绘图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用户可自定要显示的图片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06829" y="3359612"/>
            <a:ext cx="195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02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界面设计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1" y="1665251"/>
            <a:ext cx="6576211" cy="44808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83201" y="2380239"/>
            <a:ext cx="5639395" cy="3765816"/>
          </a:xfrm>
          <a:prstGeom prst="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83201" y="2039771"/>
            <a:ext cx="6576211" cy="340468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122596" y="2380239"/>
            <a:ext cx="936816" cy="3765816"/>
          </a:xfrm>
          <a:prstGeom prst="rect">
            <a:avLst/>
          </a:prstGeom>
          <a:noFill/>
          <a:ln w="349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06621" y="4221803"/>
            <a:ext cx="2110902" cy="87549"/>
          </a:xfrm>
          <a:prstGeom prst="straightConnector1">
            <a:avLst/>
          </a:prstGeom>
          <a:ln w="25400">
            <a:solidFill>
              <a:schemeClr val="accent5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16133" y="4124686"/>
            <a:ext cx="187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用户绘图区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8763719" y="3331721"/>
            <a:ext cx="711078" cy="680698"/>
          </a:xfrm>
          <a:prstGeom prst="straightConnector1">
            <a:avLst/>
          </a:prstGeom>
          <a:ln w="25400">
            <a:solidFill>
              <a:schemeClr val="tx2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474797" y="3073070"/>
            <a:ext cx="2373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形状选择区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（矩形，椭圆，三角形，直线，文字，菱形，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641417" y="1487721"/>
            <a:ext cx="711078" cy="680698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302898" y="976857"/>
            <a:ext cx="4122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线条设置，文件选择，清屏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7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03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布局设计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7" y="1774906"/>
            <a:ext cx="5373837" cy="366154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860914" y="2388416"/>
            <a:ext cx="6405665" cy="3813802"/>
            <a:chOff x="5810187" y="3044198"/>
            <a:chExt cx="6405665" cy="3813802"/>
          </a:xfrm>
        </p:grpSpPr>
        <p:grpSp>
          <p:nvGrpSpPr>
            <p:cNvPr id="11" name="组合 10"/>
            <p:cNvGrpSpPr/>
            <p:nvPr/>
          </p:nvGrpSpPr>
          <p:grpSpPr>
            <a:xfrm>
              <a:off x="5810187" y="3044198"/>
              <a:ext cx="5797953" cy="3813802"/>
              <a:chOff x="5985678" y="1665251"/>
              <a:chExt cx="5797953" cy="381380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985678" y="1665251"/>
                <a:ext cx="5428034" cy="36867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449438" y="2174389"/>
                <a:ext cx="4500515" cy="3497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067665" y="2139488"/>
                <a:ext cx="3715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ToolBar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449438" y="2711500"/>
                <a:ext cx="4500515" cy="243854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126494" y="2823416"/>
                <a:ext cx="710119" cy="2237362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340502" y="3448455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0251880" y="3294802"/>
                <a:ext cx="461665" cy="218425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 err="1"/>
                  <a:t>gridLayout</a:t>
                </a:r>
                <a:endParaRPr lang="zh-CN" altLang="en-US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982786" y="4666948"/>
                <a:ext cx="2772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VLayout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634264" y="2874443"/>
                <a:ext cx="3378666" cy="1792505"/>
              </a:xfrm>
              <a:prstGeom prst="rect">
                <a:avLst/>
              </a:prstGeom>
              <a:solidFill>
                <a:srgbClr val="1D92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982786" y="3633121"/>
                <a:ext cx="2511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CenterFrame</a:t>
                </a:r>
                <a:endParaRPr lang="zh-CN" altLang="en-US" dirty="0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7686154" y="3128046"/>
              <a:ext cx="452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MainWindow</a:t>
              </a:r>
              <a:endParaRPr lang="zh-CN" altLang="en-US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671127" y="1313241"/>
            <a:ext cx="5504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Tips:MainWindow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自带窗口布局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用户若需自定义布局则可在窗口布局中嵌套布局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本实验设计为在中心窗口中添加布局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8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04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程序设计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2494" y="1406600"/>
            <a:ext cx="382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494" y="4744161"/>
            <a:ext cx="26487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3BD13E"/>
                </a:solidFill>
              </a:rPr>
              <a:t>QWidget</a:t>
            </a:r>
            <a:endParaRPr lang="en-US" altLang="zh-CN" sz="2000" dirty="0" smtClean="0">
              <a:solidFill>
                <a:srgbClr val="3BD13E"/>
              </a:solidFill>
            </a:endParaRP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2494" y="3453653"/>
            <a:ext cx="264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3BD13E"/>
                </a:solidFill>
              </a:rPr>
              <a:t>QFrame</a:t>
            </a:r>
            <a:endParaRPr lang="zh-CN" altLang="en-US" sz="2000" dirty="0">
              <a:solidFill>
                <a:srgbClr val="3BD13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2494" y="2163144"/>
            <a:ext cx="264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3BD13E"/>
                </a:solidFill>
              </a:rPr>
              <a:t>QMainWindow</a:t>
            </a:r>
            <a:endParaRPr lang="zh-CN" altLang="en-US" sz="2000" dirty="0">
              <a:solidFill>
                <a:srgbClr val="3BD13E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549236" y="2362079"/>
            <a:ext cx="1049997" cy="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911927" y="3626888"/>
            <a:ext cx="1687305" cy="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911927" y="4917397"/>
            <a:ext cx="1639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77673" y="2163144"/>
            <a:ext cx="653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MainWindow</a:t>
            </a:r>
            <a:r>
              <a:rPr lang="en-US" altLang="zh-CN" dirty="0" smtClean="0"/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绘制主窗口最上方的控制栏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777673" y="3442222"/>
            <a:ext cx="764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CenterFrame</a:t>
            </a:r>
            <a:r>
              <a:rPr lang="en-US" altLang="zh-CN" dirty="0" smtClean="0"/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绘制右侧方的形状选择栏，同时负责绘图区的创建与管理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77672" y="4694910"/>
            <a:ext cx="634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DrawWidget</a:t>
            </a:r>
            <a:r>
              <a:rPr lang="en-US" altLang="zh-CN" dirty="0" smtClean="0"/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Centerframe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提供绘图接口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5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05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绘图设计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37" y="1665251"/>
            <a:ext cx="6003392" cy="183833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916365" y="1437604"/>
            <a:ext cx="43190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绘图系统中绘图都是统一在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paintEvent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中进行，此函数是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系统中的一个虚函数，用户可对其进行定义来实现自定义绘图。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本实验采用了两个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作为绘图缓冲区，一个存储普通形状绘图，一个存储图像。程序中改变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内容，并在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paintEvent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中统一进行绘制。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要实现形状绘图可叠加在图像上方，需将形状绘图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填充内容设为透明，先绘制图片，再绘制形状。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左大括号 25"/>
          <p:cNvSpPr/>
          <p:nvPr/>
        </p:nvSpPr>
        <p:spPr>
          <a:xfrm rot="16200000">
            <a:off x="1135594" y="3168681"/>
            <a:ext cx="184835" cy="139613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2712" y="4331560"/>
            <a:ext cx="199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信号与槽系统（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CenterFrame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45149" y="4331560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绘图系统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DrawWidget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16200000">
            <a:off x="4254724" y="1622189"/>
            <a:ext cx="194062" cy="449834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05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绘图设计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1005" y="1759469"/>
            <a:ext cx="4073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中绘制直线，椭圆，正方形，文字都很方便，其他形状属于多边形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1421" y="4001904"/>
            <a:ext cx="427621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多边形绘制是基于点的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首先定义一个容器存储各个节点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drawPolygon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5321029" y="1406599"/>
            <a:ext cx="1819073" cy="1531230"/>
          </a:xfrm>
          <a:prstGeom prst="triangle">
            <a:avLst/>
          </a:prstGeom>
          <a:solidFill>
            <a:srgbClr val="3BD1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5321030" y="3507153"/>
            <a:ext cx="1819073" cy="2412459"/>
          </a:xfrm>
          <a:prstGeom prst="diamond">
            <a:avLst/>
          </a:prstGeom>
          <a:solidFill>
            <a:srgbClr val="3BD1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66884" y="1772911"/>
            <a:ext cx="3628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等腰三角形的下边两个点的坐标很容易看出，上顶点的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坐标为下边长的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66883" y="4001904"/>
            <a:ext cx="3628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等边菱形的各顶点坐标与宽度与高度都为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的关系，同样很容易得出各点坐标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4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06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扩展设计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9943" y="1288866"/>
            <a:ext cx="4406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用户自定义图片：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3" y="2081404"/>
            <a:ext cx="5524288" cy="333514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92630" y="2548647"/>
            <a:ext cx="45428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在上框条加一个文件选择按钮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getOpenFileName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函数获取文件目录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CenterFrame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类中加入私有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字符串以记录文件目录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78621" y="2128891"/>
            <a:ext cx="35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89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07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结束语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81909" y="2646322"/>
            <a:ext cx="38779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  <a:endParaRPr lang="zh-CN" alt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10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407</Words>
  <Application>Microsoft Office PowerPoint</Application>
  <PresentationFormat>宽屏</PresentationFormat>
  <Paragraphs>74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方正姚体</vt:lpstr>
      <vt:lpstr>华文新魏</vt:lpstr>
      <vt:lpstr>迷你简综艺</vt:lpstr>
      <vt:lpstr>微软雅黑</vt:lpstr>
      <vt:lpstr>Arial</vt:lpstr>
      <vt:lpstr>Century Gothic</vt:lpstr>
      <vt:lpstr>Trebuchet MS</vt:lpstr>
      <vt:lpstr>Wingdings</vt:lpstr>
      <vt:lpstr>Wingdings 3</vt:lpstr>
      <vt:lpstr>平面</vt:lpstr>
      <vt:lpstr>Qt画图程序设计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Qt画图程序设计</dc:title>
  <dc:creator>15312858228@163.com</dc:creator>
  <cp:lastModifiedBy>15312858228@163.com</cp:lastModifiedBy>
  <cp:revision>22</cp:revision>
  <dcterms:created xsi:type="dcterms:W3CDTF">2018-10-28T07:57:54Z</dcterms:created>
  <dcterms:modified xsi:type="dcterms:W3CDTF">2018-10-30T13:40:07Z</dcterms:modified>
</cp:coreProperties>
</file>