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1511F-D18A-4421-B9D4-01E38D69D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BA8EEF-72D7-4BEC-BEC0-08C1B2E98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599E9-0B2A-4422-9F4A-0792276F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D026-52C7-4A7F-8A19-340914DCF2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AF5C92-7FED-41FF-8E2D-BF54038F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B2DD43-F146-4319-A894-FCB4EF77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2B15-CCDC-4BA5-81F9-36BF47C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6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4988B-7092-4135-A815-C9CBC6B0C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3469CE-BE86-4127-91AE-F0A119EF7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1F500-6EFA-4AB5-9418-098B6FE21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D026-52C7-4A7F-8A19-340914DCF2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FE4-136F-4CCB-8C92-67F05B47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6974A2-0BF8-4FCA-89C5-AF32471D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2B15-CCDC-4BA5-81F9-36BF47C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3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7D2C6F-934B-4FEC-93CB-D606DC74F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B4B195-225B-42C2-8374-9EF94CDB7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46AF1-E28E-41E7-ABF2-A968A848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D026-52C7-4A7F-8A19-340914DCF2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CA12F4-F060-4079-B7BD-350CCB228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17EA7-CBF5-4936-8B72-0C716C5A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2B15-CCDC-4BA5-81F9-36BF47C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2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78D2D-B0D7-4461-B32F-8EEC2B13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7A00C-713A-4545-9325-CB7532493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BE7A37-2519-44B1-945A-D70EC9D4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D026-52C7-4A7F-8A19-340914DCF2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BA1492-E014-4A34-BC5E-23C3EB16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5FA2C-BA4A-4810-BD9F-DD0A737D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2B15-CCDC-4BA5-81F9-36BF47C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6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DE697-C8B3-46B9-83A7-0B5D09E36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283692-D7F8-432F-AAEB-026D0597F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649005-3A25-4EE4-917C-4ECFDEC0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D026-52C7-4A7F-8A19-340914DCF2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B3A94-6F32-4720-AF59-DCCC39D5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995372-26F5-466D-853E-C83F88A5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2B15-CCDC-4BA5-81F9-36BF47C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4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A90DF-EC0C-4B8B-A9FA-438AA8DB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AC0D0-EA5D-4741-B899-C03BD3278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13AF9C-2F30-4B16-B44E-27387238A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19A2AA-C9BF-4E02-8F9C-ED3E619F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D026-52C7-4A7F-8A19-340914DCF2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A81DA0-8F19-4AE8-BBEA-FE8190B0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F6B57F-1616-412F-B4CC-2F4E3F94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2B15-CCDC-4BA5-81F9-36BF47C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D4946-CB59-4A12-BBAF-BE124EE0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AD9EE2-8FF8-4C21-8B9B-A0FF80EAA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8D3EAA-9702-4C7A-9841-78263A43E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53866A-49D4-4579-A0FC-8F0BC1CAF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98FD1B-52EC-4DF8-96C3-5AE7D294D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42F6FC-22CD-4388-AF1B-6FD651F7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D026-52C7-4A7F-8A19-340914DCF2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93AF4D-80A4-4212-A7EE-6EB630E7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6CBBD8-B256-489A-A8D0-8F4A81FA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2B15-CCDC-4BA5-81F9-36BF47C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86F4E-B55D-45E2-836D-7C0D5ECF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2A9316-0262-4B0B-8DB6-6FE95251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D026-52C7-4A7F-8A19-340914DCF2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232234-8CA2-481E-823D-81A5DC11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E84625-D156-4471-AB4A-6B5BEE0C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2B15-CCDC-4BA5-81F9-36BF47C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3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2260E9-0025-40BE-88BE-E5A92D78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D026-52C7-4A7F-8A19-340914DCF2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52C510-5362-4143-B2F2-30F03F410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A95B3D-1636-4740-B2FB-D80CCA10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2B15-CCDC-4BA5-81F9-36BF47C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7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346BB-97CA-40D1-93DC-2BFEF9F83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970358-5382-4EE6-AE91-08D74D026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5D78A4-09B5-4AFD-834C-997451C7D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6511D6-6559-43F9-B1FC-26A0B5902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D026-52C7-4A7F-8A19-340914DCF2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DCAB99-6D36-47A0-9C4B-30179FD08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965025-9259-48C2-81AF-295DC0209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2B15-CCDC-4BA5-81F9-36BF47C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6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FDE14-4A9B-4084-930D-6D8C14F54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04F0DD-7655-4E25-83CF-3C3A83B96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3D57FD-3E08-4249-908C-804204832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C4F3D8-78D4-4A7B-9E96-BD36B317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D026-52C7-4A7F-8A19-340914DCF2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E75819-5321-4344-B13C-8E2C3526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B09FE1-5D51-40E4-95EF-44B66582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2B15-CCDC-4BA5-81F9-36BF47C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1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F8A5C5-36F1-43C3-952E-7372EAD87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8E03ED-6DBC-4EBD-8BC4-FD4D8399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0F1324-2DE7-43D2-AE67-DB7AC4E06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CD026-52C7-4A7F-8A19-340914DCF2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6FB1F-79B8-41CD-AD7C-C844D062F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3AF41-1ECA-475E-BCF2-266A83E26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C2B15-CCDC-4BA5-81F9-36BF47C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1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segmentfault.com/q/1010000004613264/revis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gmentfault.com/q/1010000000341201/a-1020000000341217/revis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GodOfProgrammer/-V2.0" TargetMode="External"/><Relationship Id="rId4" Type="http://schemas.openxmlformats.org/officeDocument/2006/relationships/hyperlink" Target="https://github.com/GodOfProgramm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egmentfault.com/q/1010000004981837/revisio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hzhangji.com/cnblogs/2013/09/06/hive-deleteme-error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3E80D7E-7A28-475D-A196-17F9E2BDF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-1"/>
            <a:ext cx="12422777" cy="685800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AF20A4E-468D-4C84-8654-CFA64B955BD2}"/>
              </a:ext>
            </a:extLst>
          </p:cNvPr>
          <p:cNvSpPr txBox="1"/>
          <p:nvPr/>
        </p:nvSpPr>
        <p:spPr>
          <a:xfrm>
            <a:off x="-705393" y="151179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dirty="0"/>
              <a:t>   </a:t>
            </a:r>
            <a:r>
              <a:rPr lang="zh-CN" altLang="en-US" sz="16600" dirty="0">
                <a:solidFill>
                  <a:srgbClr val="FFFF00"/>
                </a:solidFill>
              </a:rPr>
              <a:t>张氏超级</a:t>
            </a:r>
            <a:endParaRPr lang="en-US" altLang="zh-CN" sz="16600" dirty="0">
              <a:solidFill>
                <a:srgbClr val="FFFF00"/>
              </a:solidFill>
            </a:endParaRPr>
          </a:p>
          <a:p>
            <a:pPr algn="ctr"/>
            <a:r>
              <a:rPr lang="en-US" sz="16600" dirty="0">
                <a:solidFill>
                  <a:srgbClr val="FFFF00"/>
                </a:solidFill>
              </a:rPr>
              <a:t>   </a:t>
            </a:r>
            <a:r>
              <a:rPr lang="zh-CN" altLang="en-US" sz="16600" dirty="0">
                <a:solidFill>
                  <a:srgbClr val="FFFF00"/>
                </a:solidFill>
              </a:rPr>
              <a:t>计算器</a:t>
            </a:r>
            <a:endParaRPr lang="en-US" altLang="zh-CN" sz="16600" dirty="0">
              <a:solidFill>
                <a:srgbClr val="FFFF00"/>
              </a:solidFill>
            </a:endParaRPr>
          </a:p>
          <a:p>
            <a:pPr algn="ctr"/>
            <a:endParaRPr lang="en-US" sz="4400" dirty="0">
              <a:solidFill>
                <a:srgbClr val="FFFF00"/>
              </a:solidFill>
            </a:endParaRPr>
          </a:p>
          <a:p>
            <a:pPr algn="ctr"/>
            <a:r>
              <a:rPr lang="en-US" altLang="zh-CN" sz="3200" dirty="0">
                <a:solidFill>
                  <a:srgbClr val="FFFF00"/>
                </a:solidFill>
              </a:rPr>
              <a:t>       </a:t>
            </a:r>
            <a:r>
              <a:rPr lang="en-US" altLang="zh-CN" sz="3200" b="1" dirty="0">
                <a:solidFill>
                  <a:srgbClr val="FFFF00"/>
                </a:solidFill>
              </a:rPr>
              <a:t>V2.0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E2DA7A-AB6C-40AC-B6DE-E09A8F95C43D}"/>
              </a:ext>
            </a:extLst>
          </p:cNvPr>
          <p:cNvSpPr txBox="1"/>
          <p:nvPr/>
        </p:nvSpPr>
        <p:spPr>
          <a:xfrm>
            <a:off x="1371600" y="5424862"/>
            <a:ext cx="74264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segmentfault.com/q/1010000004613264/revision"/>
              </a:rPr>
              <a:t>此照片</a:t>
            </a:r>
            <a:r>
              <a:rPr lang="en-US" sz="900"/>
              <a:t>，作者: 未知作者，许可证: </a:t>
            </a:r>
            <a:r>
              <a:rPr lang="en-US" sz="900">
                <a:hlinkClick r:id="rId5" tooltip="https://creativecommons.org/licenses/by-nc-nd/3.0/"/>
              </a:rPr>
              <a:t>CC BY-NC-ND</a:t>
            </a:r>
            <a:endParaRPr lang="en-US" sz="9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E06CC1F-D6BF-4652-8388-2787C6C2E3E1}"/>
              </a:ext>
            </a:extLst>
          </p:cNvPr>
          <p:cNvSpPr txBox="1"/>
          <p:nvPr/>
        </p:nvSpPr>
        <p:spPr>
          <a:xfrm>
            <a:off x="1521600" y="5574862"/>
            <a:ext cx="74264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segmentfault.com/q/1010000004613264/revision"/>
              </a:rPr>
              <a:t>此照片</a:t>
            </a:r>
            <a:r>
              <a:rPr lang="en-US" sz="900"/>
              <a:t>，作者: 未知作者，许可证: </a:t>
            </a:r>
            <a:r>
              <a:rPr lang="en-US" sz="900">
                <a:hlinkClick r:id="rId5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1683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8587A10-9DAD-46B3-BAA1-2F2B1C6FA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8CFD3F5-56F1-4BA5-A266-6FD674A764D9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FF00"/>
                </a:solidFill>
              </a:rPr>
              <a:t>产品信息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4F6DC4-C404-4B9A-AA8C-C4FAE02E6466}"/>
              </a:ext>
            </a:extLst>
          </p:cNvPr>
          <p:cNvSpPr txBox="1"/>
          <p:nvPr/>
        </p:nvSpPr>
        <p:spPr>
          <a:xfrm>
            <a:off x="0" y="523220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开发语言：</a:t>
            </a:r>
            <a:r>
              <a:rPr lang="en-US" altLang="zh-CN" b="1" dirty="0">
                <a:solidFill>
                  <a:srgbClr val="FFFF00"/>
                </a:solidFill>
              </a:rPr>
              <a:t>C++</a:t>
            </a:r>
          </a:p>
          <a:p>
            <a:r>
              <a:rPr lang="zh-CN" altLang="en-US" b="1" dirty="0">
                <a:solidFill>
                  <a:srgbClr val="FFFF00"/>
                </a:solidFill>
              </a:rPr>
              <a:t>开发工具：</a:t>
            </a:r>
            <a:r>
              <a:rPr lang="en-US" altLang="zh-CN" b="1" dirty="0">
                <a:solidFill>
                  <a:srgbClr val="FFFF00"/>
                </a:solidFill>
              </a:rPr>
              <a:t>VC++6.0</a:t>
            </a:r>
            <a:r>
              <a:rPr lang="zh-CN" altLang="en-US" b="1" dirty="0">
                <a:solidFill>
                  <a:srgbClr val="FFFF00"/>
                </a:solidFill>
              </a:rPr>
              <a:t>、</a:t>
            </a:r>
            <a:r>
              <a:rPr lang="en-US" altLang="zh-CN" b="1" dirty="0">
                <a:solidFill>
                  <a:srgbClr val="FFFF00"/>
                </a:solidFill>
              </a:rPr>
              <a:t>Visual Studio 2015</a:t>
            </a:r>
          </a:p>
          <a:p>
            <a:r>
              <a:rPr lang="zh-CN" altLang="en-US" b="1" dirty="0">
                <a:solidFill>
                  <a:srgbClr val="FFFF00"/>
                </a:solidFill>
              </a:rPr>
              <a:t>开始时间：</a:t>
            </a:r>
            <a:r>
              <a:rPr lang="en-US" altLang="zh-CN" b="1" dirty="0">
                <a:solidFill>
                  <a:srgbClr val="FFFF00"/>
                </a:solidFill>
              </a:rPr>
              <a:t>2018</a:t>
            </a:r>
            <a:r>
              <a:rPr lang="zh-CN" altLang="en-US" b="1" dirty="0">
                <a:solidFill>
                  <a:srgbClr val="FFFF00"/>
                </a:solidFill>
              </a:rPr>
              <a:t>年</a:t>
            </a:r>
            <a:r>
              <a:rPr lang="en-US" altLang="zh-CN" b="1" dirty="0">
                <a:solidFill>
                  <a:srgbClr val="FFFF00"/>
                </a:solidFill>
              </a:rPr>
              <a:t>2</a:t>
            </a:r>
            <a:r>
              <a:rPr lang="zh-CN" altLang="en-US" b="1" dirty="0">
                <a:solidFill>
                  <a:srgbClr val="FFFF00"/>
                </a:solidFill>
              </a:rPr>
              <a:t>月</a:t>
            </a:r>
            <a:endParaRPr lang="en-US" altLang="zh-CN" b="1" dirty="0">
              <a:solidFill>
                <a:srgbClr val="FFFF00"/>
              </a:solidFill>
            </a:endParaRPr>
          </a:p>
          <a:p>
            <a:r>
              <a:rPr lang="zh-CN" altLang="en-US" b="1" dirty="0">
                <a:solidFill>
                  <a:srgbClr val="FFFF00"/>
                </a:solidFill>
              </a:rPr>
              <a:t>历时：</a:t>
            </a:r>
            <a:r>
              <a:rPr lang="en-US" altLang="zh-CN" b="1" dirty="0">
                <a:solidFill>
                  <a:srgbClr val="FFFF00"/>
                </a:solidFill>
              </a:rPr>
              <a:t>5</a:t>
            </a:r>
            <a:r>
              <a:rPr lang="zh-CN" altLang="en-US" b="1" dirty="0">
                <a:solidFill>
                  <a:srgbClr val="FFFF00"/>
                </a:solidFill>
              </a:rPr>
              <a:t>个月</a:t>
            </a:r>
            <a:endParaRPr lang="en-US" altLang="zh-CN" b="1" dirty="0">
              <a:solidFill>
                <a:srgbClr val="FFFF00"/>
              </a:solidFill>
            </a:endParaRPr>
          </a:p>
          <a:p>
            <a:r>
              <a:rPr lang="zh-CN" altLang="en-US" b="1" dirty="0">
                <a:solidFill>
                  <a:srgbClr val="FFFF00"/>
                </a:solidFill>
              </a:rPr>
              <a:t>功能：大约</a:t>
            </a:r>
            <a:r>
              <a:rPr lang="en-US" altLang="zh-CN" b="1" dirty="0">
                <a:solidFill>
                  <a:srgbClr val="FFFF00"/>
                </a:solidFill>
              </a:rPr>
              <a:t>13</a:t>
            </a:r>
            <a:r>
              <a:rPr lang="zh-CN" altLang="en-US" b="1" dirty="0">
                <a:solidFill>
                  <a:srgbClr val="FFFF00"/>
                </a:solidFill>
              </a:rPr>
              <a:t>个</a:t>
            </a:r>
            <a:endParaRPr lang="en-US" altLang="zh-CN" b="1" dirty="0">
              <a:solidFill>
                <a:srgbClr val="FFFF00"/>
              </a:solidFill>
            </a:endParaRPr>
          </a:p>
          <a:p>
            <a:r>
              <a:rPr lang="zh-CN" altLang="en-US" b="1" dirty="0">
                <a:solidFill>
                  <a:srgbClr val="FFFF00"/>
                </a:solidFill>
              </a:rPr>
              <a:t>面向人群：小中大学生，各界人士，需要计算特别精确的人</a:t>
            </a:r>
            <a:endParaRPr lang="en-US" altLang="zh-CN" b="1" dirty="0">
              <a:solidFill>
                <a:srgbClr val="FFFF00"/>
              </a:solidFill>
            </a:endParaRPr>
          </a:p>
          <a:p>
            <a:r>
              <a:rPr lang="zh-CN" altLang="en-US" b="1" dirty="0">
                <a:solidFill>
                  <a:srgbClr val="FFFF00"/>
                </a:solidFill>
              </a:rPr>
              <a:t>计算精度：大部分达到</a:t>
            </a:r>
            <a:r>
              <a:rPr lang="en-US" altLang="zh-CN" b="1" dirty="0">
                <a:solidFill>
                  <a:srgbClr val="FFFF00"/>
                </a:solidFill>
              </a:rPr>
              <a:t>C++</a:t>
            </a:r>
            <a:r>
              <a:rPr lang="zh-CN" altLang="en-US" b="1" dirty="0">
                <a:solidFill>
                  <a:srgbClr val="FFFF00"/>
                </a:solidFill>
              </a:rPr>
              <a:t>的</a:t>
            </a:r>
            <a:r>
              <a:rPr lang="en-US" altLang="zh-CN" b="1" dirty="0">
                <a:solidFill>
                  <a:srgbClr val="FFFF00"/>
                </a:solidFill>
              </a:rPr>
              <a:t>long double</a:t>
            </a:r>
            <a:r>
              <a:rPr lang="zh-CN" altLang="en-US" b="1" dirty="0">
                <a:solidFill>
                  <a:srgbClr val="FFFF00"/>
                </a:solidFill>
              </a:rPr>
              <a:t>标准</a:t>
            </a:r>
            <a:endParaRPr lang="en-US" altLang="zh-CN" b="1" dirty="0">
              <a:solidFill>
                <a:srgbClr val="FFFF00"/>
              </a:solidFill>
            </a:endParaRPr>
          </a:p>
          <a:p>
            <a:r>
              <a:rPr lang="zh-CN" altLang="en-US" b="1" dirty="0">
                <a:solidFill>
                  <a:srgbClr val="FFFF00"/>
                </a:solidFill>
              </a:rPr>
              <a:t>作者</a:t>
            </a:r>
            <a:r>
              <a:rPr lang="en-US" altLang="zh-CN" b="1" dirty="0">
                <a:solidFill>
                  <a:srgbClr val="FFFF00"/>
                </a:solidFill>
              </a:rPr>
              <a:t>GitHub</a:t>
            </a:r>
            <a:r>
              <a:rPr lang="zh-CN" altLang="en-US" b="1" dirty="0">
                <a:solidFill>
                  <a:srgbClr val="FFFF00"/>
                </a:solidFill>
              </a:rPr>
              <a:t>：</a:t>
            </a:r>
            <a:r>
              <a:rPr lang="en-US" altLang="zh-CN" b="1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https://github.com/GodOfProgrammer</a:t>
            </a:r>
            <a:endParaRPr lang="en-US" altLang="zh-CN" b="1" dirty="0">
              <a:solidFill>
                <a:srgbClr val="FFFF00"/>
              </a:solidFill>
            </a:endParaRPr>
          </a:p>
          <a:p>
            <a:r>
              <a:rPr lang="zh-CN" altLang="en-US" b="1" dirty="0">
                <a:solidFill>
                  <a:srgbClr val="FFFF00"/>
                </a:solidFill>
              </a:rPr>
              <a:t>项目</a:t>
            </a:r>
            <a:r>
              <a:rPr lang="en-US" altLang="zh-CN" b="1" dirty="0">
                <a:solidFill>
                  <a:srgbClr val="FFFF00"/>
                </a:solidFill>
              </a:rPr>
              <a:t>GitHub</a:t>
            </a:r>
            <a:r>
              <a:rPr lang="zh-CN" altLang="en-US" b="1" dirty="0">
                <a:solidFill>
                  <a:srgbClr val="FFFF00"/>
                </a:solidFill>
              </a:rPr>
              <a:t>地址：</a:t>
            </a:r>
            <a:r>
              <a:rPr lang="en-US" altLang="zh-CN" b="1" dirty="0">
                <a:solidFill>
                  <a:srgbClr val="FFF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https://github.com/GodOfProgrammer/-V2.0</a:t>
            </a:r>
            <a:endParaRPr lang="en-US" altLang="zh-CN" b="1" dirty="0">
              <a:solidFill>
                <a:srgbClr val="FFFF00"/>
              </a:solidFill>
            </a:endParaRPr>
          </a:p>
          <a:p>
            <a:r>
              <a:rPr lang="zh-CN" altLang="en-US" b="1" dirty="0">
                <a:solidFill>
                  <a:srgbClr val="FFFF00"/>
                </a:solidFill>
              </a:rPr>
              <a:t>开源：此源代码仅用作学习用途，不准用于商业或其它用途！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24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0B0AE42-A4BA-483B-B2B8-9636AA20C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" y="0"/>
            <a:ext cx="12302608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02096D8-F58E-41CE-8EFC-4B05A95DEDCE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B050"/>
                </a:solidFill>
              </a:rPr>
              <a:t>软件截图</a:t>
            </a:r>
            <a:endParaRPr lang="en-US" sz="3600" b="1" dirty="0">
              <a:solidFill>
                <a:srgbClr val="00B05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59E8DE-D239-4EDB-84C0-6C04D44C0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088"/>
            <a:ext cx="12302607" cy="62316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3B7AD9C-8C7D-4FDA-BE32-0DF131AACE84}"/>
              </a:ext>
            </a:extLst>
          </p:cNvPr>
          <p:cNvSpPr txBox="1"/>
          <p:nvPr/>
        </p:nvSpPr>
        <p:spPr>
          <a:xfrm>
            <a:off x="2286000" y="5219700"/>
            <a:ext cx="762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segmentfault.com/q/1010000004981837/revision"/>
              </a:rPr>
              <a:t>此照片</a:t>
            </a:r>
            <a:r>
              <a:rPr lang="en-US" sz="900"/>
              <a:t>，作者: 未知作者，许可证: </a:t>
            </a:r>
            <a:r>
              <a:rPr lang="en-US" sz="900">
                <a:hlinkClick r:id="rId5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71717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4D914C9-3CE3-44A7-80F0-BF2952CC7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7F944BD-C9E6-42F2-953A-66EBA6D0BF44}"/>
              </a:ext>
            </a:extLst>
          </p:cNvPr>
          <p:cNvSpPr/>
          <p:nvPr/>
        </p:nvSpPr>
        <p:spPr>
          <a:xfrm>
            <a:off x="3233678" y="2967335"/>
            <a:ext cx="5724645" cy="923330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感谢您的使用！！</a:t>
            </a:r>
          </a:p>
        </p:txBody>
      </p:sp>
    </p:spTree>
    <p:extLst>
      <p:ext uri="{BB962C8B-B14F-4D97-AF65-F5344CB8AC3E}">
        <p14:creationId xmlns:p14="http://schemas.microsoft.com/office/powerpoint/2010/main" val="2359877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145</Words>
  <Application>Microsoft Office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YIMING</dc:creator>
  <cp:lastModifiedBy>ZHANG YIMING</cp:lastModifiedBy>
  <cp:revision>4</cp:revision>
  <dcterms:created xsi:type="dcterms:W3CDTF">2018-07-22T07:49:57Z</dcterms:created>
  <dcterms:modified xsi:type="dcterms:W3CDTF">2018-07-22T08:48:30Z</dcterms:modified>
</cp:coreProperties>
</file>