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77E-CBF0-48D4-9111-C8132A03A5A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B12-D9BD-4E85-903E-DAC6DDBC7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77E-CBF0-48D4-9111-C8132A03A5A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B12-D9BD-4E85-903E-DAC6DDBC7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77E-CBF0-48D4-9111-C8132A03A5A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B12-D9BD-4E85-903E-DAC6DDBC7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77E-CBF0-48D4-9111-C8132A03A5A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B12-D9BD-4E85-903E-DAC6DDBC7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77E-CBF0-48D4-9111-C8132A03A5A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B12-D9BD-4E85-903E-DAC6DDBC7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77E-CBF0-48D4-9111-C8132A03A5A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B12-D9BD-4E85-903E-DAC6DDBC7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77E-CBF0-48D4-9111-C8132A03A5A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B12-D9BD-4E85-903E-DAC6DDBC7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77E-CBF0-48D4-9111-C8132A03A5A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B12-D9BD-4E85-903E-DAC6DDBC7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77E-CBF0-48D4-9111-C8132A03A5A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B12-D9BD-4E85-903E-DAC6DDBC7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77E-CBF0-48D4-9111-C8132A03A5A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B12-D9BD-4E85-903E-DAC6DDBC7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77E-CBF0-48D4-9111-C8132A03A5A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B12-D9BD-4E85-903E-DAC6DDBC7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977E-CBF0-48D4-9111-C8132A03A5A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94B12-D9BD-4E85-903E-DAC6DDBC74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86050" y="142852"/>
            <a:ext cx="1143008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5" name="矩形 4"/>
          <p:cNvSpPr/>
          <p:nvPr/>
        </p:nvSpPr>
        <p:spPr>
          <a:xfrm>
            <a:off x="2786050" y="1000108"/>
            <a:ext cx="114300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搜索</a:t>
            </a:r>
            <a:r>
              <a:rPr lang="en-US" altLang="zh-CN" dirty="0" smtClean="0">
                <a:solidFill>
                  <a:schemeClr val="tx1"/>
                </a:solidFill>
              </a:rPr>
              <a:t>GPS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6050" y="2714620"/>
            <a:ext cx="114300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6050" y="4429132"/>
            <a:ext cx="114300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开锁菜单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2" y="1000108"/>
            <a:ext cx="114300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提示错误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29124" y="2714620"/>
            <a:ext cx="114300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提示错误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6050" y="3643314"/>
            <a:ext cx="114300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提示正确</a:t>
            </a:r>
          </a:p>
        </p:txBody>
      </p:sp>
      <p:sp>
        <p:nvSpPr>
          <p:cNvPr id="13" name="矩形 12"/>
          <p:cNvSpPr/>
          <p:nvPr/>
        </p:nvSpPr>
        <p:spPr>
          <a:xfrm>
            <a:off x="2786050" y="1928802"/>
            <a:ext cx="114300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提示正确</a:t>
            </a:r>
          </a:p>
        </p:txBody>
      </p:sp>
      <p:sp>
        <p:nvSpPr>
          <p:cNvPr id="14" name="矩形 13"/>
          <p:cNvSpPr/>
          <p:nvPr/>
        </p:nvSpPr>
        <p:spPr>
          <a:xfrm>
            <a:off x="4143372" y="5786454"/>
            <a:ext cx="114300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显示坐标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86050" y="5786454"/>
            <a:ext cx="114300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设置密码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5786454"/>
            <a:ext cx="114300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复位密码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4" idx="4"/>
            <a:endCxn id="5" idx="0"/>
          </p:cNvCxnSpPr>
          <p:nvPr/>
        </p:nvCxnSpPr>
        <p:spPr>
          <a:xfrm rot="5400000">
            <a:off x="3178959" y="82151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3108315" y="167797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3179753" y="253523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0"/>
          </p:cNvCxnSpPr>
          <p:nvPr/>
        </p:nvCxnSpPr>
        <p:spPr>
          <a:xfrm rot="5400000">
            <a:off x="3108315" y="339248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9" idx="0"/>
          </p:cNvCxnSpPr>
          <p:nvPr/>
        </p:nvCxnSpPr>
        <p:spPr>
          <a:xfrm rot="10800000" flipV="1">
            <a:off x="2071670" y="4857760"/>
            <a:ext cx="1001720" cy="92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>
            <a:off x="3179753" y="424974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9" idx="1"/>
          </p:cNvCxnSpPr>
          <p:nvPr/>
        </p:nvCxnSpPr>
        <p:spPr>
          <a:xfrm>
            <a:off x="3929058" y="292893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3"/>
            <a:endCxn id="8" idx="1"/>
          </p:cNvCxnSpPr>
          <p:nvPr/>
        </p:nvCxnSpPr>
        <p:spPr>
          <a:xfrm>
            <a:off x="3929058" y="121442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9" idx="0"/>
          </p:cNvCxnSpPr>
          <p:nvPr/>
        </p:nvCxnSpPr>
        <p:spPr>
          <a:xfrm rot="16200000" flipV="1">
            <a:off x="4071934" y="1785926"/>
            <a:ext cx="214314" cy="16430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57554" y="150017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Y</a:t>
            </a:r>
            <a:endParaRPr lang="zh-CN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000496" y="121442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N</a:t>
            </a:r>
            <a:endParaRPr lang="zh-CN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4000496" y="2928934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N</a:t>
            </a:r>
            <a:endParaRPr lang="zh-CN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3357554" y="3214686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Y</a:t>
            </a:r>
            <a:endParaRPr lang="zh-CN" altLang="en-US" sz="1600" dirty="0"/>
          </a:p>
        </p:txBody>
      </p:sp>
      <p:cxnSp>
        <p:nvCxnSpPr>
          <p:cNvPr id="52" name="肘形连接符 37"/>
          <p:cNvCxnSpPr/>
          <p:nvPr/>
        </p:nvCxnSpPr>
        <p:spPr>
          <a:xfrm rot="16200000" flipV="1">
            <a:off x="4071934" y="71414"/>
            <a:ext cx="214314" cy="16430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57554" y="52149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643174" y="52149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sz="1600" dirty="0"/>
          </a:p>
        </p:txBody>
      </p:sp>
      <p:cxnSp>
        <p:nvCxnSpPr>
          <p:cNvPr id="59" name="直接箭头连接符 58"/>
          <p:cNvCxnSpPr/>
          <p:nvPr/>
        </p:nvCxnSpPr>
        <p:spPr>
          <a:xfrm rot="16200000" flipH="1">
            <a:off x="3679819" y="4894273"/>
            <a:ext cx="928694" cy="855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86182" y="521495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B</a:t>
            </a:r>
            <a:endParaRPr lang="zh-CN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4929190" y="521495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</a:t>
            </a:r>
            <a:endParaRPr lang="zh-CN" altLang="en-US" sz="1600" dirty="0"/>
          </a:p>
        </p:txBody>
      </p:sp>
      <p:cxnSp>
        <p:nvCxnSpPr>
          <p:cNvPr id="72" name="直接箭头连接符 71"/>
          <p:cNvCxnSpPr>
            <a:endCxn id="17" idx="0"/>
          </p:cNvCxnSpPr>
          <p:nvPr/>
        </p:nvCxnSpPr>
        <p:spPr>
          <a:xfrm rot="5400000">
            <a:off x="2894001" y="5321313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肘形连接符 37"/>
          <p:cNvCxnSpPr/>
          <p:nvPr/>
        </p:nvCxnSpPr>
        <p:spPr>
          <a:xfrm rot="10800000" flipH="1">
            <a:off x="1500166" y="4786322"/>
            <a:ext cx="1285884" cy="1214446"/>
          </a:xfrm>
          <a:prstGeom prst="bentConnector3">
            <a:avLst>
              <a:gd name="adj1" fmla="val -1777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肘形连接符 37"/>
          <p:cNvCxnSpPr/>
          <p:nvPr/>
        </p:nvCxnSpPr>
        <p:spPr>
          <a:xfrm rot="16200000" flipV="1">
            <a:off x="3929058" y="4786322"/>
            <a:ext cx="1000132" cy="1000132"/>
          </a:xfrm>
          <a:prstGeom prst="bentConnector3">
            <a:avLst>
              <a:gd name="adj1" fmla="val 9994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肘形连接符 37"/>
          <p:cNvCxnSpPr>
            <a:stCxn id="17" idx="2"/>
          </p:cNvCxnSpPr>
          <p:nvPr/>
        </p:nvCxnSpPr>
        <p:spPr>
          <a:xfrm rot="5400000" flipH="1">
            <a:off x="2214546" y="5072074"/>
            <a:ext cx="214314" cy="2071702"/>
          </a:xfrm>
          <a:prstGeom prst="bentConnector4">
            <a:avLst>
              <a:gd name="adj1" fmla="val -106666"/>
              <a:gd name="adj2" fmla="val 999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肘形连接符 37"/>
          <p:cNvCxnSpPr>
            <a:endCxn id="6" idx="1"/>
          </p:cNvCxnSpPr>
          <p:nvPr/>
        </p:nvCxnSpPr>
        <p:spPr>
          <a:xfrm rot="16200000" flipV="1">
            <a:off x="1965307" y="3749677"/>
            <a:ext cx="1643074" cy="1588"/>
          </a:xfrm>
          <a:prstGeom prst="bentConnector4">
            <a:avLst>
              <a:gd name="adj1" fmla="val -193"/>
              <a:gd name="adj2" fmla="val 1449546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214546" y="3643314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</a:t>
            </a:r>
            <a:endParaRPr lang="zh-CN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5572132" y="5786454"/>
            <a:ext cx="135732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（指纹相关）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形状 46"/>
          <p:cNvCxnSpPr>
            <a:endCxn id="39" idx="0"/>
          </p:cNvCxnSpPr>
          <p:nvPr/>
        </p:nvCxnSpPr>
        <p:spPr>
          <a:xfrm>
            <a:off x="3929058" y="4500570"/>
            <a:ext cx="2321735" cy="12858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71472" y="3643314"/>
            <a:ext cx="157163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（温湿度阈值）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形状 49"/>
          <p:cNvCxnSpPr>
            <a:stCxn id="7" idx="1"/>
            <a:endCxn id="48" idx="2"/>
          </p:cNvCxnSpPr>
          <p:nvPr/>
        </p:nvCxnSpPr>
        <p:spPr>
          <a:xfrm rot="10800000">
            <a:off x="1357290" y="4071942"/>
            <a:ext cx="1428760" cy="5715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形状 52"/>
          <p:cNvCxnSpPr>
            <a:stCxn id="48" idx="0"/>
            <a:endCxn id="6" idx="1"/>
          </p:cNvCxnSpPr>
          <p:nvPr/>
        </p:nvCxnSpPr>
        <p:spPr>
          <a:xfrm rot="5400000" flipH="1" flipV="1">
            <a:off x="1714480" y="2571744"/>
            <a:ext cx="714380" cy="14287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143768" y="5786454"/>
            <a:ext cx="135732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（红外相关）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形状 61"/>
          <p:cNvCxnSpPr>
            <a:endCxn id="60" idx="0"/>
          </p:cNvCxnSpPr>
          <p:nvPr/>
        </p:nvCxnSpPr>
        <p:spPr>
          <a:xfrm>
            <a:off x="6215074" y="4500570"/>
            <a:ext cx="1607355" cy="12858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43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AaronTYin</cp:lastModifiedBy>
  <cp:revision>8</cp:revision>
  <dcterms:created xsi:type="dcterms:W3CDTF">2019-04-18T08:20:26Z</dcterms:created>
  <dcterms:modified xsi:type="dcterms:W3CDTF">2019-06-11T10:26:37Z</dcterms:modified>
</cp:coreProperties>
</file>