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1" r:id="rId4"/>
    <p:sldId id="260" r:id="rId5"/>
    <p:sldId id="261" r:id="rId6"/>
    <p:sldId id="265" r:id="rId7"/>
    <p:sldId id="282" r:id="rId8"/>
    <p:sldId id="268" r:id="rId9"/>
    <p:sldId id="272" r:id="rId10"/>
    <p:sldId id="284" r:id="rId11"/>
    <p:sldId id="267" r:id="rId12"/>
    <p:sldId id="280" r:id="rId13"/>
    <p:sldId id="273" r:id="rId14"/>
    <p:sldId id="266" r:id="rId15"/>
    <p:sldId id="278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1FF9CEF5-A50D-4B8B-9852-D76F70378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E838C9-87D8-493B-875B-C02B7A03A8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7042" y="3962"/>
            <a:ext cx="12184958" cy="6854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912D1-813C-4FD6-97D4-DAE0D6BD8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47447"/>
            <a:ext cx="8915399" cy="2721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000" dirty="0">
                <a:solidFill>
                  <a:schemeClr val="tx1"/>
                </a:solidFill>
              </a:rPr>
              <a:t>AUTOGENERATION OF 3D MODEL FROM ROOM IMAGES</a:t>
            </a:r>
            <a:endParaRPr lang="en-PK" sz="5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08BC59-F98D-4612-8299-16FFCF3F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67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2016-CE-54</a:t>
            </a:r>
          </a:p>
          <a:p>
            <a:pPr>
              <a:lnSpc>
                <a:spcPct val="90000"/>
              </a:lnSpc>
            </a:pPr>
            <a:r>
              <a:rPr lang="en-GB"/>
              <a:t>2016-CE-72</a:t>
            </a:r>
          </a:p>
          <a:p>
            <a:pPr>
              <a:lnSpc>
                <a:spcPct val="90000"/>
              </a:lnSpc>
            </a:pPr>
            <a:r>
              <a:rPr lang="en-GB"/>
              <a:t>2016-CE-81</a:t>
            </a:r>
          </a:p>
          <a:p>
            <a:pPr>
              <a:lnSpc>
                <a:spcPct val="90000"/>
              </a:lnSpc>
            </a:pPr>
            <a:r>
              <a:rPr lang="en-GB"/>
              <a:t>2016-CS-159</a:t>
            </a:r>
            <a:endParaRPr lang="en-P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0684D86-C9D1-40C3-A9B6-EC935C7312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xmlns="" id="{1EDF7896-F56A-49DA-90F3-F5CE8B98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3891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221F0-E61F-4AD3-B683-685CA8D0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7. METHODOLOGY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5" y="2306694"/>
            <a:ext cx="4662152" cy="4551305"/>
          </a:xfrm>
        </p:spPr>
      </p:pic>
    </p:spTree>
    <p:extLst>
      <p:ext uri="{BB962C8B-B14F-4D97-AF65-F5344CB8AC3E}">
        <p14:creationId xmlns:p14="http://schemas.microsoft.com/office/powerpoint/2010/main" val="193942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5E76E-82C7-4FA8-9842-E997F876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8. POSSIBLE APPLICATION OF WORK 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1CAAFE-9C52-423A-BD22-F22A736D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92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97C3A-D8DD-49BC-B84D-44CD0BB5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9. MARKET SURVEY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85B57F-B011-4DA4-8ABD-52BB60B2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063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EB085-B337-4199-A40E-269BA491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10. FEASIBILITY STUDY 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CF27F4-4012-444E-ABA3-F2CA4526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795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C7F7E-8CB2-47D8-95C9-439ED4C8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11. TARGET AUDIENCE 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1768BE-4C2A-4074-8BBD-DA6FCF8F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50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0D58B-9133-4C06-AAD6-7E29E772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12. LIMITATIONS AND CHALLENGES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0FD512-3ED8-4D99-AC7E-FFC3F80B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735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1A8FEED-AADA-461C-9F95-1647F28E3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174" y="872198"/>
            <a:ext cx="8393943" cy="4888400"/>
          </a:xfrm>
        </p:spPr>
      </p:pic>
    </p:spTree>
    <p:extLst>
      <p:ext uri="{BB962C8B-B14F-4D97-AF65-F5344CB8AC3E}">
        <p14:creationId xmlns:p14="http://schemas.microsoft.com/office/powerpoint/2010/main" val="422450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BFF53-F080-4837-B3FC-77C4CC39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  OVERVIEW OF PROJECT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E71383-70B6-4A9E-A22E-EE6057E3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833352"/>
            <a:ext cx="9383408" cy="307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This project intent to the auto-generation of 3D models from 2D imported </a:t>
            </a:r>
            <a:r>
              <a:rPr lang="en-GB" sz="2000" dirty="0" smtClean="0"/>
              <a:t>floor </a:t>
            </a:r>
            <a:r>
              <a:rPr lang="en-GB" sz="2000" dirty="0"/>
              <a:t>plans. It can be operated </a:t>
            </a:r>
            <a:r>
              <a:rPr lang="en-GB" sz="2000" dirty="0" smtClean="0"/>
              <a:t>by importing </a:t>
            </a:r>
            <a:r>
              <a:rPr lang="en-GB" sz="2000" dirty="0"/>
              <a:t>a 2D </a:t>
            </a:r>
            <a:r>
              <a:rPr lang="en-GB" sz="2000" dirty="0" smtClean="0"/>
              <a:t>floor </a:t>
            </a:r>
            <a:r>
              <a:rPr lang="en-GB" sz="2000" dirty="0"/>
              <a:t>plan in an image format</a:t>
            </a:r>
            <a:r>
              <a:rPr lang="en-GB" sz="2000" dirty="0" smtClean="0"/>
              <a:t>. </a:t>
            </a:r>
            <a:r>
              <a:rPr lang="en-GB" sz="2000" dirty="0"/>
              <a:t>The techniques of image processing and model mapping </a:t>
            </a:r>
            <a:r>
              <a:rPr lang="en-GB" sz="2000" dirty="0" smtClean="0"/>
              <a:t>used to </a:t>
            </a:r>
            <a:r>
              <a:rPr lang="en-GB" sz="2000" dirty="0"/>
              <a:t>generate the 3d computer graphics model according to the imported 2D </a:t>
            </a:r>
            <a:r>
              <a:rPr lang="en-GB" sz="2000" dirty="0" smtClean="0"/>
              <a:t>floor </a:t>
            </a:r>
            <a:r>
              <a:rPr lang="en-GB" sz="2000" dirty="0"/>
              <a:t>plan. The 3D </a:t>
            </a:r>
            <a:r>
              <a:rPr lang="en-GB" sz="2000" dirty="0" smtClean="0"/>
              <a:t>modification function </a:t>
            </a:r>
            <a:r>
              <a:rPr lang="en-GB" sz="2000" dirty="0"/>
              <a:t>provides ability to change the texture of </a:t>
            </a:r>
            <a:r>
              <a:rPr lang="en-GB" sz="2000" dirty="0" smtClean="0"/>
              <a:t>floor </a:t>
            </a:r>
            <a:r>
              <a:rPr lang="en-GB" sz="2000" dirty="0"/>
              <a:t>and walls; moreover, it also enables users to </a:t>
            </a:r>
            <a:r>
              <a:rPr lang="en-GB" sz="2000" dirty="0" smtClean="0"/>
              <a:t>add furniture </a:t>
            </a:r>
            <a:r>
              <a:rPr lang="en-GB" sz="2000" dirty="0"/>
              <a:t>in 3D constructed model. User can look at 3D model from </a:t>
            </a:r>
            <a:r>
              <a:rPr lang="en-GB" sz="2000" dirty="0" smtClean="0"/>
              <a:t>different </a:t>
            </a:r>
            <a:r>
              <a:rPr lang="en-GB" sz="2000" dirty="0"/>
              <a:t>viewpoints i.e. </a:t>
            </a:r>
            <a:r>
              <a:rPr lang="en-GB" sz="2000" dirty="0" smtClean="0"/>
              <a:t>top-view, </a:t>
            </a:r>
            <a:r>
              <a:rPr lang="en-US" sz="2000" dirty="0" smtClean="0"/>
              <a:t>walk-through</a:t>
            </a:r>
            <a:r>
              <a:rPr lang="en-US" sz="2000" dirty="0"/>
              <a:t>, front-view and side-view.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39750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E540F1-2380-4634-BD56-DBBD8B0E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1.1 PROBLEM STATEMENT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657378-D759-4613-A83A-E0D10AE5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3065172"/>
            <a:ext cx="9383408" cy="284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When </a:t>
            </a:r>
            <a:r>
              <a:rPr lang="en-GB" sz="2000" dirty="0"/>
              <a:t>anyone plans to construct a new at/house and can only see its </a:t>
            </a:r>
            <a:r>
              <a:rPr lang="en-GB" sz="2000" dirty="0" smtClean="0"/>
              <a:t>floor </a:t>
            </a:r>
            <a:r>
              <a:rPr lang="en-GB" sz="2000" dirty="0"/>
              <a:t>plan. So it's hard for </a:t>
            </a:r>
            <a:r>
              <a:rPr lang="en-GB" sz="2000" dirty="0" smtClean="0"/>
              <a:t>anyone to </a:t>
            </a:r>
            <a:r>
              <a:rPr lang="en-GB" sz="2000" dirty="0"/>
              <a:t>imagine the actual environment by just seeing 2-D </a:t>
            </a:r>
            <a:r>
              <a:rPr lang="en-GB" sz="2000" dirty="0" smtClean="0"/>
              <a:t>floor </a:t>
            </a:r>
            <a:r>
              <a:rPr lang="en-GB" sz="2000" dirty="0"/>
              <a:t>plan. So, our system will enable the users to </a:t>
            </a:r>
            <a:r>
              <a:rPr lang="en-GB" sz="2000" dirty="0" smtClean="0"/>
              <a:t>see this </a:t>
            </a:r>
            <a:r>
              <a:rPr lang="en-GB" sz="2000" dirty="0"/>
              <a:t>2-D </a:t>
            </a:r>
            <a:r>
              <a:rPr lang="en-GB" sz="2000" dirty="0" smtClean="0"/>
              <a:t>floor </a:t>
            </a:r>
            <a:r>
              <a:rPr lang="en-GB" sz="2000" dirty="0"/>
              <a:t>plan into 3-D.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55812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E6C78-7685-4403-BADC-60464B53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1.2 MOTIVATION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55DB9D-1B3D-4B0F-94E2-81A0447A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3000776"/>
            <a:ext cx="9383408" cy="2910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common user or an artist who does not know how their home look after construction and proper </a:t>
            </a:r>
            <a:r>
              <a:rPr lang="en-GB" dirty="0" smtClean="0"/>
              <a:t>adjustment of </a:t>
            </a:r>
            <a:r>
              <a:rPr lang="en-GB" dirty="0"/>
              <a:t>their accessories, it's a big platform for them to see their house in 3D more than their imagination</a:t>
            </a:r>
            <a:r>
              <a:rPr lang="en-GB" dirty="0" smtClean="0"/>
              <a:t>.</a:t>
            </a:r>
            <a:r>
              <a:rPr lang="en-GB" dirty="0"/>
              <a:t> Already existing such systems can only used by </a:t>
            </a:r>
            <a:r>
              <a:rPr lang="en-GB" dirty="0" smtClean="0"/>
              <a:t>technical users </a:t>
            </a:r>
            <a:r>
              <a:rPr lang="en-GB" dirty="0"/>
              <a:t>because a lot of manual work is required to construct 3D model from 2D le format. So, this </a:t>
            </a:r>
            <a:r>
              <a:rPr lang="en-GB" dirty="0" smtClean="0"/>
              <a:t>motivates us </a:t>
            </a:r>
            <a:r>
              <a:rPr lang="en-GB" dirty="0"/>
              <a:t>to automatically generate 3D model from an imported 2D </a:t>
            </a:r>
            <a:r>
              <a:rPr lang="en-GB" dirty="0" smtClean="0"/>
              <a:t>floor </a:t>
            </a:r>
            <a:r>
              <a:rPr lang="en-GB" dirty="0"/>
              <a:t>plan image by just clicking a button.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871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52C70D-7098-408E-880E-3F22F905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2. OBJECTIVE OF PROJECT</a:t>
            </a:r>
            <a:endParaRPr lang="en-PK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C6EA51-866C-4C34-B123-039CBFDA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332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B8960-813F-40F3-987B-87A82D73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3. SCOPE OF THE PROJECT</a:t>
            </a:r>
            <a:endParaRPr lang="en-PK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422E80-8B43-49C7-B5F3-FA890E5A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102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7B431-52D1-443E-8FC5-EBEABF21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4. IDEA COMPLEXITY</a:t>
            </a:r>
            <a:endParaRPr lang="en-PK" b="1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56A2E4-7DAC-45C3-B589-7CEFB333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490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A4B89-B2B3-4944-A853-1D91B1B6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5. EXISTING SYSTEM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A1888-B33C-438A-BE29-8C9AB6E5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089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C2D7E-3F2E-404E-9B30-CB12DC97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F7FD00-BF97-4325-B7C2-E451F20840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221F0-E61F-4AD3-B683-685CA8D0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6. PROPOSED SYSTEM</a:t>
            </a:r>
            <a:endParaRPr lang="en-PK" b="1" dirty="0">
              <a:solidFill>
                <a:srgbClr val="FFFFFF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179B5294-DA4E-4926-B14A-DD6E07A12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B44562-E5EF-4950-B1F8-A0575CB9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96328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312</Words>
  <Application>Microsoft Office PowerPoint</Application>
  <PresentationFormat>Custom</PresentationFormat>
  <Paragraphs>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AUTOGENERATION OF 3D MODEL FROM ROOM IMAGES</vt:lpstr>
      <vt:lpstr>1.  OVERVIEW OF PROJECT</vt:lpstr>
      <vt:lpstr>1.1 PROBLEM STATEMENT</vt:lpstr>
      <vt:lpstr>1.2 MOTIVATION</vt:lpstr>
      <vt:lpstr>2. OBJECTIVE OF PROJECT</vt:lpstr>
      <vt:lpstr>3. SCOPE OF THE PROJECT</vt:lpstr>
      <vt:lpstr>4. IDEA COMPLEXITY</vt:lpstr>
      <vt:lpstr>5. EXISTING SYSTEM</vt:lpstr>
      <vt:lpstr>6. PROPOSED SYSTEM</vt:lpstr>
      <vt:lpstr>7. METHODOLOGY</vt:lpstr>
      <vt:lpstr>8. POSSIBLE APPLICATION OF WORK </vt:lpstr>
      <vt:lpstr>9. MARKET SURVEY</vt:lpstr>
      <vt:lpstr>10. FEASIBILITY STUDY </vt:lpstr>
      <vt:lpstr>11. TARGET AUDIENCE </vt:lpstr>
      <vt:lpstr>12. LIMITATIONS AND CHALLENGES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AUTOGENERATION OF 3D MODEL FROM ROOM IMAGES</dc:title>
  <dc:creator>HP</dc:creator>
  <cp:lastModifiedBy>HP</cp:lastModifiedBy>
  <cp:revision>5</cp:revision>
  <dcterms:created xsi:type="dcterms:W3CDTF">2019-09-03T06:01:54Z</dcterms:created>
  <dcterms:modified xsi:type="dcterms:W3CDTF">2019-09-03T16:07:39Z</dcterms:modified>
</cp:coreProperties>
</file>