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90" r:id="rId3"/>
    <p:sldId id="295" r:id="rId4"/>
    <p:sldId id="291" r:id="rId5"/>
    <p:sldId id="287" r:id="rId6"/>
    <p:sldId id="310" r:id="rId7"/>
    <p:sldId id="271" r:id="rId8"/>
    <p:sldId id="289" r:id="rId9"/>
    <p:sldId id="261" r:id="rId10"/>
    <p:sldId id="313" r:id="rId11"/>
    <p:sldId id="293" r:id="rId12"/>
    <p:sldId id="314" r:id="rId13"/>
    <p:sldId id="296" r:id="rId14"/>
    <p:sldId id="297" r:id="rId15"/>
    <p:sldId id="303" r:id="rId16"/>
    <p:sldId id="299" r:id="rId17"/>
    <p:sldId id="272" r:id="rId18"/>
    <p:sldId id="300" r:id="rId19"/>
    <p:sldId id="301" r:id="rId20"/>
    <p:sldId id="302" r:id="rId21"/>
    <p:sldId id="309" r:id="rId22"/>
    <p:sldId id="273" r:id="rId23"/>
    <p:sldId id="304" r:id="rId24"/>
    <p:sldId id="305" r:id="rId25"/>
    <p:sldId id="280" r:id="rId26"/>
    <p:sldId id="278"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522"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0E02A-BBD4-4247-A41D-F73114EE8E3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45DACBEE-AEDB-4E65-8EDF-CB6F7C90CF57}">
      <dgm:prSet phldrT="[Text]"/>
      <dgm:spPr/>
      <dgm:t>
        <a:bodyPr/>
        <a:lstStyle/>
        <a:p>
          <a:endParaRPr lang="en-US" dirty="0"/>
        </a:p>
      </dgm:t>
    </dgm:pt>
    <dgm:pt modelId="{7EBDB257-6EE9-4C11-9D92-C08E7C9915C7}" type="parTrans" cxnId="{B761B05C-6BB2-49AF-A5B8-34F294A9E676}">
      <dgm:prSet/>
      <dgm:spPr/>
      <dgm:t>
        <a:bodyPr/>
        <a:lstStyle/>
        <a:p>
          <a:endParaRPr lang="en-US"/>
        </a:p>
      </dgm:t>
    </dgm:pt>
    <dgm:pt modelId="{76996AF6-DF58-4038-B6E8-1D966EB0C4CC}" type="sibTrans" cxnId="{B761B05C-6BB2-49AF-A5B8-34F294A9E676}">
      <dgm:prSet/>
      <dgm:spPr/>
      <dgm:t>
        <a:bodyPr/>
        <a:lstStyle/>
        <a:p>
          <a:endParaRPr lang="en-US"/>
        </a:p>
      </dgm:t>
    </dgm:pt>
    <dgm:pt modelId="{41C0B508-C82F-42A7-B260-26688046967A}">
      <dgm:prSet phldrT="[Text]"/>
      <dgm:spPr/>
      <dgm:t>
        <a:bodyPr/>
        <a:lstStyle/>
        <a:p>
          <a:r>
            <a:rPr lang="en-US" dirty="0" smtClean="0"/>
            <a:t>Platform for architects to see 3D models of their 2D floor plans before actual implementation</a:t>
          </a:r>
          <a:endParaRPr lang="en-US" dirty="0"/>
        </a:p>
      </dgm:t>
    </dgm:pt>
    <dgm:pt modelId="{DD1EA180-EE35-4EAF-AEF5-42DED547BF67}" type="parTrans" cxnId="{F3482DAD-8430-494D-BB6A-A8147078CFAD}">
      <dgm:prSet/>
      <dgm:spPr/>
      <dgm:t>
        <a:bodyPr/>
        <a:lstStyle/>
        <a:p>
          <a:endParaRPr lang="en-US"/>
        </a:p>
      </dgm:t>
    </dgm:pt>
    <dgm:pt modelId="{14A02AF7-F26B-41A3-99AF-CC91D1D5A8F6}" type="sibTrans" cxnId="{F3482DAD-8430-494D-BB6A-A8147078CFAD}">
      <dgm:prSet/>
      <dgm:spPr/>
      <dgm:t>
        <a:bodyPr/>
        <a:lstStyle/>
        <a:p>
          <a:endParaRPr lang="en-US"/>
        </a:p>
      </dgm:t>
    </dgm:pt>
    <dgm:pt modelId="{2EFB31DA-C82E-408D-B3DE-4B6397DB1F9E}">
      <dgm:prSet phldrT="[Text]"/>
      <dgm:spPr/>
      <dgm:t>
        <a:bodyPr/>
        <a:lstStyle/>
        <a:p>
          <a:endParaRPr lang="en-US" dirty="0"/>
        </a:p>
      </dgm:t>
    </dgm:pt>
    <dgm:pt modelId="{323E613D-E4E1-4E21-98D6-0131BDF9399D}" type="parTrans" cxnId="{A35A18E5-7898-4F28-AF28-7D54CF458198}">
      <dgm:prSet/>
      <dgm:spPr/>
      <dgm:t>
        <a:bodyPr/>
        <a:lstStyle/>
        <a:p>
          <a:endParaRPr lang="en-US"/>
        </a:p>
      </dgm:t>
    </dgm:pt>
    <dgm:pt modelId="{FAB0C200-1EBC-46E9-9342-78089F7FBE2D}" type="sibTrans" cxnId="{A35A18E5-7898-4F28-AF28-7D54CF458198}">
      <dgm:prSet/>
      <dgm:spPr/>
      <dgm:t>
        <a:bodyPr/>
        <a:lstStyle/>
        <a:p>
          <a:endParaRPr lang="en-US"/>
        </a:p>
      </dgm:t>
    </dgm:pt>
    <dgm:pt modelId="{8BFB388E-B677-4B92-8E7B-AE7AEB9CD3BE}">
      <dgm:prSet phldrT="[Text]"/>
      <dgm:spPr/>
      <dgm:t>
        <a:bodyPr/>
        <a:lstStyle/>
        <a:p>
          <a:r>
            <a:rPr lang="en-US" dirty="0" smtClean="0"/>
            <a:t>Get rid to do a lot of manual work to generate 3D models on existing systems </a:t>
          </a:r>
          <a:endParaRPr lang="en-US" dirty="0"/>
        </a:p>
      </dgm:t>
    </dgm:pt>
    <dgm:pt modelId="{36FD537B-5EE0-4496-825C-F376AF25BF29}" type="parTrans" cxnId="{8756CE1C-D63A-4369-8766-2556D8E0726E}">
      <dgm:prSet/>
      <dgm:spPr/>
      <dgm:t>
        <a:bodyPr/>
        <a:lstStyle/>
        <a:p>
          <a:endParaRPr lang="en-US"/>
        </a:p>
      </dgm:t>
    </dgm:pt>
    <dgm:pt modelId="{9854EE67-BB75-422F-9521-0BDA3027DE7D}" type="sibTrans" cxnId="{8756CE1C-D63A-4369-8766-2556D8E0726E}">
      <dgm:prSet/>
      <dgm:spPr/>
      <dgm:t>
        <a:bodyPr/>
        <a:lstStyle/>
        <a:p>
          <a:endParaRPr lang="en-US"/>
        </a:p>
      </dgm:t>
    </dgm:pt>
    <dgm:pt modelId="{41B93C19-1383-4F88-A8BF-3988FD450F12}">
      <dgm:prSet phldrT="[Text]"/>
      <dgm:spPr/>
      <dgm:t>
        <a:bodyPr/>
        <a:lstStyle/>
        <a:p>
          <a:endParaRPr lang="en-US" dirty="0"/>
        </a:p>
      </dgm:t>
    </dgm:pt>
    <dgm:pt modelId="{866BC0A2-F34E-4004-ABC7-8CB486F0B148}" type="parTrans" cxnId="{29ED9A5B-7045-4014-A02D-C41608859155}">
      <dgm:prSet/>
      <dgm:spPr/>
      <dgm:t>
        <a:bodyPr/>
        <a:lstStyle/>
        <a:p>
          <a:endParaRPr lang="en-US"/>
        </a:p>
      </dgm:t>
    </dgm:pt>
    <dgm:pt modelId="{77AF4B1A-FC11-4B01-8E35-44173460C343}" type="sibTrans" cxnId="{29ED9A5B-7045-4014-A02D-C41608859155}">
      <dgm:prSet/>
      <dgm:spPr/>
      <dgm:t>
        <a:bodyPr/>
        <a:lstStyle/>
        <a:p>
          <a:endParaRPr lang="en-US"/>
        </a:p>
      </dgm:t>
    </dgm:pt>
    <dgm:pt modelId="{59BEF509-EAA3-48F3-B08D-0785F2FA7008}">
      <dgm:prSet phldrT="[Text]"/>
      <dgm:spPr/>
      <dgm:t>
        <a:bodyPr/>
        <a:lstStyle/>
        <a:p>
          <a:r>
            <a:rPr lang="en-US" dirty="0" smtClean="0"/>
            <a:t>Enable common users to do interior designing before purchasing and proper placement in real environment</a:t>
          </a:r>
          <a:endParaRPr lang="en-US" dirty="0"/>
        </a:p>
      </dgm:t>
    </dgm:pt>
    <dgm:pt modelId="{BFB9F737-6B41-4202-8DED-EAC16AB94808}" type="parTrans" cxnId="{559D8CDA-0EC1-4640-B560-A3FD46454368}">
      <dgm:prSet/>
      <dgm:spPr/>
      <dgm:t>
        <a:bodyPr/>
        <a:lstStyle/>
        <a:p>
          <a:endParaRPr lang="en-US"/>
        </a:p>
      </dgm:t>
    </dgm:pt>
    <dgm:pt modelId="{08AA5E61-8114-4773-AD91-2F5844F537FF}" type="sibTrans" cxnId="{559D8CDA-0EC1-4640-B560-A3FD46454368}">
      <dgm:prSet/>
      <dgm:spPr/>
      <dgm:t>
        <a:bodyPr/>
        <a:lstStyle/>
        <a:p>
          <a:endParaRPr lang="en-US"/>
        </a:p>
      </dgm:t>
    </dgm:pt>
    <dgm:pt modelId="{AAFB2A86-A7D5-4249-BE6D-D02804CC203F}" type="pres">
      <dgm:prSet presAssocID="{7B00E02A-BBD4-4247-A41D-F73114EE8E31}" presName="linearFlow" presStyleCnt="0">
        <dgm:presLayoutVars>
          <dgm:dir/>
          <dgm:animLvl val="lvl"/>
          <dgm:resizeHandles val="exact"/>
        </dgm:presLayoutVars>
      </dgm:prSet>
      <dgm:spPr/>
      <dgm:t>
        <a:bodyPr/>
        <a:lstStyle/>
        <a:p>
          <a:endParaRPr lang="en-US"/>
        </a:p>
      </dgm:t>
    </dgm:pt>
    <dgm:pt modelId="{7E4661FE-0597-4255-9D46-C0D555E985F0}" type="pres">
      <dgm:prSet presAssocID="{45DACBEE-AEDB-4E65-8EDF-CB6F7C90CF57}" presName="composite" presStyleCnt="0"/>
      <dgm:spPr/>
    </dgm:pt>
    <dgm:pt modelId="{86986477-8F07-49EA-8FD6-A3CE84A9DCCA}" type="pres">
      <dgm:prSet presAssocID="{45DACBEE-AEDB-4E65-8EDF-CB6F7C90CF57}" presName="parentText" presStyleLbl="alignNode1" presStyleIdx="0" presStyleCnt="3">
        <dgm:presLayoutVars>
          <dgm:chMax val="1"/>
          <dgm:bulletEnabled val="1"/>
        </dgm:presLayoutVars>
      </dgm:prSet>
      <dgm:spPr/>
      <dgm:t>
        <a:bodyPr/>
        <a:lstStyle/>
        <a:p>
          <a:endParaRPr lang="en-US"/>
        </a:p>
      </dgm:t>
    </dgm:pt>
    <dgm:pt modelId="{F8ADA9C4-79E3-435D-909E-27DEC395E509}" type="pres">
      <dgm:prSet presAssocID="{45DACBEE-AEDB-4E65-8EDF-CB6F7C90CF57}" presName="descendantText" presStyleLbl="alignAcc1" presStyleIdx="0" presStyleCnt="3" custLinFactNeighborX="-159" custLinFactNeighborY="1622">
        <dgm:presLayoutVars>
          <dgm:bulletEnabled val="1"/>
        </dgm:presLayoutVars>
      </dgm:prSet>
      <dgm:spPr/>
      <dgm:t>
        <a:bodyPr/>
        <a:lstStyle/>
        <a:p>
          <a:endParaRPr lang="en-US"/>
        </a:p>
      </dgm:t>
    </dgm:pt>
    <dgm:pt modelId="{1CDD778A-622E-4133-8027-48D2FB32314F}" type="pres">
      <dgm:prSet presAssocID="{76996AF6-DF58-4038-B6E8-1D966EB0C4CC}" presName="sp" presStyleCnt="0"/>
      <dgm:spPr/>
    </dgm:pt>
    <dgm:pt modelId="{177F6DB2-0040-4D20-9D58-610D4BB06053}" type="pres">
      <dgm:prSet presAssocID="{2EFB31DA-C82E-408D-B3DE-4B6397DB1F9E}" presName="composite" presStyleCnt="0"/>
      <dgm:spPr/>
    </dgm:pt>
    <dgm:pt modelId="{9F91587D-6652-4185-9B1A-3D110BCCF494}" type="pres">
      <dgm:prSet presAssocID="{2EFB31DA-C82E-408D-B3DE-4B6397DB1F9E}" presName="parentText" presStyleLbl="alignNode1" presStyleIdx="1" presStyleCnt="3">
        <dgm:presLayoutVars>
          <dgm:chMax val="1"/>
          <dgm:bulletEnabled val="1"/>
        </dgm:presLayoutVars>
      </dgm:prSet>
      <dgm:spPr/>
      <dgm:t>
        <a:bodyPr/>
        <a:lstStyle/>
        <a:p>
          <a:endParaRPr lang="en-US"/>
        </a:p>
      </dgm:t>
    </dgm:pt>
    <dgm:pt modelId="{E0B5E62B-263C-47F4-9913-A482ECEB6226}" type="pres">
      <dgm:prSet presAssocID="{2EFB31DA-C82E-408D-B3DE-4B6397DB1F9E}" presName="descendantText" presStyleLbl="alignAcc1" presStyleIdx="1" presStyleCnt="3">
        <dgm:presLayoutVars>
          <dgm:bulletEnabled val="1"/>
        </dgm:presLayoutVars>
      </dgm:prSet>
      <dgm:spPr/>
      <dgm:t>
        <a:bodyPr/>
        <a:lstStyle/>
        <a:p>
          <a:endParaRPr lang="en-US"/>
        </a:p>
      </dgm:t>
    </dgm:pt>
    <dgm:pt modelId="{96C40F82-3693-4563-974A-D669BA4F5B76}" type="pres">
      <dgm:prSet presAssocID="{FAB0C200-1EBC-46E9-9342-78089F7FBE2D}" presName="sp" presStyleCnt="0"/>
      <dgm:spPr/>
    </dgm:pt>
    <dgm:pt modelId="{1454D862-2657-4E16-902A-EF18B8003F40}" type="pres">
      <dgm:prSet presAssocID="{41B93C19-1383-4F88-A8BF-3988FD450F12}" presName="composite" presStyleCnt="0"/>
      <dgm:spPr/>
    </dgm:pt>
    <dgm:pt modelId="{16ACFFB3-8795-4EDA-BD46-D3CB3AC86B1F}" type="pres">
      <dgm:prSet presAssocID="{41B93C19-1383-4F88-A8BF-3988FD450F12}" presName="parentText" presStyleLbl="alignNode1" presStyleIdx="2" presStyleCnt="3">
        <dgm:presLayoutVars>
          <dgm:chMax val="1"/>
          <dgm:bulletEnabled val="1"/>
        </dgm:presLayoutVars>
      </dgm:prSet>
      <dgm:spPr/>
      <dgm:t>
        <a:bodyPr/>
        <a:lstStyle/>
        <a:p>
          <a:endParaRPr lang="en-US"/>
        </a:p>
      </dgm:t>
    </dgm:pt>
    <dgm:pt modelId="{E7CECF93-262F-4992-AE68-09A3D0029473}" type="pres">
      <dgm:prSet presAssocID="{41B93C19-1383-4F88-A8BF-3988FD450F12}" presName="descendantText" presStyleLbl="alignAcc1" presStyleIdx="2" presStyleCnt="3">
        <dgm:presLayoutVars>
          <dgm:bulletEnabled val="1"/>
        </dgm:presLayoutVars>
      </dgm:prSet>
      <dgm:spPr/>
      <dgm:t>
        <a:bodyPr/>
        <a:lstStyle/>
        <a:p>
          <a:endParaRPr lang="en-US"/>
        </a:p>
      </dgm:t>
    </dgm:pt>
  </dgm:ptLst>
  <dgm:cxnLst>
    <dgm:cxn modelId="{11553065-7855-4AE7-B94D-8F4D2EC99FA5}" type="presOf" srcId="{41C0B508-C82F-42A7-B260-26688046967A}" destId="{F8ADA9C4-79E3-435D-909E-27DEC395E509}" srcOrd="0" destOrd="0" presId="urn:microsoft.com/office/officeart/2005/8/layout/chevron2"/>
    <dgm:cxn modelId="{B761B05C-6BB2-49AF-A5B8-34F294A9E676}" srcId="{7B00E02A-BBD4-4247-A41D-F73114EE8E31}" destId="{45DACBEE-AEDB-4E65-8EDF-CB6F7C90CF57}" srcOrd="0" destOrd="0" parTransId="{7EBDB257-6EE9-4C11-9D92-C08E7C9915C7}" sibTransId="{76996AF6-DF58-4038-B6E8-1D966EB0C4CC}"/>
    <dgm:cxn modelId="{80C25095-4F51-4799-A930-15AA0AA767FB}" type="presOf" srcId="{7B00E02A-BBD4-4247-A41D-F73114EE8E31}" destId="{AAFB2A86-A7D5-4249-BE6D-D02804CC203F}" srcOrd="0" destOrd="0" presId="urn:microsoft.com/office/officeart/2005/8/layout/chevron2"/>
    <dgm:cxn modelId="{8756CE1C-D63A-4369-8766-2556D8E0726E}" srcId="{2EFB31DA-C82E-408D-B3DE-4B6397DB1F9E}" destId="{8BFB388E-B677-4B92-8E7B-AE7AEB9CD3BE}" srcOrd="0" destOrd="0" parTransId="{36FD537B-5EE0-4496-825C-F376AF25BF29}" sibTransId="{9854EE67-BB75-422F-9521-0BDA3027DE7D}"/>
    <dgm:cxn modelId="{4BCA304D-1C01-4506-ADFE-647F76D2A785}" type="presOf" srcId="{41B93C19-1383-4F88-A8BF-3988FD450F12}" destId="{16ACFFB3-8795-4EDA-BD46-D3CB3AC86B1F}" srcOrd="0" destOrd="0" presId="urn:microsoft.com/office/officeart/2005/8/layout/chevron2"/>
    <dgm:cxn modelId="{A35A18E5-7898-4F28-AF28-7D54CF458198}" srcId="{7B00E02A-BBD4-4247-A41D-F73114EE8E31}" destId="{2EFB31DA-C82E-408D-B3DE-4B6397DB1F9E}" srcOrd="1" destOrd="0" parTransId="{323E613D-E4E1-4E21-98D6-0131BDF9399D}" sibTransId="{FAB0C200-1EBC-46E9-9342-78089F7FBE2D}"/>
    <dgm:cxn modelId="{559D8CDA-0EC1-4640-B560-A3FD46454368}" srcId="{41B93C19-1383-4F88-A8BF-3988FD450F12}" destId="{59BEF509-EAA3-48F3-B08D-0785F2FA7008}" srcOrd="0" destOrd="0" parTransId="{BFB9F737-6B41-4202-8DED-EAC16AB94808}" sibTransId="{08AA5E61-8114-4773-AD91-2F5844F537FF}"/>
    <dgm:cxn modelId="{2720425A-D01E-46BB-B1C1-ECCDF12FC8E6}" type="presOf" srcId="{45DACBEE-AEDB-4E65-8EDF-CB6F7C90CF57}" destId="{86986477-8F07-49EA-8FD6-A3CE84A9DCCA}" srcOrd="0" destOrd="0" presId="urn:microsoft.com/office/officeart/2005/8/layout/chevron2"/>
    <dgm:cxn modelId="{0CD28603-BA1B-4E87-B91A-6B1B7742F23A}" type="presOf" srcId="{8BFB388E-B677-4B92-8E7B-AE7AEB9CD3BE}" destId="{E0B5E62B-263C-47F4-9913-A482ECEB6226}" srcOrd="0" destOrd="0" presId="urn:microsoft.com/office/officeart/2005/8/layout/chevron2"/>
    <dgm:cxn modelId="{F3482DAD-8430-494D-BB6A-A8147078CFAD}" srcId="{45DACBEE-AEDB-4E65-8EDF-CB6F7C90CF57}" destId="{41C0B508-C82F-42A7-B260-26688046967A}" srcOrd="0" destOrd="0" parTransId="{DD1EA180-EE35-4EAF-AEF5-42DED547BF67}" sibTransId="{14A02AF7-F26B-41A3-99AF-CC91D1D5A8F6}"/>
    <dgm:cxn modelId="{ABACBED0-7599-4D5C-93D9-F576B263E3DF}" type="presOf" srcId="{2EFB31DA-C82E-408D-B3DE-4B6397DB1F9E}" destId="{9F91587D-6652-4185-9B1A-3D110BCCF494}" srcOrd="0" destOrd="0" presId="urn:microsoft.com/office/officeart/2005/8/layout/chevron2"/>
    <dgm:cxn modelId="{29ED9A5B-7045-4014-A02D-C41608859155}" srcId="{7B00E02A-BBD4-4247-A41D-F73114EE8E31}" destId="{41B93C19-1383-4F88-A8BF-3988FD450F12}" srcOrd="2" destOrd="0" parTransId="{866BC0A2-F34E-4004-ABC7-8CB486F0B148}" sibTransId="{77AF4B1A-FC11-4B01-8E35-44173460C343}"/>
    <dgm:cxn modelId="{7DF9D216-DC74-43E1-AF1E-EF8D58E186BF}" type="presOf" srcId="{59BEF509-EAA3-48F3-B08D-0785F2FA7008}" destId="{E7CECF93-262F-4992-AE68-09A3D0029473}" srcOrd="0" destOrd="0" presId="urn:microsoft.com/office/officeart/2005/8/layout/chevron2"/>
    <dgm:cxn modelId="{2987F94A-37D5-4C8D-A777-1B03A8D63BA5}" type="presParOf" srcId="{AAFB2A86-A7D5-4249-BE6D-D02804CC203F}" destId="{7E4661FE-0597-4255-9D46-C0D555E985F0}" srcOrd="0" destOrd="0" presId="urn:microsoft.com/office/officeart/2005/8/layout/chevron2"/>
    <dgm:cxn modelId="{777A85E5-5DBA-467C-9FD5-2A48681BF45D}" type="presParOf" srcId="{7E4661FE-0597-4255-9D46-C0D555E985F0}" destId="{86986477-8F07-49EA-8FD6-A3CE84A9DCCA}" srcOrd="0" destOrd="0" presId="urn:microsoft.com/office/officeart/2005/8/layout/chevron2"/>
    <dgm:cxn modelId="{C1AC9BB8-6E4B-4D2B-816B-04D52C3CC849}" type="presParOf" srcId="{7E4661FE-0597-4255-9D46-C0D555E985F0}" destId="{F8ADA9C4-79E3-435D-909E-27DEC395E509}" srcOrd="1" destOrd="0" presId="urn:microsoft.com/office/officeart/2005/8/layout/chevron2"/>
    <dgm:cxn modelId="{E10853A7-9453-4D4C-8A0E-D77431421F27}" type="presParOf" srcId="{AAFB2A86-A7D5-4249-BE6D-D02804CC203F}" destId="{1CDD778A-622E-4133-8027-48D2FB32314F}" srcOrd="1" destOrd="0" presId="urn:microsoft.com/office/officeart/2005/8/layout/chevron2"/>
    <dgm:cxn modelId="{605E743C-6BFA-4762-BD78-3CC68B00EC17}" type="presParOf" srcId="{AAFB2A86-A7D5-4249-BE6D-D02804CC203F}" destId="{177F6DB2-0040-4D20-9D58-610D4BB06053}" srcOrd="2" destOrd="0" presId="urn:microsoft.com/office/officeart/2005/8/layout/chevron2"/>
    <dgm:cxn modelId="{977E974E-A5F6-4AB4-991F-C6CA643BF11D}" type="presParOf" srcId="{177F6DB2-0040-4D20-9D58-610D4BB06053}" destId="{9F91587D-6652-4185-9B1A-3D110BCCF494}" srcOrd="0" destOrd="0" presId="urn:microsoft.com/office/officeart/2005/8/layout/chevron2"/>
    <dgm:cxn modelId="{E2D37BE2-B89A-4BB1-8FAC-C9D6B9CB8FE3}" type="presParOf" srcId="{177F6DB2-0040-4D20-9D58-610D4BB06053}" destId="{E0B5E62B-263C-47F4-9913-A482ECEB6226}" srcOrd="1" destOrd="0" presId="urn:microsoft.com/office/officeart/2005/8/layout/chevron2"/>
    <dgm:cxn modelId="{C8FA5840-6DDC-46AF-9680-4E68650B52C1}" type="presParOf" srcId="{AAFB2A86-A7D5-4249-BE6D-D02804CC203F}" destId="{96C40F82-3693-4563-974A-D669BA4F5B76}" srcOrd="3" destOrd="0" presId="urn:microsoft.com/office/officeart/2005/8/layout/chevron2"/>
    <dgm:cxn modelId="{E0C2F5D7-D857-4C97-B4CE-BA71D210561B}" type="presParOf" srcId="{AAFB2A86-A7D5-4249-BE6D-D02804CC203F}" destId="{1454D862-2657-4E16-902A-EF18B8003F40}" srcOrd="4" destOrd="0" presId="urn:microsoft.com/office/officeart/2005/8/layout/chevron2"/>
    <dgm:cxn modelId="{D9FA59DC-AE8F-4DF5-922D-4E7E25B7F6CE}" type="presParOf" srcId="{1454D862-2657-4E16-902A-EF18B8003F40}" destId="{16ACFFB3-8795-4EDA-BD46-D3CB3AC86B1F}" srcOrd="0" destOrd="0" presId="urn:microsoft.com/office/officeart/2005/8/layout/chevron2"/>
    <dgm:cxn modelId="{6ADCFA49-A801-44D8-81DD-7F026EED3D11}" type="presParOf" srcId="{1454D862-2657-4E16-902A-EF18B8003F40}" destId="{E7CECF93-262F-4992-AE68-09A3D002947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dirty="0"/>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dirty="0"/>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dirty="0"/>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dirty="0"/>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dirty="0"/>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dirty="0"/>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dirty="0"/>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dirty="0"/>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dirty="0"/>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dirty="0"/>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dirty="0"/>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2DC9FED3-E784-444C-9658-6CA465B9BE28}" type="presOf" srcId="{0FA78B75-082C-43DC-933C-7FFF0E969434}" destId="{B21F0599-B944-425B-B2F8-623CD6CEAC6F}"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dirty="0"/>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dirty="0"/>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dirty="0"/>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dirty="0"/>
        </a:p>
      </dgm:t>
    </dgm:pt>
    <dgm:pt modelId="{3BFF5B2A-CF93-42FC-A4F4-10FC95525727}">
      <dgm:prSet phldrT="[Text]" custT="1"/>
      <dgm:spPr/>
      <dgm:t>
        <a:bodyPr/>
        <a:lstStyle/>
        <a:p>
          <a:r>
            <a:rPr lang="en-US" sz="1600" dirty="0" smtClean="0"/>
            <a:t>Wall construction</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dirty="0"/>
        </a:p>
      </dgm:t>
    </dgm:pt>
    <dgm:pt modelId="{3DF1E0F8-A20A-457B-A7E5-E85DBF37A8A6}">
      <dgm:prSet phldrT="[Text]" custT="1"/>
      <dgm:spPr/>
      <dgm:t>
        <a:bodyPr/>
        <a:lstStyle/>
        <a:p>
          <a:r>
            <a:rPr lang="en-US" sz="1600" dirty="0" smtClean="0"/>
            <a:t>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dirty="0"/>
        </a:p>
      </dgm:t>
    </dgm:pt>
    <dgm:pt modelId="{E60AF25B-C52F-4F8E-9C9F-DC32F1368A8D}">
      <dgm:prSet phldrT="[Text]" custT="1"/>
      <dgm:spPr/>
      <dgm:t>
        <a:bodyPr/>
        <a:lstStyle/>
        <a:p>
          <a:r>
            <a:rPr lang="en-US" sz="1600" dirty="0" smtClean="0"/>
            <a:t>Floor and ceiling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dirty="0"/>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dirty="0"/>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Different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78CE01FA-94A5-4FD5-8A9B-DA68FFF34474}">
      <dgm:prSet/>
      <dgm:spPr/>
      <dgm:t>
        <a:bodyPr/>
        <a:lstStyle/>
        <a:p>
          <a:pPr rtl="0"/>
          <a:r>
            <a:rPr lang="en-US" dirty="0" smtClean="0"/>
            <a:t>Efficient</a:t>
          </a:r>
          <a:endParaRPr lang="en-US" dirty="0"/>
        </a:p>
      </dgm:t>
    </dgm:pt>
    <dgm:pt modelId="{101D9C40-BB3E-41BF-88D8-070AEE6126E5}" type="parTrans" cxnId="{29F04D53-B5B6-4E7C-BED3-FAB62E9E7832}">
      <dgm:prSet/>
      <dgm:spPr/>
      <dgm:t>
        <a:bodyPr/>
        <a:lstStyle/>
        <a:p>
          <a:endParaRPr lang="en-US"/>
        </a:p>
      </dgm:t>
    </dgm:pt>
    <dgm:pt modelId="{AD99C7D1-281D-4C02-A052-E711386EB87B}" type="sibTrans" cxnId="{29F04D53-B5B6-4E7C-BED3-FAB62E9E7832}">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solution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4"/>
      <dgm:spPr/>
      <dgm:t>
        <a:bodyPr/>
        <a:lstStyle/>
        <a:p>
          <a:endParaRPr lang="en-US"/>
        </a:p>
      </dgm:t>
    </dgm:pt>
    <dgm:pt modelId="{E3AC153E-2405-49CD-B76E-1B040E7FC225}" type="pres">
      <dgm:prSet presAssocID="{E2B6297A-6D14-4600-B357-ACBE64B4A9B9}" presName="text" presStyleLbl="fgAcc0" presStyleIdx="0" presStyleCnt="4" custLinFactX="67299" custLinFactY="-42331" custLinFactNeighborX="100000" custLinFactNeighborY="-10000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4"/>
      <dgm:spPr/>
      <dgm:t>
        <a:bodyPr/>
        <a:lstStyle/>
        <a:p>
          <a:endParaRPr lang="en-US"/>
        </a:p>
      </dgm:t>
    </dgm:pt>
    <dgm:pt modelId="{DF9D0EF3-519D-4806-9CF2-C22B83A19DF4}" type="pres">
      <dgm:prSet presAssocID="{B0084BE7-D0A5-4F49-937B-6276073D0188}" presName="text" presStyleLbl="fgAcc0" presStyleIdx="1" presStyleCnt="4" custLinFactX="-7195" custLinFactNeighborX="-100000" custLinFactNeighborY="6091">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3A7A77FF-FB37-4204-AF4D-BB8F59FCFBE9}" type="pres">
      <dgm:prSet presAssocID="{78CE01FA-94A5-4FD5-8A9B-DA68FFF34474}" presName="hierRoot1" presStyleCnt="0"/>
      <dgm:spPr/>
      <dgm:t>
        <a:bodyPr/>
        <a:lstStyle/>
        <a:p>
          <a:endParaRPr lang="en-US"/>
        </a:p>
      </dgm:t>
    </dgm:pt>
    <dgm:pt modelId="{CA0E1498-642A-4DB8-9F9A-12BB978C3DC6}" type="pres">
      <dgm:prSet presAssocID="{78CE01FA-94A5-4FD5-8A9B-DA68FFF34474}" presName="composite" presStyleCnt="0"/>
      <dgm:spPr/>
      <dgm:t>
        <a:bodyPr/>
        <a:lstStyle/>
        <a:p>
          <a:endParaRPr lang="en-US"/>
        </a:p>
      </dgm:t>
    </dgm:pt>
    <dgm:pt modelId="{A5BFB8E4-5619-4313-8B09-23B569AFAF5E}" type="pres">
      <dgm:prSet presAssocID="{78CE01FA-94A5-4FD5-8A9B-DA68FFF34474}" presName="background" presStyleLbl="node0" presStyleIdx="2" presStyleCnt="4"/>
      <dgm:spPr/>
      <dgm:t>
        <a:bodyPr/>
        <a:lstStyle/>
        <a:p>
          <a:endParaRPr lang="en-US"/>
        </a:p>
      </dgm:t>
    </dgm:pt>
    <dgm:pt modelId="{C171F404-56EF-48A6-8149-6F312CAE5A19}" type="pres">
      <dgm:prSet presAssocID="{78CE01FA-94A5-4FD5-8A9B-DA68FFF34474}" presName="text" presStyleLbl="fgAcc0" presStyleIdx="2" presStyleCnt="4" custLinFactNeighborX="-69227" custLinFactNeighborY="37191">
        <dgm:presLayoutVars>
          <dgm:chPref val="3"/>
        </dgm:presLayoutVars>
      </dgm:prSet>
      <dgm:spPr/>
      <dgm:t>
        <a:bodyPr/>
        <a:lstStyle/>
        <a:p>
          <a:endParaRPr lang="en-US"/>
        </a:p>
      </dgm:t>
    </dgm:pt>
    <dgm:pt modelId="{0A2B80F8-6752-4164-9665-6E15A4D4C3F0}" type="pres">
      <dgm:prSet presAssocID="{78CE01FA-94A5-4FD5-8A9B-DA68FFF34474}"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3" presStyleCnt="4"/>
      <dgm:spPr/>
      <dgm:t>
        <a:bodyPr/>
        <a:lstStyle/>
        <a:p>
          <a:endParaRPr lang="en-US"/>
        </a:p>
      </dgm:t>
    </dgm:pt>
    <dgm:pt modelId="{D081F884-7F61-4E44-BDD7-1A1659224BF8}" type="pres">
      <dgm:prSet presAssocID="{D4D37C82-B324-458B-86E2-24E1BFF7CDEE}" presName="text" presStyleLbl="fgAcc0" presStyleIdx="3" presStyleCnt="4" custLinFactNeighborX="-52812" custLinFactNeighborY="7715">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39E639F2-004B-4954-8547-84542AFEA5A3}"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29F04D53-B5B6-4E7C-BED3-FAB62E9E7832}" srcId="{5BC4BA8C-EB0C-4224-8CA6-152404F7C0F9}" destId="{78CE01FA-94A5-4FD5-8A9B-DA68FFF34474}" srcOrd="2" destOrd="0" parTransId="{101D9C40-BB3E-41BF-88D8-070AEE6126E5}" sibTransId="{AD99C7D1-281D-4C02-A052-E711386EB87B}"/>
    <dgm:cxn modelId="{E6EFF42B-E087-45D3-9FD0-0CF0DB0AC2AB}" srcId="{5BC4BA8C-EB0C-4224-8CA6-152404F7C0F9}" destId="{E2B6297A-6D14-4600-B357-ACBE64B4A9B9}" srcOrd="0" destOrd="0" parTransId="{0DB87D7F-566F-4276-B69A-1CBB3EACC342}" sibTransId="{518534E3-8280-4250-A4D6-AF3ED0F20527}"/>
    <dgm:cxn modelId="{6680A340-62E3-41B3-A3F8-69EC724530B6}" type="presOf" srcId="{B0084BE7-D0A5-4F49-937B-6276073D0188}" destId="{DF9D0EF3-519D-4806-9CF2-C22B83A19DF4}" srcOrd="0" destOrd="0" presId="urn:microsoft.com/office/officeart/2005/8/layout/hierarchy1"/>
    <dgm:cxn modelId="{79E5E07C-DFED-4799-9D19-CC66CB615A90}" type="presOf" srcId="{5BC4BA8C-EB0C-4224-8CA6-152404F7C0F9}" destId="{FEE44FA0-E419-4EFA-9223-2726D2760862}" srcOrd="0" destOrd="0" presId="urn:microsoft.com/office/officeart/2005/8/layout/hierarchy1"/>
    <dgm:cxn modelId="{0A5B7340-BE6D-44F6-8BCE-3AD91F0D83C5}" type="presOf" srcId="{D4D37C82-B324-458B-86E2-24E1BFF7CDEE}" destId="{D081F884-7F61-4E44-BDD7-1A1659224BF8}" srcOrd="0" destOrd="0" presId="urn:microsoft.com/office/officeart/2005/8/layout/hierarchy1"/>
    <dgm:cxn modelId="{A495515F-5F87-460F-A38A-9685158BBA38}" type="presOf" srcId="{78CE01FA-94A5-4FD5-8A9B-DA68FFF34474}" destId="{C171F404-56EF-48A6-8149-6F312CAE5A19}" srcOrd="0" destOrd="0" presId="urn:microsoft.com/office/officeart/2005/8/layout/hierarchy1"/>
    <dgm:cxn modelId="{D6DBED0C-38B2-4A20-BE2A-52B78D015FA7}" srcId="{5BC4BA8C-EB0C-4224-8CA6-152404F7C0F9}" destId="{D4D37C82-B324-458B-86E2-24E1BFF7CDEE}" srcOrd="3" destOrd="0" parTransId="{F2536BA1-F301-4A52-8A4D-6B904A867820}" sibTransId="{A8EAAF16-989C-4109-A521-691546E95F2E}"/>
    <dgm:cxn modelId="{B7C9D06A-5708-4435-AF3E-D132F2E0AC96}" type="presParOf" srcId="{FEE44FA0-E419-4EFA-9223-2726D2760862}" destId="{C647BF02-D0D8-4D16-BAEC-98E62B500FEE}" srcOrd="0" destOrd="0" presId="urn:microsoft.com/office/officeart/2005/8/layout/hierarchy1"/>
    <dgm:cxn modelId="{BC7D6722-05C7-4351-AE29-E7CB16176A32}" type="presParOf" srcId="{C647BF02-D0D8-4D16-BAEC-98E62B500FEE}" destId="{ED97EE76-3647-4F63-8788-F1D60D1A44BA}" srcOrd="0" destOrd="0" presId="urn:microsoft.com/office/officeart/2005/8/layout/hierarchy1"/>
    <dgm:cxn modelId="{6FCB7185-9545-4FC4-83D8-367DD2880923}" type="presParOf" srcId="{ED97EE76-3647-4F63-8788-F1D60D1A44BA}" destId="{84B4EBF7-A0C1-425B-B378-0839BBDA9FEA}" srcOrd="0" destOrd="0" presId="urn:microsoft.com/office/officeart/2005/8/layout/hierarchy1"/>
    <dgm:cxn modelId="{96BB33C7-4755-4803-AE1A-CEC82F686B97}" type="presParOf" srcId="{ED97EE76-3647-4F63-8788-F1D60D1A44BA}" destId="{E3AC153E-2405-49CD-B76E-1B040E7FC225}" srcOrd="1" destOrd="0" presId="urn:microsoft.com/office/officeart/2005/8/layout/hierarchy1"/>
    <dgm:cxn modelId="{B33AF0C5-11FF-4A31-9C19-66F27F92D1BA}" type="presParOf" srcId="{C647BF02-D0D8-4D16-BAEC-98E62B500FEE}" destId="{286411D7-3DC7-4938-B4F3-CA3E96B23ED8}" srcOrd="1" destOrd="0" presId="urn:microsoft.com/office/officeart/2005/8/layout/hierarchy1"/>
    <dgm:cxn modelId="{5F03DCDD-5A25-4F99-B541-CC45D3692038}" type="presParOf" srcId="{FEE44FA0-E419-4EFA-9223-2726D2760862}" destId="{8D26479E-FFA3-4423-AFC8-BD9CC7F5B014}" srcOrd="1" destOrd="0" presId="urn:microsoft.com/office/officeart/2005/8/layout/hierarchy1"/>
    <dgm:cxn modelId="{846738CF-076E-49AA-9408-7F83C1240E10}" type="presParOf" srcId="{8D26479E-FFA3-4423-AFC8-BD9CC7F5B014}" destId="{20795240-064A-44F5-9A3E-12C6876ECEFC}" srcOrd="0" destOrd="0" presId="urn:microsoft.com/office/officeart/2005/8/layout/hierarchy1"/>
    <dgm:cxn modelId="{59F41283-AB9A-4862-B2D2-573CD4F7C2F5}" type="presParOf" srcId="{20795240-064A-44F5-9A3E-12C6876ECEFC}" destId="{D294A8D5-27EF-4CD2-A50F-C05DC99AD704}" srcOrd="0" destOrd="0" presId="urn:microsoft.com/office/officeart/2005/8/layout/hierarchy1"/>
    <dgm:cxn modelId="{CD320865-02CE-44D9-9793-17139568AD9A}" type="presParOf" srcId="{20795240-064A-44F5-9A3E-12C6876ECEFC}" destId="{DF9D0EF3-519D-4806-9CF2-C22B83A19DF4}" srcOrd="1" destOrd="0" presId="urn:microsoft.com/office/officeart/2005/8/layout/hierarchy1"/>
    <dgm:cxn modelId="{BF3BB6B3-B658-4256-B6A1-A6DB4F7A5286}" type="presParOf" srcId="{8D26479E-FFA3-4423-AFC8-BD9CC7F5B014}" destId="{60341F5E-8EC3-4F7C-962A-23DB8C680DEC}" srcOrd="1" destOrd="0" presId="urn:microsoft.com/office/officeart/2005/8/layout/hierarchy1"/>
    <dgm:cxn modelId="{418BB32E-48E0-4B48-9E44-61BD37BBBE6B}" type="presParOf" srcId="{FEE44FA0-E419-4EFA-9223-2726D2760862}" destId="{3A7A77FF-FB37-4204-AF4D-BB8F59FCFBE9}" srcOrd="2" destOrd="0" presId="urn:microsoft.com/office/officeart/2005/8/layout/hierarchy1"/>
    <dgm:cxn modelId="{A3C1BCC5-A423-4790-8F2F-798BD0C02E09}" type="presParOf" srcId="{3A7A77FF-FB37-4204-AF4D-BB8F59FCFBE9}" destId="{CA0E1498-642A-4DB8-9F9A-12BB978C3DC6}" srcOrd="0" destOrd="0" presId="urn:microsoft.com/office/officeart/2005/8/layout/hierarchy1"/>
    <dgm:cxn modelId="{7A7FDF5C-12F2-4F9E-BB6A-C00570CA4298}" type="presParOf" srcId="{CA0E1498-642A-4DB8-9F9A-12BB978C3DC6}" destId="{A5BFB8E4-5619-4313-8B09-23B569AFAF5E}" srcOrd="0" destOrd="0" presId="urn:microsoft.com/office/officeart/2005/8/layout/hierarchy1"/>
    <dgm:cxn modelId="{2F3BAF35-830E-4A99-9C84-193ECCEA8237}" type="presParOf" srcId="{CA0E1498-642A-4DB8-9F9A-12BB978C3DC6}" destId="{C171F404-56EF-48A6-8149-6F312CAE5A19}" srcOrd="1" destOrd="0" presId="urn:microsoft.com/office/officeart/2005/8/layout/hierarchy1"/>
    <dgm:cxn modelId="{81B897DA-BF51-4F67-966F-F71E5FB703B5}" type="presParOf" srcId="{3A7A77FF-FB37-4204-AF4D-BB8F59FCFBE9}" destId="{0A2B80F8-6752-4164-9665-6E15A4D4C3F0}" srcOrd="1" destOrd="0" presId="urn:microsoft.com/office/officeart/2005/8/layout/hierarchy1"/>
    <dgm:cxn modelId="{3E037676-13D6-4B49-ABCB-1AAB54F0C1AD}" type="presParOf" srcId="{FEE44FA0-E419-4EFA-9223-2726D2760862}" destId="{425714F9-082D-4CD1-9A3D-EDBA6B76A115}" srcOrd="3" destOrd="0" presId="urn:microsoft.com/office/officeart/2005/8/layout/hierarchy1"/>
    <dgm:cxn modelId="{26E510C7-9B7D-4E7E-9CB3-143A5BCA4284}" type="presParOf" srcId="{425714F9-082D-4CD1-9A3D-EDBA6B76A115}" destId="{87633F3F-4113-4C7F-AE6E-CCEBB6369710}" srcOrd="0" destOrd="0" presId="urn:microsoft.com/office/officeart/2005/8/layout/hierarchy1"/>
    <dgm:cxn modelId="{607D3715-112A-458E-AAED-36B72E20F0C1}" type="presParOf" srcId="{87633F3F-4113-4C7F-AE6E-CCEBB6369710}" destId="{5A2DABD8-3878-4B71-BAAF-E5D503A787B8}" srcOrd="0" destOrd="0" presId="urn:microsoft.com/office/officeart/2005/8/layout/hierarchy1"/>
    <dgm:cxn modelId="{3AA9CB8C-EC90-4AEB-BF9F-97912EA14538}" type="presParOf" srcId="{87633F3F-4113-4C7F-AE6E-CCEBB6369710}" destId="{D081F884-7F61-4E44-BDD7-1A1659224BF8}" srcOrd="1" destOrd="0" presId="urn:microsoft.com/office/officeart/2005/8/layout/hierarchy1"/>
    <dgm:cxn modelId="{BEB24E0E-4F8F-4E4D-8397-454B24B26095}" type="presParOf" srcId="{425714F9-082D-4CD1-9A3D-EDBA6B76A115}" destId="{C07B1FBD-11D4-47FD-B7F5-EF20F205C0F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BEDA336E-E5A9-4114-8DB7-F4F0CA35F669}">
      <dgm:prSet custT="1"/>
      <dgm:spPr/>
      <dgm:t>
        <a:bodyPr/>
        <a:lstStyle/>
        <a:p>
          <a:pPr rtl="0"/>
          <a:r>
            <a:rPr lang="en-US" sz="1800" dirty="0" smtClean="0"/>
            <a:t>Importing of 2D floor plan in image format</a:t>
          </a:r>
          <a:endParaRPr lang="en-US" sz="1800" dirty="0"/>
        </a:p>
      </dgm:t>
    </dgm:pt>
    <dgm:pt modelId="{04D812CA-C428-4785-BF16-6BBD5AC5A31F}" type="parTrans" cxnId="{EE008F4E-D27A-4161-97D4-A21F3A9C3783}">
      <dgm:prSet/>
      <dgm:spPr/>
      <dgm:t>
        <a:bodyPr/>
        <a:lstStyle/>
        <a:p>
          <a:endParaRPr lang="en-US"/>
        </a:p>
      </dgm:t>
    </dgm:pt>
    <dgm:pt modelId="{2903054D-6DFE-4E59-A4DA-F4C6432D28C2}" type="sibTrans" cxnId="{EE008F4E-D27A-4161-97D4-A21F3A9C3783}">
      <dgm:prSet/>
      <dgm:spPr/>
      <dgm:t>
        <a:bodyPr/>
        <a:lstStyle/>
        <a:p>
          <a:endParaRPr lang="en-US" dirty="0"/>
        </a:p>
      </dgm:t>
    </dgm:pt>
    <dgm:pt modelId="{27307FE8-E84D-4327-9EC1-992183EFD6C5}">
      <dgm:prSet custT="1"/>
      <dgm:spPr/>
      <dgm:t>
        <a:bodyPr/>
        <a:lstStyle/>
        <a:p>
          <a:pPr rtl="0"/>
          <a:r>
            <a:rPr lang="en-US" sz="1800" dirty="0" smtClean="0"/>
            <a:t>Generate 3D model according to imported floor plan</a:t>
          </a:r>
          <a:endParaRPr lang="en-US" sz="1800" i="1" dirty="0"/>
        </a:p>
      </dgm:t>
    </dgm:pt>
    <dgm:pt modelId="{F0DFD6E2-9DF6-4305-93FF-E0C8913C2539}" type="parTrans" cxnId="{94EC8AAD-C6BF-4DF2-B561-3A9C26A22D7D}">
      <dgm:prSet/>
      <dgm:spPr/>
      <dgm:t>
        <a:bodyPr/>
        <a:lstStyle/>
        <a:p>
          <a:endParaRPr lang="en-US"/>
        </a:p>
      </dgm:t>
    </dgm:pt>
    <dgm:pt modelId="{EB9C14D5-34B9-4898-ACB5-13B02506666B}" type="sibTrans" cxnId="{94EC8AAD-C6BF-4DF2-B561-3A9C26A22D7D}">
      <dgm:prSet/>
      <dgm:spPr/>
      <dgm:t>
        <a:bodyPr/>
        <a:lstStyle/>
        <a:p>
          <a:endParaRPr lang="en-US" dirty="0"/>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dirty="0"/>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dirty="0"/>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0C99973C-CB25-4721-95D9-23022E1EDD52}">
      <dgm:prSet/>
      <dgm:spPr/>
      <dgm:t>
        <a:bodyPr/>
        <a:lstStyle/>
        <a:p>
          <a:pPr rtl="0"/>
          <a:endParaRPr lang="en-US" i="1" dirty="0"/>
        </a:p>
      </dgm:t>
    </dgm:pt>
    <dgm:pt modelId="{A21CECAD-13D0-4C0E-B35C-FBE0B2841FB0}" type="parTrans" cxnId="{6A252B6F-80C0-4FE1-A623-EEF6003BA23D}">
      <dgm:prSet/>
      <dgm:spPr/>
      <dgm:t>
        <a:bodyPr/>
        <a:lstStyle/>
        <a:p>
          <a:endParaRPr lang="en-US"/>
        </a:p>
      </dgm:t>
    </dgm:pt>
    <dgm:pt modelId="{13241422-43E8-4922-9238-CB5E3485E92A}" type="sibTrans" cxnId="{6A252B6F-80C0-4FE1-A623-EEF6003BA23D}">
      <dgm:prSet/>
      <dgm:spPr/>
      <dgm:t>
        <a:bodyPr/>
        <a:lstStyle/>
        <a:p>
          <a:endParaRPr lang="en-US"/>
        </a:p>
      </dgm:t>
    </dgm:pt>
    <dgm:pt modelId="{C4E3E5EF-C5C9-49E5-9A07-21EB80F58E98}">
      <dgm:prSet/>
      <dgm:spPr/>
      <dgm:t>
        <a:bodyPr/>
        <a:lstStyle/>
        <a:p>
          <a:pPr rtl="0"/>
          <a:endParaRPr lang="en-US" dirty="0"/>
        </a:p>
      </dgm:t>
    </dgm:pt>
    <dgm:pt modelId="{AB731084-5B82-4CD3-BF6B-9C898B9778DB}" type="parTrans" cxnId="{4F83B4D2-BFE3-4BCB-B9D3-457D23B1AFC4}">
      <dgm:prSet/>
      <dgm:spPr/>
      <dgm:t>
        <a:bodyPr/>
        <a:lstStyle/>
        <a:p>
          <a:endParaRPr lang="en-US"/>
        </a:p>
      </dgm:t>
    </dgm:pt>
    <dgm:pt modelId="{A319CF38-805F-40A8-B46F-ACAE61DE5797}" type="sibTrans" cxnId="{4F83B4D2-BFE3-4BCB-B9D3-457D23B1AFC4}">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B29DFF50-A2FD-406E-A993-0C7FE7F2DA6E}" type="pres">
      <dgm:prSet presAssocID="{78AF6D12-7132-4857-A48B-235039694114}" presName="FiveNodes_1" presStyleLbl="node1" presStyleIdx="0" presStyleCnt="5">
        <dgm:presLayoutVars>
          <dgm:bulletEnabled val="1"/>
        </dgm:presLayoutVars>
      </dgm:prSet>
      <dgm:spPr/>
      <dgm:t>
        <a:bodyPr/>
        <a:lstStyle/>
        <a:p>
          <a:endParaRPr lang="en-US"/>
        </a:p>
      </dgm:t>
    </dgm:pt>
    <dgm:pt modelId="{F7F92F77-66AE-4CF9-A65C-C2A9C3C5C4C1}" type="pres">
      <dgm:prSet presAssocID="{78AF6D12-7132-4857-A48B-235039694114}" presName="FiveNodes_2" presStyleLbl="node1" presStyleIdx="1" presStyleCnt="5">
        <dgm:presLayoutVars>
          <dgm:bulletEnabled val="1"/>
        </dgm:presLayoutVars>
      </dgm:prSet>
      <dgm:spPr/>
      <dgm:t>
        <a:bodyPr/>
        <a:lstStyle/>
        <a:p>
          <a:endParaRPr lang="en-US"/>
        </a:p>
      </dgm:t>
    </dgm:pt>
    <dgm:pt modelId="{467F207A-C752-4474-A4A7-B6A34B5E3FFB}" type="pres">
      <dgm:prSet presAssocID="{78AF6D12-7132-4857-A48B-235039694114}" presName="FiveNodes_3" presStyleLbl="node1" presStyleIdx="2" presStyleCnt="5">
        <dgm:presLayoutVars>
          <dgm:bulletEnabled val="1"/>
        </dgm:presLayoutVars>
      </dgm:prSet>
      <dgm:spPr/>
      <dgm:t>
        <a:bodyPr/>
        <a:lstStyle/>
        <a:p>
          <a:endParaRPr lang="en-US"/>
        </a:p>
      </dgm:t>
    </dgm:pt>
    <dgm:pt modelId="{01B633B3-3AF2-4C4B-90FA-2EAB9E8E87E8}" type="pres">
      <dgm:prSet presAssocID="{78AF6D12-7132-4857-A48B-235039694114}" presName="FiveNodes_4" presStyleLbl="node1" presStyleIdx="3" presStyleCnt="5">
        <dgm:presLayoutVars>
          <dgm:bulletEnabled val="1"/>
        </dgm:presLayoutVars>
      </dgm:prSet>
      <dgm:spPr/>
      <dgm:t>
        <a:bodyPr/>
        <a:lstStyle/>
        <a:p>
          <a:endParaRPr lang="en-US"/>
        </a:p>
      </dgm:t>
    </dgm:pt>
    <dgm:pt modelId="{716DBE3D-679D-43BD-89F5-B19B2A45B042}" type="pres">
      <dgm:prSet presAssocID="{78AF6D12-7132-4857-A48B-235039694114}" presName="FiveNodes_5" presStyleLbl="node1" presStyleIdx="4" presStyleCnt="5">
        <dgm:presLayoutVars>
          <dgm:bulletEnabled val="1"/>
        </dgm:presLayoutVars>
      </dgm:prSet>
      <dgm:spPr/>
      <dgm:t>
        <a:bodyPr/>
        <a:lstStyle/>
        <a:p>
          <a:endParaRPr lang="en-US"/>
        </a:p>
      </dgm:t>
    </dgm:pt>
    <dgm:pt modelId="{D2E95982-D980-4900-AE3A-F7C757F98783}" type="pres">
      <dgm:prSet presAssocID="{78AF6D12-7132-4857-A48B-235039694114}" presName="FiveConn_1-2" presStyleLbl="fgAccFollowNode1" presStyleIdx="0" presStyleCnt="4">
        <dgm:presLayoutVars>
          <dgm:bulletEnabled val="1"/>
        </dgm:presLayoutVars>
      </dgm:prSet>
      <dgm:spPr/>
      <dgm:t>
        <a:bodyPr/>
        <a:lstStyle/>
        <a:p>
          <a:endParaRPr lang="en-US"/>
        </a:p>
      </dgm:t>
    </dgm:pt>
    <dgm:pt modelId="{91EAA7E2-7343-4847-A36A-4033AD23C739}" type="pres">
      <dgm:prSet presAssocID="{78AF6D12-7132-4857-A48B-235039694114}" presName="FiveConn_2-3" presStyleLbl="fgAccFollowNode1" presStyleIdx="1" presStyleCnt="4">
        <dgm:presLayoutVars>
          <dgm:bulletEnabled val="1"/>
        </dgm:presLayoutVars>
      </dgm:prSet>
      <dgm:spPr/>
      <dgm:t>
        <a:bodyPr/>
        <a:lstStyle/>
        <a:p>
          <a:endParaRPr lang="en-US"/>
        </a:p>
      </dgm:t>
    </dgm:pt>
    <dgm:pt modelId="{2D67627C-52A9-48C6-8F00-37327400D48C}" type="pres">
      <dgm:prSet presAssocID="{78AF6D12-7132-4857-A48B-235039694114}" presName="FiveConn_3-4" presStyleLbl="fgAccFollowNode1" presStyleIdx="2" presStyleCnt="4">
        <dgm:presLayoutVars>
          <dgm:bulletEnabled val="1"/>
        </dgm:presLayoutVars>
      </dgm:prSet>
      <dgm:spPr/>
      <dgm:t>
        <a:bodyPr/>
        <a:lstStyle/>
        <a:p>
          <a:endParaRPr lang="en-US"/>
        </a:p>
      </dgm:t>
    </dgm:pt>
    <dgm:pt modelId="{6A61F94B-2138-4563-A975-82E37216FE74}" type="pres">
      <dgm:prSet presAssocID="{78AF6D12-7132-4857-A48B-235039694114}" presName="FiveConn_4-5" presStyleLbl="fgAccFollowNode1" presStyleIdx="3" presStyleCnt="4">
        <dgm:presLayoutVars>
          <dgm:bulletEnabled val="1"/>
        </dgm:presLayoutVars>
      </dgm:prSet>
      <dgm:spPr/>
      <dgm:t>
        <a:bodyPr/>
        <a:lstStyle/>
        <a:p>
          <a:endParaRPr lang="en-US"/>
        </a:p>
      </dgm:t>
    </dgm:pt>
    <dgm:pt modelId="{869E5C11-B20A-4D22-8CD7-E420599C5ED6}" type="pres">
      <dgm:prSet presAssocID="{78AF6D12-7132-4857-A48B-235039694114}" presName="FiveNodes_1_text" presStyleLbl="node1" presStyleIdx="4" presStyleCnt="5">
        <dgm:presLayoutVars>
          <dgm:bulletEnabled val="1"/>
        </dgm:presLayoutVars>
      </dgm:prSet>
      <dgm:spPr/>
      <dgm:t>
        <a:bodyPr/>
        <a:lstStyle/>
        <a:p>
          <a:endParaRPr lang="en-US"/>
        </a:p>
      </dgm:t>
    </dgm:pt>
    <dgm:pt modelId="{6EF2D97D-C3FD-476E-9788-DBCB43D02CA3}" type="pres">
      <dgm:prSet presAssocID="{78AF6D12-7132-4857-A48B-235039694114}" presName="FiveNodes_2_text" presStyleLbl="node1" presStyleIdx="4" presStyleCnt="5">
        <dgm:presLayoutVars>
          <dgm:bulletEnabled val="1"/>
        </dgm:presLayoutVars>
      </dgm:prSet>
      <dgm:spPr/>
      <dgm:t>
        <a:bodyPr/>
        <a:lstStyle/>
        <a:p>
          <a:endParaRPr lang="en-US"/>
        </a:p>
      </dgm:t>
    </dgm:pt>
    <dgm:pt modelId="{C07F6F9C-FD82-4053-990C-408D34C5465D}" type="pres">
      <dgm:prSet presAssocID="{78AF6D12-7132-4857-A48B-235039694114}" presName="FiveNodes_3_text" presStyleLbl="node1" presStyleIdx="4" presStyleCnt="5">
        <dgm:presLayoutVars>
          <dgm:bulletEnabled val="1"/>
        </dgm:presLayoutVars>
      </dgm:prSet>
      <dgm:spPr/>
      <dgm:t>
        <a:bodyPr/>
        <a:lstStyle/>
        <a:p>
          <a:endParaRPr lang="en-US"/>
        </a:p>
      </dgm:t>
    </dgm:pt>
    <dgm:pt modelId="{7D5EAC20-D70A-4FAF-9664-98722C038453}" type="pres">
      <dgm:prSet presAssocID="{78AF6D12-7132-4857-A48B-235039694114}" presName="FiveNodes_4_text" presStyleLbl="node1" presStyleIdx="4" presStyleCnt="5">
        <dgm:presLayoutVars>
          <dgm:bulletEnabled val="1"/>
        </dgm:presLayoutVars>
      </dgm:prSet>
      <dgm:spPr/>
      <dgm:t>
        <a:bodyPr/>
        <a:lstStyle/>
        <a:p>
          <a:endParaRPr lang="en-US"/>
        </a:p>
      </dgm:t>
    </dgm:pt>
    <dgm:pt modelId="{0A19511C-C028-4677-B45B-E62DF1F78A25}" type="pres">
      <dgm:prSet presAssocID="{78AF6D12-7132-4857-A48B-235039694114}" presName="FiveNodes_5_text" presStyleLbl="node1" presStyleIdx="4" presStyleCnt="5">
        <dgm:presLayoutVars>
          <dgm:bulletEnabled val="1"/>
        </dgm:presLayoutVars>
      </dgm:prSet>
      <dgm:spPr/>
      <dgm:t>
        <a:bodyPr/>
        <a:lstStyle/>
        <a:p>
          <a:endParaRPr lang="en-US"/>
        </a:p>
      </dgm:t>
    </dgm:pt>
  </dgm:ptLst>
  <dgm:cxnLst>
    <dgm:cxn modelId="{1AB93788-02B5-41E9-ACB5-E8E162770FE7}" type="presOf" srcId="{27307FE8-E84D-4327-9EC1-992183EFD6C5}" destId="{F7F92F77-66AE-4CF9-A65C-C2A9C3C5C4C1}" srcOrd="0" destOrd="0" presId="urn:microsoft.com/office/officeart/2005/8/layout/vProcess5"/>
    <dgm:cxn modelId="{26CDE65C-D08F-4951-AA10-B05F911687C2}" type="presOf" srcId="{6E67C376-1ABB-4654-9BC6-B3EBE7DDB5EE}" destId="{C07F6F9C-FD82-4053-990C-408D34C5465D}" srcOrd="1" destOrd="0" presId="urn:microsoft.com/office/officeart/2005/8/layout/vProcess5"/>
    <dgm:cxn modelId="{5AFBBA90-1351-403D-87F0-B2CF6A88036D}" type="presOf" srcId="{3C168FB4-280A-464D-913C-9501F50D9B0C}" destId="{0A19511C-C028-4677-B45B-E62DF1F78A25}" srcOrd="1" destOrd="0" presId="urn:microsoft.com/office/officeart/2005/8/layout/vProcess5"/>
    <dgm:cxn modelId="{9AF06624-01E8-4643-95AD-B44D50E493EB}" type="presOf" srcId="{6E67C376-1ABB-4654-9BC6-B3EBE7DDB5EE}" destId="{467F207A-C752-4474-A4A7-B6A34B5E3FFB}" srcOrd="0" destOrd="0" presId="urn:microsoft.com/office/officeart/2005/8/layout/vProcess5"/>
    <dgm:cxn modelId="{242541A8-E196-496E-A11A-63326CBF26F9}" srcId="{78AF6D12-7132-4857-A48B-235039694114}" destId="{C2553214-337A-49BD-BEBB-C37947F6D9C5}" srcOrd="3" destOrd="0" parTransId="{899699ED-0DF4-4E96-9519-D5B9786AFFF1}" sibTransId="{B229CDB2-6C7A-432D-A49A-D518142AB75D}"/>
    <dgm:cxn modelId="{B158678C-7E23-4CEF-A2D1-9B05D15450F0}" type="presOf" srcId="{F0584FD5-344B-44BD-8017-764EB89418F6}" destId="{2D67627C-52A9-48C6-8F00-37327400D48C}" srcOrd="0" destOrd="0" presId="urn:microsoft.com/office/officeart/2005/8/layout/vProcess5"/>
    <dgm:cxn modelId="{94EC8AAD-C6BF-4DF2-B561-3A9C26A22D7D}" srcId="{78AF6D12-7132-4857-A48B-235039694114}" destId="{27307FE8-E84D-4327-9EC1-992183EFD6C5}" srcOrd="1" destOrd="0" parTransId="{F0DFD6E2-9DF6-4305-93FF-E0C8913C2539}" sibTransId="{EB9C14D5-34B9-4898-ACB5-13B02506666B}"/>
    <dgm:cxn modelId="{560321DC-11AE-4EA4-B8CB-94B893629EBC}" type="presOf" srcId="{BEDA336E-E5A9-4114-8DB7-F4F0CA35F669}" destId="{869E5C11-B20A-4D22-8CD7-E420599C5ED6}" srcOrd="1" destOrd="0" presId="urn:microsoft.com/office/officeart/2005/8/layout/vProcess5"/>
    <dgm:cxn modelId="{4F83B4D2-BFE3-4BCB-B9D3-457D23B1AFC4}" srcId="{78AF6D12-7132-4857-A48B-235039694114}" destId="{C4E3E5EF-C5C9-49E5-9A07-21EB80F58E98}" srcOrd="6" destOrd="0" parTransId="{AB731084-5B82-4CD3-BF6B-9C898B9778DB}" sibTransId="{A319CF38-805F-40A8-B46F-ACAE61DE5797}"/>
    <dgm:cxn modelId="{93D9C708-309F-41E0-9D91-B99F3067D0F6}" type="presOf" srcId="{B229CDB2-6C7A-432D-A49A-D518142AB75D}" destId="{6A61F94B-2138-4563-A975-82E37216FE74}" srcOrd="0" destOrd="0" presId="urn:microsoft.com/office/officeart/2005/8/layout/vProcess5"/>
    <dgm:cxn modelId="{E05A5A41-A891-483C-B36B-FD7F4EFFCDDA}" type="presOf" srcId="{BEDA336E-E5A9-4114-8DB7-F4F0CA35F669}" destId="{B29DFF50-A2FD-406E-A993-0C7FE7F2DA6E}" srcOrd="0" destOrd="0" presId="urn:microsoft.com/office/officeart/2005/8/layout/vProcess5"/>
    <dgm:cxn modelId="{4A31A47E-19C2-4E9D-AE56-056BC719E655}" type="presOf" srcId="{2903054D-6DFE-4E59-A4DA-F4C6432D28C2}" destId="{D2E95982-D980-4900-AE3A-F7C757F98783}"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F4DDAF6D-A7E3-4657-8C90-2D1F554EA356}" type="presOf" srcId="{EB9C14D5-34B9-4898-ACB5-13B02506666B}" destId="{91EAA7E2-7343-4847-A36A-4033AD23C739}" srcOrd="0" destOrd="0" presId="urn:microsoft.com/office/officeart/2005/8/layout/vProcess5"/>
    <dgm:cxn modelId="{BB948182-3ADA-4BE6-B1BB-0E4C9D163EA5}" type="presOf" srcId="{C2553214-337A-49BD-BEBB-C37947F6D9C5}" destId="{7D5EAC20-D70A-4FAF-9664-98722C038453}" srcOrd="1" destOrd="0" presId="urn:microsoft.com/office/officeart/2005/8/layout/vProcess5"/>
    <dgm:cxn modelId="{3C3927BF-A95C-4D92-A53E-9BDDD7C49B8F}" type="presOf" srcId="{27307FE8-E84D-4327-9EC1-992183EFD6C5}" destId="{6EF2D97D-C3FD-476E-9788-DBCB43D02CA3}" srcOrd="1" destOrd="0" presId="urn:microsoft.com/office/officeart/2005/8/layout/vProcess5"/>
    <dgm:cxn modelId="{73A4DAE5-79E9-46A1-9B82-E6EFF5C94313}" srcId="{78AF6D12-7132-4857-A48B-235039694114}" destId="{3C168FB4-280A-464D-913C-9501F50D9B0C}" srcOrd="4" destOrd="0" parTransId="{2680BA29-8F49-4B3A-87D4-D293D4464705}" sibTransId="{C32153BF-43BC-454E-94DD-BBA7696F7D16}"/>
    <dgm:cxn modelId="{F93C665D-92A4-4509-803F-8258D8EF6530}" srcId="{78AF6D12-7132-4857-A48B-235039694114}" destId="{6E67C376-1ABB-4654-9BC6-B3EBE7DDB5EE}" srcOrd="2" destOrd="0" parTransId="{D0536690-4E7C-4E8C-9F46-D9AAA41B6783}" sibTransId="{F0584FD5-344B-44BD-8017-764EB89418F6}"/>
    <dgm:cxn modelId="{EE008F4E-D27A-4161-97D4-A21F3A9C3783}" srcId="{78AF6D12-7132-4857-A48B-235039694114}" destId="{BEDA336E-E5A9-4114-8DB7-F4F0CA35F669}" srcOrd="0" destOrd="0" parTransId="{04D812CA-C428-4785-BF16-6BBD5AC5A31F}" sibTransId="{2903054D-6DFE-4E59-A4DA-F4C6432D28C2}"/>
    <dgm:cxn modelId="{6A252B6F-80C0-4FE1-A623-EEF6003BA23D}" srcId="{78AF6D12-7132-4857-A48B-235039694114}" destId="{0C99973C-CB25-4721-95D9-23022E1EDD52}" srcOrd="5" destOrd="0" parTransId="{A21CECAD-13D0-4C0E-B35C-FBE0B2841FB0}" sibTransId="{13241422-43E8-4922-9238-CB5E3485E92A}"/>
    <dgm:cxn modelId="{30B61D7F-7C01-43C5-B7FC-75CB24929A9F}" type="presOf" srcId="{C2553214-337A-49BD-BEBB-C37947F6D9C5}" destId="{01B633B3-3AF2-4C4B-90FA-2EAB9E8E87E8}" srcOrd="0" destOrd="0" presId="urn:microsoft.com/office/officeart/2005/8/layout/vProcess5"/>
    <dgm:cxn modelId="{DBB7B175-0A5E-4744-8D3C-16AB9F64F4BA}" type="presOf" srcId="{3C168FB4-280A-464D-913C-9501F50D9B0C}" destId="{716DBE3D-679D-43BD-89F5-B19B2A45B042}"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C2AAEB0D-7E6A-4034-B327-89188ECCD314}" type="presParOf" srcId="{8CD406DB-898E-4C6F-85F7-2A0C7B577420}" destId="{B29DFF50-A2FD-406E-A993-0C7FE7F2DA6E}" srcOrd="1" destOrd="0" presId="urn:microsoft.com/office/officeart/2005/8/layout/vProcess5"/>
    <dgm:cxn modelId="{80A06EDB-5DFA-4F58-A092-ADEB769F2487}" type="presParOf" srcId="{8CD406DB-898E-4C6F-85F7-2A0C7B577420}" destId="{F7F92F77-66AE-4CF9-A65C-C2A9C3C5C4C1}" srcOrd="2" destOrd="0" presId="urn:microsoft.com/office/officeart/2005/8/layout/vProcess5"/>
    <dgm:cxn modelId="{256257D1-1526-4F57-84E2-E105B0D732D7}" type="presParOf" srcId="{8CD406DB-898E-4C6F-85F7-2A0C7B577420}" destId="{467F207A-C752-4474-A4A7-B6A34B5E3FFB}" srcOrd="3" destOrd="0" presId="urn:microsoft.com/office/officeart/2005/8/layout/vProcess5"/>
    <dgm:cxn modelId="{EB182936-201F-4597-8778-2461382180CD}" type="presParOf" srcId="{8CD406DB-898E-4C6F-85F7-2A0C7B577420}" destId="{01B633B3-3AF2-4C4B-90FA-2EAB9E8E87E8}" srcOrd="4" destOrd="0" presId="urn:microsoft.com/office/officeart/2005/8/layout/vProcess5"/>
    <dgm:cxn modelId="{90E4171A-AE25-4D24-8014-6201A9BF3441}" type="presParOf" srcId="{8CD406DB-898E-4C6F-85F7-2A0C7B577420}" destId="{716DBE3D-679D-43BD-89F5-B19B2A45B042}" srcOrd="5" destOrd="0" presId="urn:microsoft.com/office/officeart/2005/8/layout/vProcess5"/>
    <dgm:cxn modelId="{6CF2F069-FB2B-4CA3-9BDA-6DB9FACF53F1}" type="presParOf" srcId="{8CD406DB-898E-4C6F-85F7-2A0C7B577420}" destId="{D2E95982-D980-4900-AE3A-F7C757F98783}" srcOrd="6" destOrd="0" presId="urn:microsoft.com/office/officeart/2005/8/layout/vProcess5"/>
    <dgm:cxn modelId="{AE7E1919-3623-4D6B-91DA-6EB5EF963EDB}" type="presParOf" srcId="{8CD406DB-898E-4C6F-85F7-2A0C7B577420}" destId="{91EAA7E2-7343-4847-A36A-4033AD23C739}" srcOrd="7" destOrd="0" presId="urn:microsoft.com/office/officeart/2005/8/layout/vProcess5"/>
    <dgm:cxn modelId="{3143075C-8209-4AF4-AF13-7B01BFCA761D}" type="presParOf" srcId="{8CD406DB-898E-4C6F-85F7-2A0C7B577420}" destId="{2D67627C-52A9-48C6-8F00-37327400D48C}" srcOrd="8" destOrd="0" presId="urn:microsoft.com/office/officeart/2005/8/layout/vProcess5"/>
    <dgm:cxn modelId="{5DB8FE0F-46BE-4126-86DC-482C2B597600}" type="presParOf" srcId="{8CD406DB-898E-4C6F-85F7-2A0C7B577420}" destId="{6A61F94B-2138-4563-A975-82E37216FE74}" srcOrd="9" destOrd="0" presId="urn:microsoft.com/office/officeart/2005/8/layout/vProcess5"/>
    <dgm:cxn modelId="{27C76B12-8CA9-4468-BCF1-2A98F0C57CC3}" type="presParOf" srcId="{8CD406DB-898E-4C6F-85F7-2A0C7B577420}" destId="{869E5C11-B20A-4D22-8CD7-E420599C5ED6}" srcOrd="10" destOrd="0" presId="urn:microsoft.com/office/officeart/2005/8/layout/vProcess5"/>
    <dgm:cxn modelId="{183B2F5E-880E-4B59-B83B-E974EA3DDCCC}" type="presParOf" srcId="{8CD406DB-898E-4C6F-85F7-2A0C7B577420}" destId="{6EF2D97D-C3FD-476E-9788-DBCB43D02CA3}" srcOrd="11" destOrd="0" presId="urn:microsoft.com/office/officeart/2005/8/layout/vProcess5"/>
    <dgm:cxn modelId="{7737A95F-AD82-46F0-BD99-49E5DEC4D4BD}" type="presParOf" srcId="{8CD406DB-898E-4C6F-85F7-2A0C7B577420}" destId="{C07F6F9C-FD82-4053-990C-408D34C5465D}" srcOrd="12" destOrd="0" presId="urn:microsoft.com/office/officeart/2005/8/layout/vProcess5"/>
    <dgm:cxn modelId="{5DFD93B9-3ACA-4FA6-9F13-C201E95D7D5F}" type="presParOf" srcId="{8CD406DB-898E-4C6F-85F7-2A0C7B577420}" destId="{7D5EAC20-D70A-4FAF-9664-98722C038453}" srcOrd="13" destOrd="0" presId="urn:microsoft.com/office/officeart/2005/8/layout/vProcess5"/>
    <dgm:cxn modelId="{BB556C0F-46EB-46CD-856C-CD581275C574}" type="presParOf" srcId="{8CD406DB-898E-4C6F-85F7-2A0C7B577420}" destId="{0A19511C-C028-4677-B45B-E62DF1F78A25}"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EBF7-A0C1-425B-B378-0839BBDA9FEA}">
      <dsp:nvSpPr>
        <dsp:cNvPr id="0" name=""/>
        <dsp:cNvSpPr/>
      </dsp:nvSpPr>
      <dsp:spPr>
        <a:xfrm>
          <a:off x="2961768" y="-186713"/>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3AC153E-2405-49CD-B76E-1B040E7FC225}">
      <dsp:nvSpPr>
        <dsp:cNvPr id="0" name=""/>
        <dsp:cNvSpPr/>
      </dsp:nvSpPr>
      <dsp:spPr>
        <a:xfrm>
          <a:off x="3158308" y="0"/>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How our solution is</a:t>
          </a:r>
          <a:endParaRPr lang="en-US" sz="2600" kern="1200" dirty="0"/>
        </a:p>
      </dsp:txBody>
      <dsp:txXfrm>
        <a:off x="3191206" y="32898"/>
        <a:ext cx="1703067" cy="1057432"/>
      </dsp:txXfrm>
    </dsp:sp>
    <dsp:sp modelId="{D294A8D5-27EF-4CD2-A50F-C05DC99AD704}">
      <dsp:nvSpPr>
        <dsp:cNvPr id="0" name=""/>
        <dsp:cNvSpPr/>
      </dsp:nvSpPr>
      <dsp:spPr>
        <a:xfrm>
          <a:off x="378647" y="1379631"/>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F9D0EF3-519D-4806-9CF2-C22B83A19DF4}">
      <dsp:nvSpPr>
        <dsp:cNvPr id="0" name=""/>
        <dsp:cNvSpPr/>
      </dsp:nvSpPr>
      <dsp:spPr>
        <a:xfrm>
          <a:off x="575188" y="1566344"/>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Different</a:t>
          </a:r>
          <a:endParaRPr lang="en-US" sz="2600" kern="1200" dirty="0"/>
        </a:p>
      </dsp:txBody>
      <dsp:txXfrm>
        <a:off x="608086" y="1599242"/>
        <a:ext cx="1703067" cy="1057432"/>
      </dsp:txXfrm>
    </dsp:sp>
    <dsp:sp modelId="{A5BFB8E4-5619-4313-8B09-23B569AFAF5E}">
      <dsp:nvSpPr>
        <dsp:cNvPr id="0" name=""/>
        <dsp:cNvSpPr/>
      </dsp:nvSpPr>
      <dsp:spPr>
        <a:xfrm>
          <a:off x="3101834"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171F404-56EF-48A6-8149-6F312CAE5A19}">
      <dsp:nvSpPr>
        <dsp:cNvPr id="0" name=""/>
        <dsp:cNvSpPr/>
      </dsp:nvSpPr>
      <dsp:spPr>
        <a:xfrm>
          <a:off x="3298375"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Efficient</a:t>
          </a:r>
          <a:endParaRPr lang="en-US" sz="2600" kern="1200" dirty="0"/>
        </a:p>
      </dsp:txBody>
      <dsp:txXfrm>
        <a:off x="3331273" y="1633254"/>
        <a:ext cx="1703067" cy="1057432"/>
      </dsp:txXfrm>
    </dsp:sp>
    <dsp:sp modelId="{5A2DABD8-3878-4B71-BAAF-E5D503A787B8}">
      <dsp:nvSpPr>
        <dsp:cNvPr id="0" name=""/>
        <dsp:cNvSpPr/>
      </dsp:nvSpPr>
      <dsp:spPr>
        <a:xfrm>
          <a:off x="5569916"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81F884-7F61-4E44-BDD7-1A1659224BF8}">
      <dsp:nvSpPr>
        <dsp:cNvPr id="0" name=""/>
        <dsp:cNvSpPr/>
      </dsp:nvSpPr>
      <dsp:spPr>
        <a:xfrm>
          <a:off x="5766457"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Complex</a:t>
          </a:r>
          <a:endParaRPr lang="x-none" sz="2600" kern="1200"/>
        </a:p>
      </dsp:txBody>
      <dsp:txXfrm>
        <a:off x="5799355" y="1633254"/>
        <a:ext cx="1703067" cy="1057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A93D-49F0-4227-B2BD-3971B8090463}" type="datetimeFigureOut">
              <a:rPr lang="en-US" smtClean="0"/>
              <a:pPr/>
              <a:t>9/11/2019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C506-305B-4945-B081-5A36138F451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1FF9CEF5-A50D-4B8B-9852-D76F703786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 xmlns:a16="http://schemas.microsoft.com/office/drawing/2014/main"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 xmlns:a16="http://schemas.microsoft.com/office/drawing/2014/main"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dirty="0">
                <a:solidFill>
                  <a:schemeClr val="tx1"/>
                </a:solidFill>
              </a:rPr>
              <a:t>AUTOGENERATION OF 3D MODEL FROM ROOM IMAGES</a:t>
            </a:r>
            <a:endParaRPr lang="x-none" sz="5000">
              <a:solidFill>
                <a:schemeClr val="tx1"/>
              </a:solidFill>
            </a:endParaRPr>
          </a:p>
        </p:txBody>
      </p:sp>
      <p:sp>
        <p:nvSpPr>
          <p:cNvPr id="3" name="Subtitle 2">
            <a:extLst>
              <a:ext uri="{FF2B5EF4-FFF2-40B4-BE49-F238E27FC236}">
                <a16:creationId xmlns="" xmlns:a16="http://schemas.microsoft.com/office/drawing/2014/main"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dirty="0"/>
              <a:t>2016-CE-54</a:t>
            </a:r>
          </a:p>
          <a:p>
            <a:pPr>
              <a:lnSpc>
                <a:spcPct val="90000"/>
              </a:lnSpc>
            </a:pPr>
            <a:r>
              <a:rPr lang="en-GB" dirty="0"/>
              <a:t>2016-CE-72</a:t>
            </a:r>
          </a:p>
          <a:p>
            <a:pPr>
              <a:lnSpc>
                <a:spcPct val="90000"/>
              </a:lnSpc>
            </a:pPr>
            <a:r>
              <a:rPr lang="en-GB" dirty="0"/>
              <a:t>2016-CE-81</a:t>
            </a:r>
          </a:p>
          <a:p>
            <a:pPr>
              <a:lnSpc>
                <a:spcPct val="90000"/>
              </a:lnSpc>
            </a:pPr>
            <a:r>
              <a:rPr lang="en-GB" dirty="0"/>
              <a:t>2016-CS-159</a:t>
            </a:r>
            <a:endParaRPr lang="x-none"/>
          </a:p>
        </p:txBody>
      </p:sp>
      <p:sp>
        <p:nvSpPr>
          <p:cNvPr id="14" name="Rectangle 13">
            <a:extLst>
              <a:ext uri="{FF2B5EF4-FFF2-40B4-BE49-F238E27FC236}">
                <a16:creationId xmlns="" xmlns:a16="http://schemas.microsoft.com/office/drawing/2014/main" id="{30684D86-C9D1-40C3-A9B6-EC935C7312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 xmlns:a16="http://schemas.microsoft.com/office/drawing/2014/main" id="{1EDF7896-F56A-49DA-90F3-F5CE8B98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xmlns=""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Industry  Objectives</a:t>
            </a:r>
            <a:endParaRPr lang="en-US" b="1" dirty="0" smtClean="0">
              <a:solidFill>
                <a:schemeClr val="accent1"/>
              </a:solidFill>
            </a:endParaRPr>
          </a:p>
          <a:p>
            <a:r>
              <a:rPr lang="en-US" sz="2000" dirty="0" smtClean="0">
                <a:ea typeface="+mn-lt"/>
                <a:cs typeface="+mn-lt"/>
              </a:rPr>
              <a:t>Implement a system that fulfils the demands of industry in less time and cost.</a:t>
            </a:r>
          </a:p>
          <a:p>
            <a:r>
              <a:rPr lang="en-US" sz="2000" dirty="0" smtClean="0"/>
              <a:t>To increase industry sales and proﬁt by automatically generating 3D models which seeks customers attraction and grow market shares</a:t>
            </a:r>
          </a:p>
          <a:p>
            <a:pPr>
              <a:buNone/>
            </a:pPr>
            <a:r>
              <a:rPr lang="en-US" sz="2400" b="1" dirty="0" smtClean="0">
                <a:solidFill>
                  <a:schemeClr val="accent1">
                    <a:lumMod val="50000"/>
                  </a:schemeClr>
                </a:solidFill>
              </a:rPr>
              <a:t>Academic Objectives</a:t>
            </a:r>
          </a:p>
          <a:p>
            <a:r>
              <a:rPr lang="en-US" sz="2000" dirty="0" smtClean="0"/>
              <a:t>To</a:t>
            </a:r>
            <a:r>
              <a:rPr lang="en-US" sz="2000" dirty="0" smtClean="0">
                <a:ea typeface="+mn-lt"/>
                <a:cs typeface="+mn-lt"/>
              </a:rPr>
              <a:t> ensure, this project is being done by using latest technologies which helps students and technical persons to enhance their academic skills via learning and integrating new textures about 3D modelling.</a:t>
            </a:r>
            <a:endParaRPr lang="en-US" sz="2000" b="1" dirty="0" smtClean="0"/>
          </a:p>
          <a:p>
            <a:pPr>
              <a:buNone/>
            </a:pPr>
            <a:endParaRPr lang="en-US" sz="2400" b="1" dirty="0" smtClean="0">
              <a:solidFill>
                <a:schemeClr val="accent1"/>
              </a:solidFill>
            </a:endParaRPr>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3" name="Content Placeholder 2">
            <a:extLst>
              <a:ext uri="{FF2B5EF4-FFF2-40B4-BE49-F238E27FC236}">
                <a16:creationId xmlns="" xmlns:a16="http://schemas.microsoft.com/office/drawing/2014/main" id="{B1C6EA51-866C-4C34-B123-039CBFDAA574}"/>
              </a:ext>
            </a:extLst>
          </p:cNvPr>
          <p:cNvSpPr>
            <a:spLocks noGrp="1"/>
          </p:cNvSpPr>
          <p:nvPr>
            <p:ph sz="half" idx="2"/>
          </p:nvPr>
        </p:nvSpPr>
        <p:spPr/>
        <p:txBody>
          <a:bodyPr vert="horz" lIns="91440" tIns="45720" rIns="91440" bIns="45720" rtlCol="0" anchor="t">
            <a:normAutofit/>
          </a:bodyPr>
          <a:lstStyle/>
          <a:p>
            <a:endParaRPr lang="en-US" sz="2800" b="1" dirty="0"/>
          </a:p>
          <a:p>
            <a:endParaRPr lang="en-US" dirty="0"/>
          </a:p>
          <a:p>
            <a:endParaRPr lang="en-US" dirty="0"/>
          </a:p>
        </p:txBody>
      </p:sp>
      <p:sp>
        <p:nvSpPr>
          <p:cNvPr id="18" name="Content Placeholder 17"/>
          <p:cNvSpPr>
            <a:spLocks noGrp="1"/>
          </p:cNvSpPr>
          <p:nvPr>
            <p:ph sz="quarter" idx="4"/>
          </p:nvPr>
        </p:nvSpPr>
        <p:spPr>
          <a:xfrm>
            <a:off x="6337738" y="2545738"/>
            <a:ext cx="5167893" cy="3728938"/>
          </a:xfrm>
        </p:spPr>
        <p:txBody>
          <a:bodyPr>
            <a:normAutofit/>
          </a:bodyPr>
          <a:lstStyle/>
          <a:p>
            <a:r>
              <a:rPr lang="en-US" sz="2400" dirty="0" smtClean="0"/>
              <a:t>Facilitate architects, home-planners</a:t>
            </a:r>
          </a:p>
          <a:p>
            <a:r>
              <a:rPr lang="en-US" sz="2400" dirty="0" smtClean="0"/>
              <a:t>Interior Designers </a:t>
            </a:r>
          </a:p>
          <a:p>
            <a:r>
              <a:rPr lang="en-US" sz="2400" dirty="0" smtClean="0"/>
              <a:t>Common Users</a:t>
            </a:r>
          </a:p>
          <a:p>
            <a:r>
              <a:rPr lang="en-US" sz="2400" dirty="0" smtClean="0"/>
              <a:t>Image Processing </a:t>
            </a:r>
          </a:p>
          <a:p>
            <a:r>
              <a:rPr lang="en-US" sz="2400" dirty="0" smtClean="0"/>
              <a:t>Computer Graphic Techniques</a:t>
            </a:r>
          </a:p>
          <a:p>
            <a:endParaRPr lang="en-US" sz="2400" dirty="0" smtClean="0"/>
          </a:p>
          <a:p>
            <a:endParaRPr lang="en-US" sz="2400" dirty="0" smtClean="0"/>
          </a:p>
          <a:p>
            <a:endParaRPr lang="en-US" sz="2400" dirty="0" smtClean="0"/>
          </a:p>
          <a:p>
            <a:endParaRPr lang="en-US" sz="24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 name="Picture 12" descr="real.jpg"/>
          <p:cNvPicPr>
            <a:picLocks noChangeAspect="1"/>
          </p:cNvPicPr>
          <p:nvPr/>
        </p:nvPicPr>
        <p:blipFill>
          <a:blip r:embed="rId2"/>
          <a:stretch>
            <a:fillRect/>
          </a:stretch>
        </p:blipFill>
        <p:spPr>
          <a:xfrm>
            <a:off x="510191" y="4252311"/>
            <a:ext cx="2590800" cy="2003605"/>
          </a:xfrm>
          <a:prstGeom prst="rect">
            <a:avLst/>
          </a:prstGeom>
        </p:spPr>
      </p:pic>
      <p:pic>
        <p:nvPicPr>
          <p:cNvPr id="14" name="Picture 4">
            <a:extLst>
              <a:ext uri="{FF2B5EF4-FFF2-40B4-BE49-F238E27FC236}">
                <a16:creationId xmlns:a16="http://schemas.microsoft.com/office/drawing/2014/main" xmlns="" id="{7EEAB0AE-0460-41B8-9D67-191EB26FCEE5}"/>
              </a:ext>
            </a:extLst>
          </p:cNvPr>
          <p:cNvPicPr>
            <a:picLocks noChangeAspect="1"/>
          </p:cNvPicPr>
          <p:nvPr/>
        </p:nvPicPr>
        <p:blipFill>
          <a:blip r:embed="rId3"/>
          <a:stretch>
            <a:fillRect/>
          </a:stretch>
        </p:blipFill>
        <p:spPr>
          <a:xfrm>
            <a:off x="524139" y="2593237"/>
            <a:ext cx="2613199" cy="1430383"/>
          </a:xfrm>
          <a:prstGeom prst="rect">
            <a:avLst/>
          </a:prstGeom>
        </p:spPr>
      </p:pic>
      <p:pic>
        <p:nvPicPr>
          <p:cNvPr id="15" name="Picture 6">
            <a:extLst>
              <a:ext uri="{FF2B5EF4-FFF2-40B4-BE49-F238E27FC236}">
                <a16:creationId xmlns:a16="http://schemas.microsoft.com/office/drawing/2014/main" xmlns="" id="{8AD37409-6513-4DCC-BDCD-33581937F0C1}"/>
              </a:ext>
            </a:extLst>
          </p:cNvPr>
          <p:cNvPicPr>
            <a:picLocks noChangeAspect="1"/>
          </p:cNvPicPr>
          <p:nvPr/>
        </p:nvPicPr>
        <p:blipFill>
          <a:blip r:embed="rId4"/>
          <a:stretch>
            <a:fillRect/>
          </a:stretch>
        </p:blipFill>
        <p:spPr>
          <a:xfrm>
            <a:off x="3331878" y="4220780"/>
            <a:ext cx="2406770" cy="2025938"/>
          </a:xfrm>
          <a:prstGeom prst="rect">
            <a:avLst/>
          </a:prstGeom>
        </p:spPr>
      </p:pic>
      <p:pic>
        <p:nvPicPr>
          <p:cNvPr id="19" name="Picture 18" descr="architect.png"/>
          <p:cNvPicPr>
            <a:picLocks noChangeAspect="1"/>
          </p:cNvPicPr>
          <p:nvPr/>
        </p:nvPicPr>
        <p:blipFill>
          <a:blip r:embed="rId5"/>
          <a:stretch>
            <a:fillRect/>
          </a:stretch>
        </p:blipFill>
        <p:spPr>
          <a:xfrm>
            <a:off x="3515711" y="2518186"/>
            <a:ext cx="2285263" cy="1517785"/>
          </a:xfrm>
          <a:prstGeom prst="rect">
            <a:avLst/>
          </a:prstGeom>
        </p:spPr>
      </p:pic>
    </p:spTree>
    <p:extLst>
      <p:ext uri="{BB962C8B-B14F-4D97-AF65-F5344CB8AC3E}">
        <p14:creationId xmlns:p14="http://schemas.microsoft.com/office/powerpoint/2010/main" xmlns="" val="164097374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500"/>
                                        <p:tgtEl>
                                          <p:spTgt spid="1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ox(in)">
                                      <p:cBhvr>
                                        <p:cTn id="10" dur="500"/>
                                        <p:tgtEl>
                                          <p:spTgt spid="1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box(in)">
                                      <p:cBhvr>
                                        <p:cTn id="16" dur="500"/>
                                        <p:tgtEl>
                                          <p:spTgt spid="18">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box(in)">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pic>
        <p:nvPicPr>
          <p:cNvPr id="6" name="Content Placeholder 5"/>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174964" y="2306695"/>
            <a:ext cx="5367726" cy="4551362"/>
          </a:xfrm>
        </p:spPr>
      </p:pic>
      <p:sp>
        <p:nvSpPr>
          <p:cNvPr id="5" name="Content Placeholder 4"/>
          <p:cNvSpPr>
            <a:spLocks noGrp="1"/>
          </p:cNvSpPr>
          <p:nvPr>
            <p:ph sz="half" idx="2"/>
          </p:nvPr>
        </p:nvSpPr>
        <p:spPr>
          <a:xfrm>
            <a:off x="7206512" y="2885089"/>
            <a:ext cx="4313864" cy="3507485"/>
          </a:xfrm>
        </p:spPr>
        <p:txBody>
          <a:bodyPr>
            <a:normAutofit/>
          </a:bodyPr>
          <a:lstStyle/>
          <a:p>
            <a:pPr marL="0" indent="0">
              <a:buNone/>
            </a:pPr>
            <a:r>
              <a:rPr lang="en-GB" sz="2400" dirty="0" smtClean="0"/>
              <a:t>For the satisfactory result of the software , we will use agile method to validate and verify it. Agile method will help us to test and then add more functions if necessary.</a:t>
            </a:r>
            <a:endParaRPr lang="en-US" sz="24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600019642"/>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502956"/>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smtClean="0">
                <a:solidFill>
                  <a:srgbClr val="FFFFFF"/>
                </a:solidFill>
              </a:rPr>
              <a:t>11.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 xmlns:a16="http://schemas.microsoft.com/office/drawing/2014/main"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89632859"/>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PROJECT ARCHITECTURE</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25947"/>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9423074"/>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826495" y="2967487"/>
          <a:ext cx="8456192" cy="349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0" name="Straight Arrow Connector 19"/>
          <p:cNvCxnSpPr/>
          <p:nvPr/>
        </p:nvCxnSpPr>
        <p:spPr>
          <a:xfrm rot="16200000" flipH="1">
            <a:off x="5714444" y="4295546"/>
            <a:ext cx="383433" cy="1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4062098" y="3772464"/>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6753046" y="3743635"/>
            <a:ext cx="653143" cy="61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4905541"/>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Idea </a:t>
            </a:r>
            <a:r>
              <a:rPr lang="en-GB" b="1" dirty="0" smtClean="0">
                <a:solidFill>
                  <a:srgbClr val="FFFFFF"/>
                </a:solidFill>
              </a:rPr>
              <a:t>Defence Presentation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a:t>
            </a:r>
            <a:r>
              <a:rPr lang="en-US" sz="2400" dirty="0">
                <a:solidFill>
                  <a:srgbClr val="FF0000"/>
                </a:solidFill>
              </a:rPr>
              <a:t>Computer Science and Engineering Department, </a:t>
            </a:r>
            <a:r>
              <a:rPr lang="en-US" sz="2400" dirty="0" smtClean="0">
                <a:solidFill>
                  <a:srgbClr val="FF0000"/>
                </a:solidFill>
              </a:rPr>
              <a:t>UET Lahore.</a:t>
            </a:r>
            <a:endParaRPr lang="en-US" sz="2400" dirty="0">
              <a:solidFill>
                <a:srgbClr val="FF0000"/>
              </a:solidFill>
            </a:endParaRPr>
          </a:p>
          <a:p>
            <a:pPr marL="0" indent="0">
              <a:buNone/>
            </a:pPr>
            <a:endParaRPr lang="en-GB" sz="2900" b="1" dirty="0">
              <a:solidFill>
                <a:srgbClr val="FF0000"/>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t>
            </a:r>
            <a:r>
              <a:rPr lang="en-GB" b="1" dirty="0" smtClean="0">
                <a:solidFill>
                  <a:srgbClr val="FFFFFF"/>
                </a:solidFill>
              </a:rPr>
              <a:t>APPLICATIONS </a:t>
            </a:r>
            <a:r>
              <a:rPr lang="en-GB" b="1" dirty="0">
                <a:solidFill>
                  <a:srgbClr val="FFFFFF"/>
                </a:solidFill>
              </a:rPr>
              <a:t>OF WORK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752599" y="2380343"/>
          <a:ext cx="8140701" cy="418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9922345"/>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10636299"/>
      </p:ext>
    </p:extLst>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20.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7D0FD512-3ED8-4D99-AC7E-FFC3F80BEE8B}"/>
              </a:ext>
            </a:extLst>
          </p:cNvPr>
          <p:cNvSpPr>
            <a:spLocks noGrp="1"/>
          </p:cNvSpPr>
          <p:nvPr>
            <p:ph idx="1"/>
          </p:nvPr>
        </p:nvSpPr>
        <p:spPr>
          <a:xfrm>
            <a:off x="927463" y="2690949"/>
            <a:ext cx="10299337" cy="3487781"/>
          </a:xfrm>
        </p:spPr>
        <p:txBody>
          <a:bodyPr>
            <a:normAutofit/>
          </a:bodyPr>
          <a:lstStyle/>
          <a:p>
            <a:r>
              <a:rPr lang="en-US" sz="2400" dirty="0" smtClean="0"/>
              <a:t>Selection of Software and 3D graphic tools</a:t>
            </a:r>
          </a:p>
          <a:p>
            <a:r>
              <a:rPr lang="en-US" sz="2400" dirty="0" smtClean="0"/>
              <a:t>Compatibility of programming language with graphic tools</a:t>
            </a:r>
          </a:p>
          <a:p>
            <a:r>
              <a:rPr lang="en-US" sz="2400" dirty="0" smtClean="0"/>
              <a:t>Image Processing and recognition</a:t>
            </a:r>
          </a:p>
          <a:p>
            <a:r>
              <a:rPr lang="en-US" sz="2400" dirty="0" smtClean="0"/>
              <a:t>Time Duration to complete the project</a:t>
            </a:r>
          </a:p>
          <a:p>
            <a:r>
              <a:rPr lang="en-US" sz="2400" dirty="0" smtClean="0"/>
              <a:t> No background of computer graphics</a:t>
            </a:r>
          </a:p>
          <a:p>
            <a:r>
              <a:rPr lang="en-US" sz="2400" dirty="0" smtClean="0"/>
              <a:t>Placing furniture on 3D model according to position and size</a:t>
            </a:r>
          </a:p>
          <a:p>
            <a:endParaRPr lang="en" sz="2400" dirty="0" smtClean="0"/>
          </a:p>
          <a:p>
            <a:endParaRPr lang="x-none" sz="2400"/>
          </a:p>
        </p:txBody>
      </p:sp>
    </p:spTree>
    <p:extLst>
      <p:ext uri="{BB962C8B-B14F-4D97-AF65-F5344CB8AC3E}">
        <p14:creationId xmlns:p14="http://schemas.microsoft.com/office/powerpoint/2010/main" xmlns="" val="1587355965"/>
      </p:ext>
    </p:extLst>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 xmlns:a16="http://schemas.microsoft.com/office/drawing/2014/main"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p14="http://schemas.microsoft.com/office/powerpoint/2010/main" xmlns=""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ea typeface="+mj-lt"/>
                <a:cs typeface="+mj-lt"/>
              </a:rPr>
              <a:t>Agenda</a:t>
            </a:r>
            <a:endParaRPr lang="en-US" dirty="0"/>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flipH="1">
            <a:off x="5663828" y="2580798"/>
            <a:ext cx="4489677" cy="3848008"/>
          </a:xfrm>
        </p:spPr>
        <p:txBody>
          <a:bodyPr vert="horz" lIns="91440" tIns="45720" rIns="91440" bIns="45720" rtlCol="0" anchor="t">
            <a:normAutofit fontScale="92500" lnSpcReduction="10000"/>
          </a:bodyPr>
          <a:lstStyle/>
          <a:p>
            <a:r>
              <a:rPr lang="en-US" sz="2800" dirty="0">
                <a:solidFill>
                  <a:schemeClr val="accent1">
                    <a:lumMod val="75000"/>
                  </a:schemeClr>
                </a:solidFill>
                <a:ea typeface="+mn-lt"/>
                <a:cs typeface="+mn-lt"/>
              </a:rPr>
              <a:t>Methodology</a:t>
            </a:r>
          </a:p>
          <a:p>
            <a:r>
              <a:rPr lang="en-US" sz="2800" dirty="0">
                <a:solidFill>
                  <a:schemeClr val="accent1">
                    <a:lumMod val="75000"/>
                  </a:schemeClr>
                </a:solidFill>
                <a:ea typeface="+mn-lt"/>
                <a:cs typeface="+mn-lt"/>
              </a:rPr>
              <a:t>Idea Complexity</a:t>
            </a:r>
          </a:p>
          <a:p>
            <a:r>
              <a:rPr lang="en-US" sz="2800" dirty="0">
                <a:solidFill>
                  <a:schemeClr val="accent1">
                    <a:lumMod val="75000"/>
                  </a:schemeClr>
                </a:solidFill>
                <a:ea typeface="+mn-lt"/>
                <a:cs typeface="+mn-lt"/>
              </a:rPr>
              <a:t>Possible Applications of Work</a:t>
            </a:r>
          </a:p>
          <a:p>
            <a:r>
              <a:rPr lang="en-US" sz="2800" dirty="0">
                <a:solidFill>
                  <a:schemeClr val="accent1">
                    <a:lumMod val="75000"/>
                  </a:schemeClr>
                </a:solidFill>
                <a:ea typeface="+mn-lt"/>
                <a:cs typeface="+mn-lt"/>
              </a:rPr>
              <a:t>Feasibility Study</a:t>
            </a:r>
          </a:p>
          <a:p>
            <a:r>
              <a:rPr lang="en-US" sz="2800" dirty="0">
                <a:solidFill>
                  <a:schemeClr val="accent1">
                    <a:lumMod val="75000"/>
                  </a:schemeClr>
                </a:solidFill>
                <a:ea typeface="+mn-lt"/>
                <a:cs typeface="+mn-lt"/>
              </a:rPr>
              <a:t>Market Survey</a:t>
            </a:r>
          </a:p>
          <a:p>
            <a:r>
              <a:rPr lang="en-US" sz="2800" dirty="0">
                <a:solidFill>
                  <a:schemeClr val="accent1">
                    <a:lumMod val="75000"/>
                  </a:schemeClr>
                </a:solidFill>
                <a:ea typeface="+mn-lt"/>
                <a:cs typeface="+mn-lt"/>
              </a:rPr>
              <a:t>Limitations and Challenges</a:t>
            </a:r>
          </a:p>
          <a:p>
            <a:endParaRPr lang="en-US" sz="2800" dirty="0">
              <a:ea typeface="+mn-lt"/>
              <a:cs typeface="+mn-lt"/>
            </a:endParaRPr>
          </a:p>
        </p:txBody>
      </p:sp>
      <p:sp>
        <p:nvSpPr>
          <p:cNvPr id="4" name="Content Placeholder 2">
            <a:extLst>
              <a:ext uri="{FF2B5EF4-FFF2-40B4-BE49-F238E27FC236}">
                <a16:creationId xmlns="" xmlns:a16="http://schemas.microsoft.com/office/drawing/2014/main" id="{9FA367FB-AF4D-4D32-B56D-4069D1ED2CA0}"/>
              </a:ext>
            </a:extLst>
          </p:cNvPr>
          <p:cNvSpPr txBox="1">
            <a:spLocks/>
          </p:cNvSpPr>
          <p:nvPr/>
        </p:nvSpPr>
        <p:spPr>
          <a:xfrm>
            <a:off x="1517017" y="2574778"/>
            <a:ext cx="3622542" cy="3936382"/>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75000"/>
                  </a:schemeClr>
                </a:solidFill>
              </a:rPr>
              <a:t>Introduction</a:t>
            </a:r>
          </a:p>
          <a:p>
            <a:r>
              <a:rPr lang="en-US" sz="2800" dirty="0">
                <a:solidFill>
                  <a:schemeClr val="accent1">
                    <a:lumMod val="75000"/>
                  </a:schemeClr>
                </a:solidFill>
              </a:rPr>
              <a:t>Problem Statement</a:t>
            </a:r>
          </a:p>
          <a:p>
            <a:r>
              <a:rPr lang="en-US" sz="2800" dirty="0">
                <a:solidFill>
                  <a:schemeClr val="accent1">
                    <a:lumMod val="75000"/>
                  </a:schemeClr>
                </a:solidFill>
              </a:rPr>
              <a:t>Motivation</a:t>
            </a:r>
          </a:p>
          <a:p>
            <a:r>
              <a:rPr lang="en-US" sz="2800" dirty="0">
                <a:solidFill>
                  <a:schemeClr val="accent1">
                    <a:lumMod val="75000"/>
                  </a:schemeClr>
                </a:solidFill>
              </a:rPr>
              <a:t>Objectives</a:t>
            </a:r>
          </a:p>
          <a:p>
            <a:r>
              <a:rPr lang="en-US" sz="2800" dirty="0">
                <a:solidFill>
                  <a:schemeClr val="accent1">
                    <a:lumMod val="75000"/>
                  </a:schemeClr>
                </a:solidFill>
              </a:rPr>
              <a:t>Scope</a:t>
            </a:r>
          </a:p>
          <a:p>
            <a:r>
              <a:rPr lang="en-US" sz="2800" dirty="0">
                <a:solidFill>
                  <a:schemeClr val="accent1">
                    <a:lumMod val="75000"/>
                  </a:schemeClr>
                </a:solidFill>
              </a:rPr>
              <a:t>Target Audience</a:t>
            </a:r>
          </a:p>
          <a:p>
            <a:r>
              <a:rPr lang="en-US" sz="2800" dirty="0">
                <a:solidFill>
                  <a:schemeClr val="accent1">
                    <a:lumMod val="75000"/>
                  </a:schemeClr>
                </a:solidFill>
                <a:ea typeface="+mn-lt"/>
                <a:cs typeface="+mn-lt"/>
              </a:rPr>
              <a:t>Existing System</a:t>
            </a:r>
          </a:p>
          <a:p>
            <a:r>
              <a:rPr lang="en-US" sz="2800" dirty="0">
                <a:solidFill>
                  <a:schemeClr val="accent1">
                    <a:lumMod val="75000"/>
                  </a:schemeClr>
                </a:solidFill>
                <a:ea typeface="+mn-lt"/>
                <a:cs typeface="+mn-lt"/>
              </a:rPr>
              <a:t>Proposed System</a:t>
            </a:r>
          </a:p>
          <a:p>
            <a:endParaRPr lang="en-US" sz="2800" dirty="0"/>
          </a:p>
        </p:txBody>
      </p:sp>
    </p:spTree>
    <p:extLst>
      <p:ext uri="{BB962C8B-B14F-4D97-AF65-F5344CB8AC3E}">
        <p14:creationId xmlns:p14="http://schemas.microsoft.com/office/powerpoint/2010/main" xmlns="" val="2976388370"/>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INTRODUCTION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a:normAutofit fontScale="70000" lnSpcReduction="20000"/>
          </a:bodyPr>
          <a:lstStyle/>
          <a:p>
            <a:pPr lvl="0">
              <a:buNone/>
            </a:pPr>
            <a:r>
              <a:rPr lang="en-GB" sz="6200" b="1" dirty="0"/>
              <a:t>Overview</a:t>
            </a:r>
          </a:p>
          <a:p>
            <a:pPr lvl="0"/>
            <a:r>
              <a:rPr lang="en-US" sz="3800" dirty="0" smtClean="0"/>
              <a:t>Automatically </a:t>
            </a:r>
            <a:r>
              <a:rPr lang="en-US" sz="3800" dirty="0"/>
              <a:t>generate 3D model according </a:t>
            </a:r>
            <a:r>
              <a:rPr lang="en-US" sz="3800" dirty="0" smtClean="0"/>
              <a:t>to the image imported </a:t>
            </a:r>
            <a:r>
              <a:rPr lang="en-US" sz="3800" dirty="0"/>
              <a:t>2D floor plan.</a:t>
            </a:r>
          </a:p>
          <a:p>
            <a:pPr lvl="0"/>
            <a:r>
              <a:rPr lang="en-US" sz="3800" dirty="0"/>
              <a:t>Enables users </a:t>
            </a:r>
            <a:r>
              <a:rPr lang="en-US" sz="3800" dirty="0" smtClean="0"/>
              <a:t>to do interior designing in </a:t>
            </a:r>
            <a:r>
              <a:rPr lang="en-US" sz="3800" dirty="0"/>
              <a:t>3D generated model.</a:t>
            </a:r>
          </a:p>
          <a:p>
            <a:pPr lvl="0"/>
            <a:r>
              <a:rPr lang="en-US" sz="3800" dirty="0"/>
              <a:t>The techniques of image processing and model mapping used to generate the 3D computer graphics model </a:t>
            </a:r>
          </a:p>
          <a:p>
            <a:pPr lvl="0"/>
            <a:r>
              <a:rPr lang="en-US" sz="3800" dirty="0"/>
              <a:t>Have different viewpoints i.e. top-view, walk-through, front-view and side-view of 3D generated model. </a:t>
            </a:r>
          </a:p>
          <a:p>
            <a:pPr marL="0" indent="0"/>
            <a:endParaRPr lang="en-GB" sz="2900" b="1"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 xmlns:a16="http://schemas.microsoft.com/office/drawing/2014/main" id="{51B23E30-1143-449A-BE02-554D6258FD57}"/>
              </a:ext>
            </a:extLst>
          </p:cNvPr>
          <p:cNvPicPr>
            <a:picLocks noChangeAspect="1"/>
          </p:cNvPicPr>
          <p:nvPr/>
        </p:nvPicPr>
        <p:blipFill>
          <a:blip r:embed="rId2"/>
          <a:stretch>
            <a:fillRect/>
          </a:stretch>
        </p:blipFill>
        <p:spPr>
          <a:xfrm>
            <a:off x="1375781" y="2797415"/>
            <a:ext cx="3133157" cy="3383492"/>
          </a:xfrm>
          <a:prstGeom prst="rect">
            <a:avLst/>
          </a:prstGeom>
        </p:spPr>
      </p:pic>
      <p:pic>
        <p:nvPicPr>
          <p:cNvPr id="6" name="Picture 6">
            <a:extLst>
              <a:ext uri="{FF2B5EF4-FFF2-40B4-BE49-F238E27FC236}">
                <a16:creationId xmlns="" xmlns:a16="http://schemas.microsoft.com/office/drawing/2014/main" id="{88990048-B9F8-49D5-B15C-2D7E26EC636A}"/>
              </a:ext>
            </a:extLst>
          </p:cNvPr>
          <p:cNvPicPr>
            <a:picLocks noChangeAspect="1"/>
          </p:cNvPicPr>
          <p:nvPr/>
        </p:nvPicPr>
        <p:blipFill>
          <a:blip r:embed="rId3"/>
          <a:stretch>
            <a:fillRect/>
          </a:stretch>
        </p:blipFill>
        <p:spPr>
          <a:xfrm rot="-60000">
            <a:off x="7030451" y="2696193"/>
            <a:ext cx="3631175" cy="3387963"/>
          </a:xfrm>
          <a:prstGeom prst="rect">
            <a:avLst/>
          </a:prstGeom>
        </p:spPr>
      </p:pic>
      <p:pic>
        <p:nvPicPr>
          <p:cNvPr id="21" name="Picture 21">
            <a:extLst>
              <a:ext uri="{FF2B5EF4-FFF2-40B4-BE49-F238E27FC236}">
                <a16:creationId xmlns="" xmlns:a16="http://schemas.microsoft.com/office/drawing/2014/main" id="{161F73F1-2999-4D23-B653-3E56A238A0C7}"/>
              </a:ext>
            </a:extLst>
          </p:cNvPr>
          <p:cNvPicPr>
            <a:picLocks noChangeAspect="1"/>
          </p:cNvPicPr>
          <p:nvPr/>
        </p:nvPicPr>
        <p:blipFill>
          <a:blip r:embed="rId4"/>
          <a:stretch>
            <a:fillRect/>
          </a:stretch>
        </p:blipFill>
        <p:spPr>
          <a:xfrm>
            <a:off x="5055975" y="3892332"/>
            <a:ext cx="1264309" cy="941898"/>
          </a:xfrm>
          <a:prstGeom prst="rect">
            <a:avLst/>
          </a:prstGeom>
        </p:spPr>
      </p:pic>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267857" cy="2797259"/>
          </a:xfrm>
        </p:spPr>
        <p:txBody>
          <a:bodyPr vert="horz" lIns="91440" tIns="45720" rIns="91440" bIns="45720" rtlCol="0" anchor="t">
            <a:normAutofit/>
          </a:bodyPr>
          <a:lstStyle/>
          <a:p>
            <a:pPr lvl="0">
              <a:buNone/>
            </a:pPr>
            <a:r>
              <a:rPr lang="en-GB" sz="4400" b="1" dirty="0"/>
              <a:t>Background</a:t>
            </a:r>
          </a:p>
          <a:p>
            <a:pPr lvl="0">
              <a:buNone/>
            </a:pPr>
            <a:endParaRPr lang="en-US" sz="2800" b="1" dirty="0"/>
          </a:p>
          <a:p>
            <a:r>
              <a:rPr lang="en-US" sz="2800" b="1" dirty="0"/>
              <a:t>Why we need to initiate it?</a:t>
            </a:r>
          </a:p>
          <a:p>
            <a:r>
              <a:rPr lang="en-US" sz="2800" b="1" dirty="0"/>
              <a:t>What problems and needs it will address? </a:t>
            </a:r>
          </a:p>
          <a:p>
            <a:pPr lvl="0">
              <a:buNone/>
            </a:pPr>
            <a:endParaRPr lang="en-US" sz="20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9C657378-D759-4613-A83A-E0D10AE57573}"/>
              </a:ext>
            </a:extLst>
          </p:cNvPr>
          <p:cNvSpPr>
            <a:spLocks noGrp="1"/>
          </p:cNvSpPr>
          <p:nvPr>
            <p:ph idx="1"/>
          </p:nvPr>
        </p:nvSpPr>
        <p:spPr>
          <a:xfrm>
            <a:off x="867104" y="3065172"/>
            <a:ext cx="7426716" cy="2846050"/>
          </a:xfrm>
        </p:spPr>
        <p:txBody>
          <a:bodyPr vert="horz" lIns="91440" tIns="45720" rIns="91440" bIns="45720" rtlCol="0" anchor="t">
            <a:normAutofit/>
          </a:bodyPr>
          <a:lstStyle/>
          <a:p>
            <a:pPr marL="0" indent="0">
              <a:buNone/>
            </a:pPr>
            <a:r>
              <a:rPr lang="en-US" sz="2000" dirty="0" smtClean="0">
                <a:solidFill>
                  <a:srgbClr val="FF0000"/>
                </a:solidFill>
              </a:rPr>
              <a:t>When anyone plans to construct a new ﬂat/house and can only see its ﬂoor plan. So it’s hard for anyone to imagine the actual environment by just seeing 2-D ﬂoor plan. </a:t>
            </a:r>
            <a:r>
              <a:rPr lang="en-US" sz="2000" dirty="0" smtClean="0">
                <a:solidFill>
                  <a:srgbClr val="0070C0"/>
                </a:solidFill>
              </a:rPr>
              <a:t>Sometimes users also get curious how to design the interior of house. So, this system will enable users to generate and edit 3D model eﬃciently in less time and eﬀort which existing systems unable to do.</a:t>
            </a:r>
          </a:p>
          <a:p>
            <a:pPr marL="0" indent="0">
              <a:buNone/>
            </a:pPr>
            <a:endParaRPr lang="en-GB" sz="2000" dirty="0"/>
          </a:p>
        </p:txBody>
      </p:sp>
      <p:pic>
        <p:nvPicPr>
          <p:cNvPr id="4" name="Picture 4">
            <a:extLst>
              <a:ext uri="{FF2B5EF4-FFF2-40B4-BE49-F238E27FC236}">
                <a16:creationId xmlns="" xmlns:a16="http://schemas.microsoft.com/office/drawing/2014/main" id="{EE027726-0F37-434C-A68F-B6FD0BFA07A6}"/>
              </a:ext>
            </a:extLst>
          </p:cNvPr>
          <p:cNvPicPr>
            <a:picLocks noChangeAspect="1"/>
          </p:cNvPicPr>
          <p:nvPr/>
        </p:nvPicPr>
        <p:blipFill>
          <a:blip r:embed="rId3"/>
          <a:stretch>
            <a:fillRect/>
          </a:stretch>
        </p:blipFill>
        <p:spPr>
          <a:xfrm>
            <a:off x="8678173" y="3169499"/>
            <a:ext cx="2973237" cy="2531831"/>
          </a:xfrm>
          <a:prstGeom prst="rect">
            <a:avLst/>
          </a:prstGeom>
        </p:spPr>
      </p:pic>
    </p:spTree>
    <p:extLst>
      <p:ext uri="{BB962C8B-B14F-4D97-AF65-F5344CB8AC3E}">
        <p14:creationId xmlns:p14="http://schemas.microsoft.com/office/powerpoint/2010/main" xmlns="" val="1558129202"/>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536029" y="2538248"/>
          <a:ext cx="10968584" cy="4083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92328621"/>
      </p:ext>
    </p:extLst>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Research Objectives</a:t>
            </a:r>
          </a:p>
          <a:p>
            <a:pPr>
              <a:buNone/>
            </a:pPr>
            <a:endParaRPr lang="en-US" b="1" dirty="0" smtClean="0">
              <a:solidFill>
                <a:schemeClr val="accent1"/>
              </a:solidFill>
            </a:endParaRPr>
          </a:p>
          <a:p>
            <a:r>
              <a:rPr lang="en-US" dirty="0" smtClean="0">
                <a:solidFill>
                  <a:schemeClr val="tx1">
                    <a:lumMod val="85000"/>
                    <a:lumOff val="15000"/>
                  </a:schemeClr>
                </a:solidFill>
              </a:rPr>
              <a:t>To ﬁnd out the planners/customers relationship on the behavior of house construction</a:t>
            </a:r>
          </a:p>
          <a:p>
            <a:r>
              <a:rPr lang="en-US" dirty="0" smtClean="0">
                <a:solidFill>
                  <a:schemeClr val="tx1">
                    <a:lumMod val="85000"/>
                    <a:lumOff val="15000"/>
                  </a:schemeClr>
                </a:solidFill>
              </a:rPr>
              <a:t>To identify and provide solutions of the problems faced by users  while constructing houses</a:t>
            </a:r>
          </a:p>
          <a:p>
            <a:r>
              <a:rPr lang="en-US" dirty="0" smtClean="0">
                <a:solidFill>
                  <a:schemeClr val="tx1">
                    <a:lumMod val="85000"/>
                    <a:lumOff val="15000"/>
                  </a:schemeClr>
                </a:solidFill>
              </a:rPr>
              <a:t>To predict the behavior of people who are using such 3D modeling </a:t>
            </a:r>
            <a:r>
              <a:rPr lang="en-US" dirty="0" err="1" smtClean="0">
                <a:solidFill>
                  <a:schemeClr val="tx1">
                    <a:lumMod val="85000"/>
                    <a:lumOff val="15000"/>
                  </a:schemeClr>
                </a:solidFill>
              </a:rPr>
              <a:t>softwares</a:t>
            </a:r>
            <a:r>
              <a:rPr lang="en-US" dirty="0" smtClean="0">
                <a:solidFill>
                  <a:schemeClr val="tx1">
                    <a:lumMod val="85000"/>
                    <a:lumOff val="15000"/>
                  </a:schemeClr>
                </a:solidFill>
              </a:rPr>
              <a:t> </a:t>
            </a:r>
          </a:p>
          <a:p>
            <a:endParaRPr lang="en-US" dirty="0" smtClean="0">
              <a:solidFill>
                <a:schemeClr val="accent1">
                  <a:lumMod val="50000"/>
                </a:schemeClr>
              </a:solidFill>
            </a:endParaRPr>
          </a:p>
          <a:p>
            <a:endParaRPr lang="en-US" b="1" dirty="0" smtClean="0"/>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608</TotalTime>
  <Words>708</Words>
  <Application>Microsoft Office PowerPoint</Application>
  <PresentationFormat>Custom</PresentationFormat>
  <Paragraphs>139</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AUTOGENERATION OF 3D MODEL FROM ROOM IMAGES</vt:lpstr>
      <vt:lpstr>Idea Defence Presentation</vt:lpstr>
      <vt:lpstr>Agenda </vt:lpstr>
      <vt:lpstr>1.  INTRODUCTION</vt:lpstr>
      <vt:lpstr>1.  INTRODUCTION(Contd.)</vt:lpstr>
      <vt:lpstr>1.  INTRODUCTION(Contd.)</vt:lpstr>
      <vt:lpstr>2. PROBLEM STATEMENT</vt:lpstr>
      <vt:lpstr>3. MOTIVATION  </vt:lpstr>
      <vt:lpstr>4. OBJECTIVES</vt:lpstr>
      <vt:lpstr>4. OBJECTIVES(Contd.)</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APPLICATIONS OF WORK </vt:lpstr>
      <vt:lpstr>15. FEASIBILITY STUDY </vt:lpstr>
      <vt:lpstr>16. FEASIBILITY STUDY(Contd.) </vt:lpstr>
      <vt:lpstr>17. FEASIBILITY STUDY(Contd.)  </vt:lpstr>
      <vt:lpstr>18. FEASIBILITY STUDY(Contd.)  </vt:lpstr>
      <vt:lpstr>19. MARKET SURVEY</vt:lpstr>
      <vt:lpstr>20. LIMITATIONS AND CHALLENGES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Windows User</cp:lastModifiedBy>
  <cp:revision>310</cp:revision>
  <dcterms:created xsi:type="dcterms:W3CDTF">2019-09-03T06:01:54Z</dcterms:created>
  <dcterms:modified xsi:type="dcterms:W3CDTF">2019-09-11T17:02:39Z</dcterms:modified>
</cp:coreProperties>
</file>