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7" r:id="rId4"/>
    <p:sldId id="271" r:id="rId5"/>
    <p:sldId id="260" r:id="rId6"/>
    <p:sldId id="261" r:id="rId7"/>
    <p:sldId id="265" r:id="rId8"/>
    <p:sldId id="266" r:id="rId9"/>
    <p:sldId id="268" r:id="rId10"/>
    <p:sldId id="272" r:id="rId11"/>
    <p:sldId id="284" r:id="rId12"/>
    <p:sldId id="282" r:id="rId13"/>
    <p:sldId id="267" r:id="rId14"/>
    <p:sldId id="273" r:id="rId15"/>
    <p:sldId id="280" r:id="rId16"/>
    <p:sldId id="27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8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4BA8C-EB0C-4224-8CA6-152404F7C0F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B6297A-6D14-4600-B357-ACBE64B4A9B9}">
      <dgm:prSet/>
      <dgm:spPr/>
      <dgm:t>
        <a:bodyPr/>
        <a:lstStyle/>
        <a:p>
          <a:pPr rtl="0"/>
          <a:r>
            <a:rPr lang="en-US" dirty="0" smtClean="0"/>
            <a:t>How our solution is</a:t>
          </a:r>
          <a:endParaRPr lang="en-US" dirty="0"/>
        </a:p>
      </dgm:t>
    </dgm:pt>
    <dgm:pt modelId="{0DB87D7F-566F-4276-B69A-1CBB3EACC342}" type="parTrans" cxnId="{E6EFF42B-E087-45D3-9FD0-0CF0DB0AC2AB}">
      <dgm:prSet/>
      <dgm:spPr/>
      <dgm:t>
        <a:bodyPr/>
        <a:lstStyle/>
        <a:p>
          <a:endParaRPr lang="en-US"/>
        </a:p>
      </dgm:t>
    </dgm:pt>
    <dgm:pt modelId="{518534E3-8280-4250-A4D6-AF3ED0F20527}" type="sibTrans" cxnId="{E6EFF42B-E087-45D3-9FD0-0CF0DB0AC2AB}">
      <dgm:prSet/>
      <dgm:spPr/>
      <dgm:t>
        <a:bodyPr/>
        <a:lstStyle/>
        <a:p>
          <a:endParaRPr lang="en-US"/>
        </a:p>
      </dgm:t>
    </dgm:pt>
    <dgm:pt modelId="{B0084BE7-D0A5-4F49-937B-6276073D0188}">
      <dgm:prSet/>
      <dgm:spPr/>
      <dgm:t>
        <a:bodyPr/>
        <a:lstStyle/>
        <a:p>
          <a:pPr rtl="0"/>
          <a:r>
            <a:rPr lang="en-US" dirty="0" smtClean="0"/>
            <a:t>Different</a:t>
          </a:r>
          <a:endParaRPr lang="en-US" dirty="0"/>
        </a:p>
      </dgm:t>
    </dgm:pt>
    <dgm:pt modelId="{2BCD650E-1AD8-48FA-AA38-424B3F6A131B}" type="parTrans" cxnId="{F4C0BF7A-B1E0-4D62-9414-6AA2DCAF82E9}">
      <dgm:prSet/>
      <dgm:spPr/>
      <dgm:t>
        <a:bodyPr/>
        <a:lstStyle/>
        <a:p>
          <a:endParaRPr lang="en-US"/>
        </a:p>
      </dgm:t>
    </dgm:pt>
    <dgm:pt modelId="{8CA9026C-D3EC-48B9-A778-66A85F542BF2}" type="sibTrans" cxnId="{F4C0BF7A-B1E0-4D62-9414-6AA2DCAF82E9}">
      <dgm:prSet/>
      <dgm:spPr/>
      <dgm:t>
        <a:bodyPr/>
        <a:lstStyle/>
        <a:p>
          <a:endParaRPr lang="en-US"/>
        </a:p>
      </dgm:t>
    </dgm:pt>
    <dgm:pt modelId="{78CE01FA-94A5-4FD5-8A9B-DA68FFF34474}">
      <dgm:prSet/>
      <dgm:spPr/>
      <dgm:t>
        <a:bodyPr/>
        <a:lstStyle/>
        <a:p>
          <a:pPr rtl="0"/>
          <a:r>
            <a:rPr lang="en-US" dirty="0" smtClean="0"/>
            <a:t>Efficient</a:t>
          </a:r>
          <a:endParaRPr lang="en-US" dirty="0"/>
        </a:p>
      </dgm:t>
    </dgm:pt>
    <dgm:pt modelId="{101D9C40-BB3E-41BF-88D8-070AEE6126E5}" type="parTrans" cxnId="{29F04D53-B5B6-4E7C-BED3-FAB62E9E7832}">
      <dgm:prSet/>
      <dgm:spPr/>
      <dgm:t>
        <a:bodyPr/>
        <a:lstStyle/>
        <a:p>
          <a:endParaRPr lang="en-US"/>
        </a:p>
      </dgm:t>
    </dgm:pt>
    <dgm:pt modelId="{AD99C7D1-281D-4C02-A052-E711386EB87B}" type="sibTrans" cxnId="{29F04D53-B5B6-4E7C-BED3-FAB62E9E7832}">
      <dgm:prSet/>
      <dgm:spPr/>
      <dgm:t>
        <a:bodyPr/>
        <a:lstStyle/>
        <a:p>
          <a:endParaRPr lang="en-US"/>
        </a:p>
      </dgm:t>
    </dgm:pt>
    <dgm:pt modelId="{D4D37C82-B324-458B-86E2-24E1BFF7CDEE}">
      <dgm:prSet/>
      <dgm:spPr/>
      <dgm:t>
        <a:bodyPr/>
        <a:lstStyle/>
        <a:p>
          <a:pPr rtl="0"/>
          <a:r>
            <a:rPr lang="en-US" dirty="0" smtClean="0"/>
            <a:t>Complex</a:t>
          </a:r>
          <a:endParaRPr lang="x-none"/>
        </a:p>
      </dgm:t>
    </dgm:pt>
    <dgm:pt modelId="{F2536BA1-F301-4A52-8A4D-6B904A867820}" type="parTrans" cxnId="{D6DBED0C-38B2-4A20-BE2A-52B78D015FA7}">
      <dgm:prSet/>
      <dgm:spPr/>
      <dgm:t>
        <a:bodyPr/>
        <a:lstStyle/>
        <a:p>
          <a:endParaRPr lang="en-US"/>
        </a:p>
      </dgm:t>
    </dgm:pt>
    <dgm:pt modelId="{A8EAAF16-989C-4109-A521-691546E95F2E}" type="sibTrans" cxnId="{D6DBED0C-38B2-4A20-BE2A-52B78D015FA7}">
      <dgm:prSet/>
      <dgm:spPr/>
      <dgm:t>
        <a:bodyPr/>
        <a:lstStyle/>
        <a:p>
          <a:endParaRPr lang="en-US"/>
        </a:p>
      </dgm:t>
    </dgm:pt>
    <dgm:pt modelId="{5A04A127-7096-4D4D-995C-C59BB8E3E244}" type="pres">
      <dgm:prSet presAssocID="{5BC4BA8C-EB0C-4224-8CA6-152404F7C0F9}" presName="outerComposite" presStyleCnt="0">
        <dgm:presLayoutVars>
          <dgm:chMax val="5"/>
          <dgm:dir/>
          <dgm:resizeHandles val="exact"/>
        </dgm:presLayoutVars>
      </dgm:prSet>
      <dgm:spPr/>
    </dgm:pt>
    <dgm:pt modelId="{FF57AB89-61CE-427D-99B8-37064AEB996B}" type="pres">
      <dgm:prSet presAssocID="{5BC4BA8C-EB0C-4224-8CA6-152404F7C0F9}" presName="dummyMaxCanvas" presStyleCnt="0">
        <dgm:presLayoutVars/>
      </dgm:prSet>
      <dgm:spPr/>
    </dgm:pt>
    <dgm:pt modelId="{5DE15522-377F-49D9-A214-AF1D6F3E4C00}" type="pres">
      <dgm:prSet presAssocID="{5BC4BA8C-EB0C-4224-8CA6-152404F7C0F9}" presName="FourNodes_1" presStyleLbl="node1" presStyleIdx="0" presStyleCnt="4" custLinFactNeighborX="776" custLinFactNeighborY="4670">
        <dgm:presLayoutVars>
          <dgm:bulletEnabled val="1"/>
        </dgm:presLayoutVars>
      </dgm:prSet>
      <dgm:spPr/>
    </dgm:pt>
    <dgm:pt modelId="{1948F19E-A9C9-4F69-AC46-E6182D316BA4}" type="pres">
      <dgm:prSet presAssocID="{5BC4BA8C-EB0C-4224-8CA6-152404F7C0F9}" presName="FourNodes_2" presStyleLbl="node1" presStyleIdx="1" presStyleCnt="4" custLinFactNeighborX="259" custLinFactNeighborY="-1557">
        <dgm:presLayoutVars>
          <dgm:bulletEnabled val="1"/>
        </dgm:presLayoutVars>
      </dgm:prSet>
      <dgm:spPr/>
    </dgm:pt>
    <dgm:pt modelId="{EA8050D3-AFF0-4E4D-8849-00B488716488}" type="pres">
      <dgm:prSet presAssocID="{5BC4BA8C-EB0C-4224-8CA6-152404F7C0F9}" presName="FourNodes_3" presStyleLbl="node1" presStyleIdx="2" presStyleCnt="4">
        <dgm:presLayoutVars>
          <dgm:bulletEnabled val="1"/>
        </dgm:presLayoutVars>
      </dgm:prSet>
      <dgm:spPr/>
    </dgm:pt>
    <dgm:pt modelId="{98B092C7-8C3A-49D3-AE5E-CF9AFEB61B26}" type="pres">
      <dgm:prSet presAssocID="{5BC4BA8C-EB0C-4224-8CA6-152404F7C0F9}" presName="FourNodes_4" presStyleLbl="node1" presStyleIdx="3" presStyleCnt="4">
        <dgm:presLayoutVars>
          <dgm:bulletEnabled val="1"/>
        </dgm:presLayoutVars>
      </dgm:prSet>
      <dgm:spPr/>
    </dgm:pt>
    <dgm:pt modelId="{75FB7CFA-D146-46F9-82A1-EF71033CB141}" type="pres">
      <dgm:prSet presAssocID="{5BC4BA8C-EB0C-4224-8CA6-152404F7C0F9}" presName="FourConn_1-2" presStyleLbl="fgAccFollowNode1" presStyleIdx="0" presStyleCnt="3">
        <dgm:presLayoutVars>
          <dgm:bulletEnabled val="1"/>
        </dgm:presLayoutVars>
      </dgm:prSet>
      <dgm:spPr/>
    </dgm:pt>
    <dgm:pt modelId="{1894F08D-99D5-45E6-B138-2E02DB969A87}" type="pres">
      <dgm:prSet presAssocID="{5BC4BA8C-EB0C-4224-8CA6-152404F7C0F9}" presName="FourConn_2-3" presStyleLbl="fgAccFollowNode1" presStyleIdx="1" presStyleCnt="3">
        <dgm:presLayoutVars>
          <dgm:bulletEnabled val="1"/>
        </dgm:presLayoutVars>
      </dgm:prSet>
      <dgm:spPr/>
    </dgm:pt>
    <dgm:pt modelId="{99D7FA9C-0BD9-4889-8341-A216C2C79583}" type="pres">
      <dgm:prSet presAssocID="{5BC4BA8C-EB0C-4224-8CA6-152404F7C0F9}" presName="FourConn_3-4" presStyleLbl="fgAccFollowNode1" presStyleIdx="2" presStyleCnt="3">
        <dgm:presLayoutVars>
          <dgm:bulletEnabled val="1"/>
        </dgm:presLayoutVars>
      </dgm:prSet>
      <dgm:spPr/>
    </dgm:pt>
    <dgm:pt modelId="{D9F3CF33-51E2-494F-B2D8-7A23E8158E11}" type="pres">
      <dgm:prSet presAssocID="{5BC4BA8C-EB0C-4224-8CA6-152404F7C0F9}" presName="FourNodes_1_text" presStyleLbl="node1" presStyleIdx="3" presStyleCnt="4">
        <dgm:presLayoutVars>
          <dgm:bulletEnabled val="1"/>
        </dgm:presLayoutVars>
      </dgm:prSet>
      <dgm:spPr/>
    </dgm:pt>
    <dgm:pt modelId="{0F37B0ED-B353-41AD-952C-AD60F555978D}" type="pres">
      <dgm:prSet presAssocID="{5BC4BA8C-EB0C-4224-8CA6-152404F7C0F9}" presName="FourNodes_2_text" presStyleLbl="node1" presStyleIdx="3" presStyleCnt="4">
        <dgm:presLayoutVars>
          <dgm:bulletEnabled val="1"/>
        </dgm:presLayoutVars>
      </dgm:prSet>
      <dgm:spPr/>
    </dgm:pt>
    <dgm:pt modelId="{C2296345-423D-42DC-921A-FBED1733AE69}" type="pres">
      <dgm:prSet presAssocID="{5BC4BA8C-EB0C-4224-8CA6-152404F7C0F9}" presName="FourNodes_3_text" presStyleLbl="node1" presStyleIdx="3" presStyleCnt="4">
        <dgm:presLayoutVars>
          <dgm:bulletEnabled val="1"/>
        </dgm:presLayoutVars>
      </dgm:prSet>
      <dgm:spPr/>
    </dgm:pt>
    <dgm:pt modelId="{A9312175-3A48-4010-B991-D778A1D4BCFD}" type="pres">
      <dgm:prSet presAssocID="{5BC4BA8C-EB0C-4224-8CA6-152404F7C0F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7217273-E70A-4CBB-9C97-7B695BA070E5}" type="presOf" srcId="{E2B6297A-6D14-4600-B357-ACBE64B4A9B9}" destId="{5DE15522-377F-49D9-A214-AF1D6F3E4C00}" srcOrd="0" destOrd="0" presId="urn:microsoft.com/office/officeart/2005/8/layout/vProcess5"/>
    <dgm:cxn modelId="{F4C0BF7A-B1E0-4D62-9414-6AA2DCAF82E9}" srcId="{5BC4BA8C-EB0C-4224-8CA6-152404F7C0F9}" destId="{B0084BE7-D0A5-4F49-937B-6276073D0188}" srcOrd="1" destOrd="0" parTransId="{2BCD650E-1AD8-48FA-AA38-424B3F6A131B}" sibTransId="{8CA9026C-D3EC-48B9-A778-66A85F542BF2}"/>
    <dgm:cxn modelId="{E2AE5C7E-E1CA-4080-8992-700B4FE2EAE0}" type="presOf" srcId="{B0084BE7-D0A5-4F49-937B-6276073D0188}" destId="{1948F19E-A9C9-4F69-AC46-E6182D316BA4}" srcOrd="0" destOrd="0" presId="urn:microsoft.com/office/officeart/2005/8/layout/vProcess5"/>
    <dgm:cxn modelId="{29F04D53-B5B6-4E7C-BED3-FAB62E9E7832}" srcId="{5BC4BA8C-EB0C-4224-8CA6-152404F7C0F9}" destId="{78CE01FA-94A5-4FD5-8A9B-DA68FFF34474}" srcOrd="2" destOrd="0" parTransId="{101D9C40-BB3E-41BF-88D8-070AEE6126E5}" sibTransId="{AD99C7D1-281D-4C02-A052-E711386EB87B}"/>
    <dgm:cxn modelId="{E6EFF42B-E087-45D3-9FD0-0CF0DB0AC2AB}" srcId="{5BC4BA8C-EB0C-4224-8CA6-152404F7C0F9}" destId="{E2B6297A-6D14-4600-B357-ACBE64B4A9B9}" srcOrd="0" destOrd="0" parTransId="{0DB87D7F-566F-4276-B69A-1CBB3EACC342}" sibTransId="{518534E3-8280-4250-A4D6-AF3ED0F20527}"/>
    <dgm:cxn modelId="{0BE6EB98-69F7-410D-9E5E-E85E23F2D9E6}" type="presOf" srcId="{AD99C7D1-281D-4C02-A052-E711386EB87B}" destId="{99D7FA9C-0BD9-4889-8341-A216C2C79583}" srcOrd="0" destOrd="0" presId="urn:microsoft.com/office/officeart/2005/8/layout/vProcess5"/>
    <dgm:cxn modelId="{A0A72F05-5602-49CA-904B-E5F01EA5F34E}" type="presOf" srcId="{D4D37C82-B324-458B-86E2-24E1BFF7CDEE}" destId="{98B092C7-8C3A-49D3-AE5E-CF9AFEB61B26}" srcOrd="0" destOrd="0" presId="urn:microsoft.com/office/officeart/2005/8/layout/vProcess5"/>
    <dgm:cxn modelId="{884B2F9F-CC05-4A1B-B256-A2E3C20EFEE4}" type="presOf" srcId="{8CA9026C-D3EC-48B9-A778-66A85F542BF2}" destId="{1894F08D-99D5-45E6-B138-2E02DB969A87}" srcOrd="0" destOrd="0" presId="urn:microsoft.com/office/officeart/2005/8/layout/vProcess5"/>
    <dgm:cxn modelId="{C858DC2A-F7E7-4350-AEC6-5A49F1D65E5F}" type="presOf" srcId="{E2B6297A-6D14-4600-B357-ACBE64B4A9B9}" destId="{D9F3CF33-51E2-494F-B2D8-7A23E8158E11}" srcOrd="1" destOrd="0" presId="urn:microsoft.com/office/officeart/2005/8/layout/vProcess5"/>
    <dgm:cxn modelId="{C5052D0E-4BA5-4D4E-8476-9AB34D448B3F}" type="presOf" srcId="{78CE01FA-94A5-4FD5-8A9B-DA68FFF34474}" destId="{C2296345-423D-42DC-921A-FBED1733AE69}" srcOrd="1" destOrd="0" presId="urn:microsoft.com/office/officeart/2005/8/layout/vProcess5"/>
    <dgm:cxn modelId="{E832F654-DD6C-4E0F-BF3D-BF70D43B5288}" type="presOf" srcId="{518534E3-8280-4250-A4D6-AF3ED0F20527}" destId="{75FB7CFA-D146-46F9-82A1-EF71033CB141}" srcOrd="0" destOrd="0" presId="urn:microsoft.com/office/officeart/2005/8/layout/vProcess5"/>
    <dgm:cxn modelId="{573576E4-EEE8-46A2-9F8A-3D33CF22DEAD}" type="presOf" srcId="{5BC4BA8C-EB0C-4224-8CA6-152404F7C0F9}" destId="{5A04A127-7096-4D4D-995C-C59BB8E3E244}" srcOrd="0" destOrd="0" presId="urn:microsoft.com/office/officeart/2005/8/layout/vProcess5"/>
    <dgm:cxn modelId="{1123A938-4F8C-4B6D-8BBB-1355E6A9CEAB}" type="presOf" srcId="{78CE01FA-94A5-4FD5-8A9B-DA68FFF34474}" destId="{EA8050D3-AFF0-4E4D-8849-00B488716488}" srcOrd="0" destOrd="0" presId="urn:microsoft.com/office/officeart/2005/8/layout/vProcess5"/>
    <dgm:cxn modelId="{A6768049-A676-470D-88EB-72C469283689}" type="presOf" srcId="{B0084BE7-D0A5-4F49-937B-6276073D0188}" destId="{0F37B0ED-B353-41AD-952C-AD60F555978D}" srcOrd="1" destOrd="0" presId="urn:microsoft.com/office/officeart/2005/8/layout/vProcess5"/>
    <dgm:cxn modelId="{AEB122C3-CEC5-486B-B5C8-255712B0471E}" type="presOf" srcId="{D4D37C82-B324-458B-86E2-24E1BFF7CDEE}" destId="{A9312175-3A48-4010-B991-D778A1D4BCFD}" srcOrd="1" destOrd="0" presId="urn:microsoft.com/office/officeart/2005/8/layout/vProcess5"/>
    <dgm:cxn modelId="{D6DBED0C-38B2-4A20-BE2A-52B78D015FA7}" srcId="{5BC4BA8C-EB0C-4224-8CA6-152404F7C0F9}" destId="{D4D37C82-B324-458B-86E2-24E1BFF7CDEE}" srcOrd="3" destOrd="0" parTransId="{F2536BA1-F301-4A52-8A4D-6B904A867820}" sibTransId="{A8EAAF16-989C-4109-A521-691546E95F2E}"/>
    <dgm:cxn modelId="{27622F90-3132-43C3-B687-0C33EB52E8C9}" type="presParOf" srcId="{5A04A127-7096-4D4D-995C-C59BB8E3E244}" destId="{FF57AB89-61CE-427D-99B8-37064AEB996B}" srcOrd="0" destOrd="0" presId="urn:microsoft.com/office/officeart/2005/8/layout/vProcess5"/>
    <dgm:cxn modelId="{1047A01E-E6CF-4DD5-8C4A-C90C67B309B8}" type="presParOf" srcId="{5A04A127-7096-4D4D-995C-C59BB8E3E244}" destId="{5DE15522-377F-49D9-A214-AF1D6F3E4C00}" srcOrd="1" destOrd="0" presId="urn:microsoft.com/office/officeart/2005/8/layout/vProcess5"/>
    <dgm:cxn modelId="{C6B50014-A833-43CC-BA95-2DF5C67076CE}" type="presParOf" srcId="{5A04A127-7096-4D4D-995C-C59BB8E3E244}" destId="{1948F19E-A9C9-4F69-AC46-E6182D316BA4}" srcOrd="2" destOrd="0" presId="urn:microsoft.com/office/officeart/2005/8/layout/vProcess5"/>
    <dgm:cxn modelId="{7407EB22-56DB-4578-84AC-2F7F20C266BE}" type="presParOf" srcId="{5A04A127-7096-4D4D-995C-C59BB8E3E244}" destId="{EA8050D3-AFF0-4E4D-8849-00B488716488}" srcOrd="3" destOrd="0" presId="urn:microsoft.com/office/officeart/2005/8/layout/vProcess5"/>
    <dgm:cxn modelId="{895338BC-5DF4-40E5-88D6-8C1E0F92DC0D}" type="presParOf" srcId="{5A04A127-7096-4D4D-995C-C59BB8E3E244}" destId="{98B092C7-8C3A-49D3-AE5E-CF9AFEB61B26}" srcOrd="4" destOrd="0" presId="urn:microsoft.com/office/officeart/2005/8/layout/vProcess5"/>
    <dgm:cxn modelId="{9BD2DA74-D842-42BD-85F0-E673EE47B6C0}" type="presParOf" srcId="{5A04A127-7096-4D4D-995C-C59BB8E3E244}" destId="{75FB7CFA-D146-46F9-82A1-EF71033CB141}" srcOrd="5" destOrd="0" presId="urn:microsoft.com/office/officeart/2005/8/layout/vProcess5"/>
    <dgm:cxn modelId="{5DEF3940-5A91-4F0A-9496-E9589734D7F9}" type="presParOf" srcId="{5A04A127-7096-4D4D-995C-C59BB8E3E244}" destId="{1894F08D-99D5-45E6-B138-2E02DB969A87}" srcOrd="6" destOrd="0" presId="urn:microsoft.com/office/officeart/2005/8/layout/vProcess5"/>
    <dgm:cxn modelId="{F4D84098-41C4-4FDE-B1D7-0AF1D6179AC9}" type="presParOf" srcId="{5A04A127-7096-4D4D-995C-C59BB8E3E244}" destId="{99D7FA9C-0BD9-4889-8341-A216C2C79583}" srcOrd="7" destOrd="0" presId="urn:microsoft.com/office/officeart/2005/8/layout/vProcess5"/>
    <dgm:cxn modelId="{40E18D29-7512-48AE-8A3B-26F3FA798E6C}" type="presParOf" srcId="{5A04A127-7096-4D4D-995C-C59BB8E3E244}" destId="{D9F3CF33-51E2-494F-B2D8-7A23E8158E11}" srcOrd="8" destOrd="0" presId="urn:microsoft.com/office/officeart/2005/8/layout/vProcess5"/>
    <dgm:cxn modelId="{822367D0-3BB2-43AE-8D5A-02B711E28C08}" type="presParOf" srcId="{5A04A127-7096-4D4D-995C-C59BB8E3E244}" destId="{0F37B0ED-B353-41AD-952C-AD60F555978D}" srcOrd="9" destOrd="0" presId="urn:microsoft.com/office/officeart/2005/8/layout/vProcess5"/>
    <dgm:cxn modelId="{CBBF42C3-52F2-41B2-896F-8BC85C0A97E7}" type="presParOf" srcId="{5A04A127-7096-4D4D-995C-C59BB8E3E244}" destId="{C2296345-423D-42DC-921A-FBED1733AE69}" srcOrd="10" destOrd="0" presId="urn:microsoft.com/office/officeart/2005/8/layout/vProcess5"/>
    <dgm:cxn modelId="{25EC7F0F-D6F0-40AB-9838-0183A6513F5F}" type="presParOf" srcId="{5A04A127-7096-4D4D-995C-C59BB8E3E244}" destId="{A9312175-3A48-4010-B991-D778A1D4BCFD}" srcOrd="11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8ED497-D401-4996-9B5A-ABF029C8877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09319B-A4F3-4D11-9CEA-2001637FE3E1}">
      <dgm:prSet phldrT="[Text]" phldr="1"/>
      <dgm:spPr/>
      <dgm:t>
        <a:bodyPr/>
        <a:lstStyle/>
        <a:p>
          <a:endParaRPr lang="en-US" dirty="0"/>
        </a:p>
      </dgm:t>
    </dgm:pt>
    <dgm:pt modelId="{21B9CBF5-EC3A-4821-A6CD-2E769B31FA10}" type="parTrans" cxnId="{4B95B56C-D970-4565-8CDE-A68F0CD586BA}">
      <dgm:prSet/>
      <dgm:spPr/>
      <dgm:t>
        <a:bodyPr/>
        <a:lstStyle/>
        <a:p>
          <a:endParaRPr lang="en-US"/>
        </a:p>
      </dgm:t>
    </dgm:pt>
    <dgm:pt modelId="{E58C01AC-CB80-42F9-8426-EE334CC8C6AC}" type="sibTrans" cxnId="{4B95B56C-D970-4565-8CDE-A68F0CD586BA}">
      <dgm:prSet/>
      <dgm:spPr/>
      <dgm:t>
        <a:bodyPr/>
        <a:lstStyle/>
        <a:p>
          <a:endParaRPr lang="en-US"/>
        </a:p>
      </dgm:t>
    </dgm:pt>
    <dgm:pt modelId="{3B1CED2F-D57B-4158-AD57-BE6256A88D39}">
      <dgm:prSet phldrT="[Text]" phldr="1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7AF18036-FB77-4284-98D2-B794363D5470}" type="parTrans" cxnId="{C85135EB-07D1-47E7-82CD-C339E613D912}">
      <dgm:prSet/>
      <dgm:spPr/>
      <dgm:t>
        <a:bodyPr/>
        <a:lstStyle/>
        <a:p>
          <a:endParaRPr lang="en-US"/>
        </a:p>
      </dgm:t>
    </dgm:pt>
    <dgm:pt modelId="{D804D4FC-F773-434E-B1C9-A775A9F4D1CC}" type="sibTrans" cxnId="{C85135EB-07D1-47E7-82CD-C339E613D912}">
      <dgm:prSet/>
      <dgm:spPr/>
      <dgm:t>
        <a:bodyPr/>
        <a:lstStyle/>
        <a:p>
          <a:endParaRPr lang="en-US"/>
        </a:p>
      </dgm:t>
    </dgm:pt>
    <dgm:pt modelId="{E16918C5-A8C7-4224-9C01-EC4CE424268B}">
      <dgm:prSet phldrT="[Text]" phldr="1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E14EE418-497C-47C4-AAFD-DFE7E775F8D2}" type="parTrans" cxnId="{87AF3625-9E70-4C7D-9FA7-140C2958E5D1}">
      <dgm:prSet/>
      <dgm:spPr/>
      <dgm:t>
        <a:bodyPr/>
        <a:lstStyle/>
        <a:p>
          <a:endParaRPr lang="en-US"/>
        </a:p>
      </dgm:t>
    </dgm:pt>
    <dgm:pt modelId="{F164072B-3E3D-4861-B3D5-26212EE236A8}" type="sibTrans" cxnId="{87AF3625-9E70-4C7D-9FA7-140C2958E5D1}">
      <dgm:prSet/>
      <dgm:spPr/>
      <dgm:t>
        <a:bodyPr/>
        <a:lstStyle/>
        <a:p>
          <a:endParaRPr lang="en-US"/>
        </a:p>
      </dgm:t>
    </dgm:pt>
    <dgm:pt modelId="{B6E102C5-4AFF-4872-B596-90B52A415166}">
      <dgm:prSet phldrT="[Text]" phldr="1"/>
      <dgm:spPr/>
      <dgm:t>
        <a:bodyPr/>
        <a:lstStyle/>
        <a:p>
          <a:endParaRPr lang="en-US"/>
        </a:p>
      </dgm:t>
    </dgm:pt>
    <dgm:pt modelId="{8F8CF75B-CF81-4C56-879C-C06248DD3035}" type="parTrans" cxnId="{A3540087-BE5A-45A0-AEF6-8FA3B76B3B2C}">
      <dgm:prSet/>
      <dgm:spPr/>
      <dgm:t>
        <a:bodyPr/>
        <a:lstStyle/>
        <a:p>
          <a:endParaRPr lang="en-US"/>
        </a:p>
      </dgm:t>
    </dgm:pt>
    <dgm:pt modelId="{F1767E80-8C02-4CA2-9B88-BAD4460A5E90}" type="sibTrans" cxnId="{A3540087-BE5A-45A0-AEF6-8FA3B76B3B2C}">
      <dgm:prSet/>
      <dgm:spPr/>
      <dgm:t>
        <a:bodyPr/>
        <a:lstStyle/>
        <a:p>
          <a:endParaRPr lang="en-US"/>
        </a:p>
      </dgm:t>
    </dgm:pt>
    <dgm:pt modelId="{5DCCEAF6-45BD-42B0-AA16-43F5599A2C97}">
      <dgm:prSet phldrT="[Text]" phldr="1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6ECEBF1E-83D1-4E49-AD58-EF285A7A032A}" type="parTrans" cxnId="{419DD004-AA7E-4296-A7EF-7868CDF6E2B8}">
      <dgm:prSet/>
      <dgm:spPr/>
      <dgm:t>
        <a:bodyPr/>
        <a:lstStyle/>
        <a:p>
          <a:endParaRPr lang="en-US"/>
        </a:p>
      </dgm:t>
    </dgm:pt>
    <dgm:pt modelId="{D4BAD884-8159-404C-AD15-6CF19F3A452B}" type="sibTrans" cxnId="{419DD004-AA7E-4296-A7EF-7868CDF6E2B8}">
      <dgm:prSet/>
      <dgm:spPr/>
      <dgm:t>
        <a:bodyPr/>
        <a:lstStyle/>
        <a:p>
          <a:endParaRPr lang="en-US"/>
        </a:p>
      </dgm:t>
    </dgm:pt>
    <dgm:pt modelId="{2B641C41-9E69-45FB-A438-5268FE7DF123}">
      <dgm:prSet phldrT="[Text]" phldr="1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4CDB3824-E882-4B9C-8B15-442218152440}" type="parTrans" cxnId="{6F4D6C8B-8373-462A-9CC5-9C2A79A694F6}">
      <dgm:prSet/>
      <dgm:spPr/>
      <dgm:t>
        <a:bodyPr/>
        <a:lstStyle/>
        <a:p>
          <a:endParaRPr lang="en-US"/>
        </a:p>
      </dgm:t>
    </dgm:pt>
    <dgm:pt modelId="{18F4D9B0-6BC3-4B88-A0F0-CF5A6015F543}" type="sibTrans" cxnId="{6F4D6C8B-8373-462A-9CC5-9C2A79A694F6}">
      <dgm:prSet/>
      <dgm:spPr/>
      <dgm:t>
        <a:bodyPr/>
        <a:lstStyle/>
        <a:p>
          <a:endParaRPr lang="en-US"/>
        </a:p>
      </dgm:t>
    </dgm:pt>
    <dgm:pt modelId="{9A9BEA7B-9773-478C-ABDF-941525FD7EBB}">
      <dgm:prSet phldrT="[Text]" phldr="1"/>
      <dgm:spPr/>
      <dgm:t>
        <a:bodyPr/>
        <a:lstStyle/>
        <a:p>
          <a:endParaRPr lang="en-US"/>
        </a:p>
      </dgm:t>
    </dgm:pt>
    <dgm:pt modelId="{69DABB59-6EF2-4AB3-8C1A-5154378BA08F}" type="parTrans" cxnId="{687B5CD6-C99A-456D-91EA-7E1AFC92E0F3}">
      <dgm:prSet/>
      <dgm:spPr/>
      <dgm:t>
        <a:bodyPr/>
        <a:lstStyle/>
        <a:p>
          <a:endParaRPr lang="en-US"/>
        </a:p>
      </dgm:t>
    </dgm:pt>
    <dgm:pt modelId="{1D85F307-AE76-4DDA-93BB-5FD890B902E4}" type="sibTrans" cxnId="{687B5CD6-C99A-456D-91EA-7E1AFC92E0F3}">
      <dgm:prSet/>
      <dgm:spPr/>
      <dgm:t>
        <a:bodyPr/>
        <a:lstStyle/>
        <a:p>
          <a:endParaRPr lang="en-US"/>
        </a:p>
      </dgm:t>
    </dgm:pt>
    <dgm:pt modelId="{BE231A99-6E66-4CAE-97F2-64497937E18B}">
      <dgm:prSet phldrT="[Text]" phldr="1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8D9F77C8-2B61-4198-BF0E-69311D7B722A}" type="parTrans" cxnId="{416421C0-EE85-4717-AA37-BEAB84AE2872}">
      <dgm:prSet/>
      <dgm:spPr/>
      <dgm:t>
        <a:bodyPr/>
        <a:lstStyle/>
        <a:p>
          <a:endParaRPr lang="en-US"/>
        </a:p>
      </dgm:t>
    </dgm:pt>
    <dgm:pt modelId="{F2CDE696-4B36-4052-81CC-288BBF94D009}" type="sibTrans" cxnId="{416421C0-EE85-4717-AA37-BEAB84AE2872}">
      <dgm:prSet/>
      <dgm:spPr/>
      <dgm:t>
        <a:bodyPr/>
        <a:lstStyle/>
        <a:p>
          <a:endParaRPr lang="en-US"/>
        </a:p>
      </dgm:t>
    </dgm:pt>
    <dgm:pt modelId="{CD02ADCF-4963-493B-A86C-60A189155318}">
      <dgm:prSet phldrT="[Text]" phldr="1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A5463B73-A672-408E-84E4-14255C13DF1B}" type="parTrans" cxnId="{E4BFF5C4-A7DD-4721-93BB-EA41257C64A4}">
      <dgm:prSet/>
      <dgm:spPr/>
      <dgm:t>
        <a:bodyPr/>
        <a:lstStyle/>
        <a:p>
          <a:endParaRPr lang="en-US"/>
        </a:p>
      </dgm:t>
    </dgm:pt>
    <dgm:pt modelId="{6015E2B4-E50F-42D2-A4C2-AA08C2355B3E}" type="sibTrans" cxnId="{E4BFF5C4-A7DD-4721-93BB-EA41257C64A4}">
      <dgm:prSet/>
      <dgm:spPr/>
      <dgm:t>
        <a:bodyPr/>
        <a:lstStyle/>
        <a:p>
          <a:endParaRPr lang="en-US"/>
        </a:p>
      </dgm:t>
    </dgm:pt>
    <dgm:pt modelId="{31EA67F6-2D6E-46D0-A5C3-C59880575FEF}" type="pres">
      <dgm:prSet presAssocID="{FC8ED497-D401-4996-9B5A-ABF029C88774}" presName="Name0" presStyleCnt="0">
        <dgm:presLayoutVars>
          <dgm:dir/>
          <dgm:animLvl val="lvl"/>
          <dgm:resizeHandles val="exact"/>
        </dgm:presLayoutVars>
      </dgm:prSet>
      <dgm:spPr/>
    </dgm:pt>
    <dgm:pt modelId="{EC8CCCB3-73FF-4125-AA3A-7AFD8A0C7454}" type="pres">
      <dgm:prSet presAssocID="{4E09319B-A4F3-4D11-9CEA-2001637FE3E1}" presName="composite" presStyleCnt="0"/>
      <dgm:spPr/>
    </dgm:pt>
    <dgm:pt modelId="{6BE04587-2EA1-4829-A5F9-EB60549B7522}" type="pres">
      <dgm:prSet presAssocID="{4E09319B-A4F3-4D11-9CEA-2001637FE3E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8CA8702-43FE-4E51-B88B-1EF49251EC63}" type="pres">
      <dgm:prSet presAssocID="{4E09319B-A4F3-4D11-9CEA-2001637FE3E1}" presName="desTx" presStyleLbl="alignAccFollowNode1" presStyleIdx="0" presStyleCnt="3">
        <dgm:presLayoutVars>
          <dgm:bulletEnabled val="1"/>
        </dgm:presLayoutVars>
      </dgm:prSet>
      <dgm:spPr/>
    </dgm:pt>
    <dgm:pt modelId="{A49DDC22-400F-49AD-900A-5A4D13838150}" type="pres">
      <dgm:prSet presAssocID="{E58C01AC-CB80-42F9-8426-EE334CC8C6AC}" presName="space" presStyleCnt="0"/>
      <dgm:spPr/>
    </dgm:pt>
    <dgm:pt modelId="{5F447737-12C8-44D1-ACE7-75E7D462C268}" type="pres">
      <dgm:prSet presAssocID="{B6E102C5-4AFF-4872-B596-90B52A415166}" presName="composite" presStyleCnt="0"/>
      <dgm:spPr/>
    </dgm:pt>
    <dgm:pt modelId="{981FB0A1-A039-4DED-BC3B-F75A8DAC8ECD}" type="pres">
      <dgm:prSet presAssocID="{B6E102C5-4AFF-4872-B596-90B52A41516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2B40FE1-38B5-4056-B129-DA18738B285B}" type="pres">
      <dgm:prSet presAssocID="{B6E102C5-4AFF-4872-B596-90B52A415166}" presName="desTx" presStyleLbl="alignAccFollowNode1" presStyleIdx="1" presStyleCnt="3">
        <dgm:presLayoutVars>
          <dgm:bulletEnabled val="1"/>
        </dgm:presLayoutVars>
      </dgm:prSet>
      <dgm:spPr/>
    </dgm:pt>
    <dgm:pt modelId="{DF44814F-4206-4939-89E2-F46CD71D464F}" type="pres">
      <dgm:prSet presAssocID="{F1767E80-8C02-4CA2-9B88-BAD4460A5E90}" presName="space" presStyleCnt="0"/>
      <dgm:spPr/>
    </dgm:pt>
    <dgm:pt modelId="{8EF1FA08-28AC-4297-A1E7-8898459D1F97}" type="pres">
      <dgm:prSet presAssocID="{9A9BEA7B-9773-478C-ABDF-941525FD7EBB}" presName="composite" presStyleCnt="0"/>
      <dgm:spPr/>
    </dgm:pt>
    <dgm:pt modelId="{F9B09C18-8C74-4392-BE1C-716A5FF1BBDF}" type="pres">
      <dgm:prSet presAssocID="{9A9BEA7B-9773-478C-ABDF-941525FD7EB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993C185-E499-4D7D-957A-74D94B027F24}" type="pres">
      <dgm:prSet presAssocID="{9A9BEA7B-9773-478C-ABDF-941525FD7EB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8D01423-5A34-4E74-83D9-8C5867A5AA21}" type="presOf" srcId="{E16918C5-A8C7-4224-9C01-EC4CE424268B}" destId="{C8CA8702-43FE-4E51-B88B-1EF49251EC63}" srcOrd="0" destOrd="1" presId="urn:microsoft.com/office/officeart/2005/8/layout/hList1"/>
    <dgm:cxn modelId="{6F4D6C8B-8373-462A-9CC5-9C2A79A694F6}" srcId="{B6E102C5-4AFF-4872-B596-90B52A415166}" destId="{2B641C41-9E69-45FB-A438-5268FE7DF123}" srcOrd="1" destOrd="0" parTransId="{4CDB3824-E882-4B9C-8B15-442218152440}" sibTransId="{18F4D9B0-6BC3-4B88-A0F0-CF5A6015F543}"/>
    <dgm:cxn modelId="{687B5CD6-C99A-456D-91EA-7E1AFC92E0F3}" srcId="{FC8ED497-D401-4996-9B5A-ABF029C88774}" destId="{9A9BEA7B-9773-478C-ABDF-941525FD7EBB}" srcOrd="2" destOrd="0" parTransId="{69DABB59-6EF2-4AB3-8C1A-5154378BA08F}" sibTransId="{1D85F307-AE76-4DDA-93BB-5FD890B902E4}"/>
    <dgm:cxn modelId="{B0A4CA0C-5BEE-4989-AE9B-D438FD99544C}" type="presOf" srcId="{3B1CED2F-D57B-4158-AD57-BE6256A88D39}" destId="{C8CA8702-43FE-4E51-B88B-1EF49251EC63}" srcOrd="0" destOrd="0" presId="urn:microsoft.com/office/officeart/2005/8/layout/hList1"/>
    <dgm:cxn modelId="{E4BFF5C4-A7DD-4721-93BB-EA41257C64A4}" srcId="{9A9BEA7B-9773-478C-ABDF-941525FD7EBB}" destId="{CD02ADCF-4963-493B-A86C-60A189155318}" srcOrd="1" destOrd="0" parTransId="{A5463B73-A672-408E-84E4-14255C13DF1B}" sibTransId="{6015E2B4-E50F-42D2-A4C2-AA08C2355B3E}"/>
    <dgm:cxn modelId="{419DD004-AA7E-4296-A7EF-7868CDF6E2B8}" srcId="{B6E102C5-4AFF-4872-B596-90B52A415166}" destId="{5DCCEAF6-45BD-42B0-AA16-43F5599A2C97}" srcOrd="0" destOrd="0" parTransId="{6ECEBF1E-83D1-4E49-AD58-EF285A7A032A}" sibTransId="{D4BAD884-8159-404C-AD15-6CF19F3A452B}"/>
    <dgm:cxn modelId="{A3540087-BE5A-45A0-AEF6-8FA3B76B3B2C}" srcId="{FC8ED497-D401-4996-9B5A-ABF029C88774}" destId="{B6E102C5-4AFF-4872-B596-90B52A415166}" srcOrd="1" destOrd="0" parTransId="{8F8CF75B-CF81-4C56-879C-C06248DD3035}" sibTransId="{F1767E80-8C02-4CA2-9B88-BAD4460A5E90}"/>
    <dgm:cxn modelId="{696CD56C-888A-422E-8ECB-767970E299BF}" type="presOf" srcId="{CD02ADCF-4963-493B-A86C-60A189155318}" destId="{4993C185-E499-4D7D-957A-74D94B027F24}" srcOrd="0" destOrd="1" presId="urn:microsoft.com/office/officeart/2005/8/layout/hList1"/>
    <dgm:cxn modelId="{8E021154-CA3D-4365-B1BA-593EEF960B4E}" type="presOf" srcId="{B6E102C5-4AFF-4872-B596-90B52A415166}" destId="{981FB0A1-A039-4DED-BC3B-F75A8DAC8ECD}" srcOrd="0" destOrd="0" presId="urn:microsoft.com/office/officeart/2005/8/layout/hList1"/>
    <dgm:cxn modelId="{4B95B56C-D970-4565-8CDE-A68F0CD586BA}" srcId="{FC8ED497-D401-4996-9B5A-ABF029C88774}" destId="{4E09319B-A4F3-4D11-9CEA-2001637FE3E1}" srcOrd="0" destOrd="0" parTransId="{21B9CBF5-EC3A-4821-A6CD-2E769B31FA10}" sibTransId="{E58C01AC-CB80-42F9-8426-EE334CC8C6AC}"/>
    <dgm:cxn modelId="{C85135EB-07D1-47E7-82CD-C339E613D912}" srcId="{4E09319B-A4F3-4D11-9CEA-2001637FE3E1}" destId="{3B1CED2F-D57B-4158-AD57-BE6256A88D39}" srcOrd="0" destOrd="0" parTransId="{7AF18036-FB77-4284-98D2-B794363D5470}" sibTransId="{D804D4FC-F773-434E-B1C9-A775A9F4D1CC}"/>
    <dgm:cxn modelId="{30212A80-647D-4896-B516-5F7D863C7AD6}" type="presOf" srcId="{9A9BEA7B-9773-478C-ABDF-941525FD7EBB}" destId="{F9B09C18-8C74-4392-BE1C-716A5FF1BBDF}" srcOrd="0" destOrd="0" presId="urn:microsoft.com/office/officeart/2005/8/layout/hList1"/>
    <dgm:cxn modelId="{F09770D5-7505-45BC-90A5-8A3CA1A502F4}" type="presOf" srcId="{2B641C41-9E69-45FB-A438-5268FE7DF123}" destId="{62B40FE1-38B5-4056-B129-DA18738B285B}" srcOrd="0" destOrd="1" presId="urn:microsoft.com/office/officeart/2005/8/layout/hList1"/>
    <dgm:cxn modelId="{FF99695B-4AEF-401E-A803-E7A5942B04CA}" type="presOf" srcId="{4E09319B-A4F3-4D11-9CEA-2001637FE3E1}" destId="{6BE04587-2EA1-4829-A5F9-EB60549B7522}" srcOrd="0" destOrd="0" presId="urn:microsoft.com/office/officeart/2005/8/layout/hList1"/>
    <dgm:cxn modelId="{FF15B4AB-A93A-4A3E-B3F9-3D00248F5403}" type="presOf" srcId="{BE231A99-6E66-4CAE-97F2-64497937E18B}" destId="{4993C185-E499-4D7D-957A-74D94B027F24}" srcOrd="0" destOrd="0" presId="urn:microsoft.com/office/officeart/2005/8/layout/hList1"/>
    <dgm:cxn modelId="{1AC4E35A-624E-4C44-916F-3533D4BEB98A}" type="presOf" srcId="{5DCCEAF6-45BD-42B0-AA16-43F5599A2C97}" destId="{62B40FE1-38B5-4056-B129-DA18738B285B}" srcOrd="0" destOrd="0" presId="urn:microsoft.com/office/officeart/2005/8/layout/hList1"/>
    <dgm:cxn modelId="{87AF3625-9E70-4C7D-9FA7-140C2958E5D1}" srcId="{4E09319B-A4F3-4D11-9CEA-2001637FE3E1}" destId="{E16918C5-A8C7-4224-9C01-EC4CE424268B}" srcOrd="1" destOrd="0" parTransId="{E14EE418-497C-47C4-AAFD-DFE7E775F8D2}" sibTransId="{F164072B-3E3D-4861-B3D5-26212EE236A8}"/>
    <dgm:cxn modelId="{416421C0-EE85-4717-AA37-BEAB84AE2872}" srcId="{9A9BEA7B-9773-478C-ABDF-941525FD7EBB}" destId="{BE231A99-6E66-4CAE-97F2-64497937E18B}" srcOrd="0" destOrd="0" parTransId="{8D9F77C8-2B61-4198-BF0E-69311D7B722A}" sibTransId="{F2CDE696-4B36-4052-81CC-288BBF94D009}"/>
    <dgm:cxn modelId="{C1A844A7-BBF6-419C-B154-F67C8D404191}" type="presOf" srcId="{FC8ED497-D401-4996-9B5A-ABF029C88774}" destId="{31EA67F6-2D6E-46D0-A5C3-C59880575FEF}" srcOrd="0" destOrd="0" presId="urn:microsoft.com/office/officeart/2005/8/layout/hList1"/>
    <dgm:cxn modelId="{C0EB7862-CE97-4596-AB9D-D2C337CB2A04}" type="presParOf" srcId="{31EA67F6-2D6E-46D0-A5C3-C59880575FEF}" destId="{EC8CCCB3-73FF-4125-AA3A-7AFD8A0C7454}" srcOrd="0" destOrd="0" presId="urn:microsoft.com/office/officeart/2005/8/layout/hList1"/>
    <dgm:cxn modelId="{61AA5E0C-6C8C-4A5A-89E1-E878D6E78A7F}" type="presParOf" srcId="{EC8CCCB3-73FF-4125-AA3A-7AFD8A0C7454}" destId="{6BE04587-2EA1-4829-A5F9-EB60549B7522}" srcOrd="0" destOrd="0" presId="urn:microsoft.com/office/officeart/2005/8/layout/hList1"/>
    <dgm:cxn modelId="{02E8737D-0B13-4E40-BB00-01BD4C6FBF4F}" type="presParOf" srcId="{EC8CCCB3-73FF-4125-AA3A-7AFD8A0C7454}" destId="{C8CA8702-43FE-4E51-B88B-1EF49251EC63}" srcOrd="1" destOrd="0" presId="urn:microsoft.com/office/officeart/2005/8/layout/hList1"/>
    <dgm:cxn modelId="{8529DC97-7280-4289-A339-A87791CB33A2}" type="presParOf" srcId="{31EA67F6-2D6E-46D0-A5C3-C59880575FEF}" destId="{A49DDC22-400F-49AD-900A-5A4D13838150}" srcOrd="1" destOrd="0" presId="urn:microsoft.com/office/officeart/2005/8/layout/hList1"/>
    <dgm:cxn modelId="{B6057F72-1D7D-4727-8F48-34B81A90FD43}" type="presParOf" srcId="{31EA67F6-2D6E-46D0-A5C3-C59880575FEF}" destId="{5F447737-12C8-44D1-ACE7-75E7D462C268}" srcOrd="2" destOrd="0" presId="urn:microsoft.com/office/officeart/2005/8/layout/hList1"/>
    <dgm:cxn modelId="{5880F1E3-320C-4A71-B07C-6D4DE0165CF5}" type="presParOf" srcId="{5F447737-12C8-44D1-ACE7-75E7D462C268}" destId="{981FB0A1-A039-4DED-BC3B-F75A8DAC8ECD}" srcOrd="0" destOrd="0" presId="urn:microsoft.com/office/officeart/2005/8/layout/hList1"/>
    <dgm:cxn modelId="{4C89BA57-5171-4806-8626-F1436439529F}" type="presParOf" srcId="{5F447737-12C8-44D1-ACE7-75E7D462C268}" destId="{62B40FE1-38B5-4056-B129-DA18738B285B}" srcOrd="1" destOrd="0" presId="urn:microsoft.com/office/officeart/2005/8/layout/hList1"/>
    <dgm:cxn modelId="{0995039A-A42C-4B81-94CC-EB979602D984}" type="presParOf" srcId="{31EA67F6-2D6E-46D0-A5C3-C59880575FEF}" destId="{DF44814F-4206-4939-89E2-F46CD71D464F}" srcOrd="3" destOrd="0" presId="urn:microsoft.com/office/officeart/2005/8/layout/hList1"/>
    <dgm:cxn modelId="{17BB6685-4262-44FC-A820-99AAAC0A7AE6}" type="presParOf" srcId="{31EA67F6-2D6E-46D0-A5C3-C59880575FEF}" destId="{8EF1FA08-28AC-4297-A1E7-8898459D1F97}" srcOrd="4" destOrd="0" presId="urn:microsoft.com/office/officeart/2005/8/layout/hList1"/>
    <dgm:cxn modelId="{BCFC6553-0A90-43D2-BCC2-63522EDD1641}" type="presParOf" srcId="{8EF1FA08-28AC-4297-A1E7-8898459D1F97}" destId="{F9B09C18-8C74-4392-BE1C-716A5FF1BBDF}" srcOrd="0" destOrd="0" presId="urn:microsoft.com/office/officeart/2005/8/layout/hList1"/>
    <dgm:cxn modelId="{55B1957B-1C64-4994-AA9E-7422053DBBCA}" type="presParOf" srcId="{8EF1FA08-28AC-4297-A1E7-8898459D1F97}" destId="{4993C185-E499-4D7D-957A-74D94B027F24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med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med">
    <p:pull dir="d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1FF9CEF5-A50D-4B8B-9852-D76F703786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AE838C9-87D8-493B-875B-C02B7A03A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7042" y="3962"/>
            <a:ext cx="12184958" cy="6854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912D1-813C-4FD6-97D4-DAE0D6BD8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7447"/>
            <a:ext cx="8915399" cy="2721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000" dirty="0">
                <a:solidFill>
                  <a:schemeClr val="tx1"/>
                </a:solidFill>
              </a:rPr>
              <a:t>AUTOGENERATION OF 3D MODEL FROM ROOM IMAGES</a:t>
            </a:r>
            <a:endParaRPr lang="x-none" sz="5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08BC59-F98D-4612-8299-16FFCF3F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67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2016-CE-54</a:t>
            </a:r>
          </a:p>
          <a:p>
            <a:pPr>
              <a:lnSpc>
                <a:spcPct val="90000"/>
              </a:lnSpc>
            </a:pPr>
            <a:r>
              <a:rPr lang="en-GB"/>
              <a:t>2016-CE-72</a:t>
            </a:r>
          </a:p>
          <a:p>
            <a:pPr>
              <a:lnSpc>
                <a:spcPct val="90000"/>
              </a:lnSpc>
            </a:pPr>
            <a:r>
              <a:rPr lang="en-GB"/>
              <a:t>2016-CE-81</a:t>
            </a:r>
          </a:p>
          <a:p>
            <a:pPr>
              <a:lnSpc>
                <a:spcPct val="90000"/>
              </a:lnSpc>
            </a:pPr>
            <a:r>
              <a:rPr lang="en-GB"/>
              <a:t>2016-CS-159</a:t>
            </a:r>
            <a:endParaRPr lang="x-none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0684D86-C9D1-40C3-A9B6-EC935C7312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33">
            <a:extLst>
              <a:ext uri="{FF2B5EF4-FFF2-40B4-BE49-F238E27FC236}">
                <a16:creationId xmlns="" xmlns:a16="http://schemas.microsoft.com/office/drawing/2014/main" id="{1EDF7896-F56A-49DA-90F3-F5CE8B9833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413891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0221F0-E61F-4AD3-B683-685CA8D0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6. PROPOSED SYSTEM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B44562-E5EF-4950-B1F8-A0575CB9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3043645"/>
            <a:ext cx="9383408" cy="28675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Our </a:t>
            </a:r>
            <a:r>
              <a:rPr lang="en-US" dirty="0" smtClean="0"/>
              <a:t>project emphasizes on the generation of 3d models from images of 2D </a:t>
            </a:r>
            <a:r>
              <a:rPr lang="en-US" dirty="0" smtClean="0"/>
              <a:t>floor </a:t>
            </a:r>
            <a:r>
              <a:rPr lang="en-US" dirty="0" smtClean="0"/>
              <a:t>plans. The project </a:t>
            </a:r>
            <a:r>
              <a:rPr lang="en-US" dirty="0" smtClean="0"/>
              <a:t>is somehow </a:t>
            </a:r>
            <a:r>
              <a:rPr lang="en-US" dirty="0" smtClean="0"/>
              <a:t>unique because it focuses on the making of 3d models by importing images of 2D </a:t>
            </a:r>
            <a:r>
              <a:rPr lang="en-US" dirty="0" smtClean="0"/>
              <a:t>floor </a:t>
            </a:r>
            <a:r>
              <a:rPr lang="en-US" dirty="0" smtClean="0"/>
              <a:t>plans </a:t>
            </a:r>
            <a:r>
              <a:rPr lang="en-US" dirty="0" smtClean="0"/>
              <a:t>which is </a:t>
            </a:r>
            <a:r>
              <a:rPr lang="en-US" dirty="0" smtClean="0"/>
              <a:t>missing in other </a:t>
            </a:r>
            <a:r>
              <a:rPr lang="en-US" dirty="0" err="1" smtClean="0"/>
              <a:t>softwares</a:t>
            </a:r>
            <a:r>
              <a:rPr lang="en-US" dirty="0" smtClean="0"/>
              <a:t>. Other </a:t>
            </a:r>
            <a:r>
              <a:rPr lang="en-US" dirty="0" err="1" smtClean="0"/>
              <a:t>softwares</a:t>
            </a:r>
            <a:r>
              <a:rPr lang="en-US" dirty="0" smtClean="0"/>
              <a:t> main concern is to create 3d model from drawn 2d plan </a:t>
            </a:r>
            <a:r>
              <a:rPr lang="en-US" dirty="0" smtClean="0"/>
              <a:t>and it </a:t>
            </a:r>
            <a:r>
              <a:rPr lang="en-US" dirty="0" smtClean="0"/>
              <a:t>will be the innovation in our project.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38963285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0221F0-E61F-4AD3-B683-685CA8D0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7. METHODOLOGY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8355" y="2306694"/>
            <a:ext cx="4662152" cy="4551305"/>
          </a:xfrm>
        </p:spPr>
      </p:pic>
    </p:spTree>
    <p:extLst>
      <p:ext uri="{BB962C8B-B14F-4D97-AF65-F5344CB8AC3E}">
        <p14:creationId xmlns:p14="http://schemas.microsoft.com/office/powerpoint/2010/main" xmlns="" val="193942307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87B431-52D1-443E-8FC5-EBEABF21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4. IDEA COMPLEXITY</a:t>
            </a:r>
            <a:endParaRPr lang="x-none" b="1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1748118" y="2662518"/>
          <a:ext cx="6494929" cy="3926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52490554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5E76E-82C7-4FA8-9842-E997F876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8. POSSIBLE APPLICATION OF WORK 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1CAAFE-9C52-423A-BD22-F22A736D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638696"/>
            <a:ext cx="10495280" cy="351390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architects can use this for 3D visualization of their </a:t>
            </a:r>
            <a:r>
              <a:rPr lang="en-US" dirty="0" smtClean="0"/>
              <a:t>2D floor </a:t>
            </a:r>
            <a:r>
              <a:rPr lang="en-US" dirty="0" smtClean="0"/>
              <a:t>plan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interior designers can use this for the purpose of interior designing of 3D generated model.</a:t>
            </a:r>
          </a:p>
          <a:p>
            <a:r>
              <a:rPr lang="en-US" dirty="0" smtClean="0"/>
              <a:t>People who are running real estate businesses can use this for </a:t>
            </a:r>
            <a:r>
              <a:rPr lang="en-US" dirty="0" smtClean="0"/>
              <a:t>efficient </a:t>
            </a:r>
            <a:r>
              <a:rPr lang="en-US" dirty="0" smtClean="0"/>
              <a:t>sales </a:t>
            </a:r>
            <a:r>
              <a:rPr lang="en-US" dirty="0" smtClean="0"/>
              <a:t>promotion.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software </a:t>
            </a:r>
            <a:r>
              <a:rPr lang="en-US" dirty="0" smtClean="0"/>
              <a:t>can use </a:t>
            </a:r>
            <a:r>
              <a:rPr lang="en-US" dirty="0" smtClean="0"/>
              <a:t>in all those areas which require 3D rooms visualization and 3D rooms </a:t>
            </a:r>
            <a:r>
              <a:rPr lang="en-US" dirty="0" smtClean="0"/>
              <a:t>modification</a:t>
            </a:r>
            <a:r>
              <a:rPr lang="en-US" dirty="0" smtClean="0"/>
              <a:t>.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1992234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EB085-B337-4199-A40E-269BA491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10. FEASIBILITY STUDY 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91886" y="2586445"/>
          <a:ext cx="11338559" cy="4075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7795265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B97C3A-D8DD-49BC-B84D-44CD0BB5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9. MARKET SURVEY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85B57F-B011-4DA4-8ABD-52BB60B2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063629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40D58B-9133-4C06-AAD6-7E29E772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12. LIMITATIONS AND CHALLENGES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0FD512-3ED8-4D99-AC7E-FFC3F80B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463" y="2690949"/>
            <a:ext cx="10299337" cy="34877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Selection of Software and 3D graphic </a:t>
            </a:r>
            <a:r>
              <a:rPr lang="en-US" sz="2400" dirty="0" smtClean="0"/>
              <a:t>tools</a:t>
            </a:r>
          </a:p>
          <a:p>
            <a:r>
              <a:rPr lang="en-US" sz="2400" dirty="0" smtClean="0"/>
              <a:t>Compatibility of other programming language with graphic </a:t>
            </a:r>
            <a:r>
              <a:rPr lang="en-US" sz="2400" dirty="0" smtClean="0"/>
              <a:t>tools</a:t>
            </a:r>
          </a:p>
          <a:p>
            <a:r>
              <a:rPr lang="en-US" sz="2400" dirty="0" smtClean="0"/>
              <a:t>Image Processing and </a:t>
            </a:r>
            <a:r>
              <a:rPr lang="en-US" sz="2400" dirty="0" smtClean="0"/>
              <a:t>recognition</a:t>
            </a:r>
          </a:p>
          <a:p>
            <a:r>
              <a:rPr lang="en-US" sz="2400" dirty="0" smtClean="0"/>
              <a:t> No background of computer </a:t>
            </a:r>
            <a:r>
              <a:rPr lang="en-US" sz="2400" dirty="0" smtClean="0"/>
              <a:t>graphics</a:t>
            </a:r>
          </a:p>
          <a:p>
            <a:r>
              <a:rPr lang="en-US" sz="2400" dirty="0" smtClean="0"/>
              <a:t>Placing texture on 3D model according to position and size</a:t>
            </a:r>
            <a:endParaRPr lang="x-none" sz="2400"/>
          </a:p>
        </p:txBody>
      </p:sp>
    </p:spTree>
    <p:extLst>
      <p:ext uri="{BB962C8B-B14F-4D97-AF65-F5344CB8AC3E}">
        <p14:creationId xmlns:p14="http://schemas.microsoft.com/office/powerpoint/2010/main" xmlns="" val="158735596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1A8FEED-AADA-461C-9F95-1647F28E3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174" y="872198"/>
            <a:ext cx="8393943" cy="4888400"/>
          </a:xfrm>
        </p:spPr>
      </p:pic>
    </p:spTree>
    <p:extLst>
      <p:ext uri="{BB962C8B-B14F-4D97-AF65-F5344CB8AC3E}">
        <p14:creationId xmlns:p14="http://schemas.microsoft.com/office/powerpoint/2010/main" xmlns="" val="422450737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BFF53-F080-4837-B3FC-77C4CC39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  </a:t>
            </a:r>
            <a:r>
              <a:rPr lang="en-GB" b="1" dirty="0" smtClean="0">
                <a:solidFill>
                  <a:srgbClr val="FFFFFF"/>
                </a:solidFill>
              </a:rPr>
              <a:t>INTRODUCTION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E71383-70B6-4A9E-A22E-EE6057E31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771" y="2416628"/>
            <a:ext cx="10424160" cy="4219303"/>
          </a:xfrm>
        </p:spPr>
        <p:txBody>
          <a:bodyPr>
            <a:normAutofit fontScale="55000" lnSpcReduction="20000"/>
          </a:bodyPr>
          <a:lstStyle/>
          <a:p>
            <a:pPr lvl="0">
              <a:buNone/>
            </a:pPr>
            <a:r>
              <a:rPr lang="en-GB" sz="6200" b="1" dirty="0" smtClean="0"/>
              <a:t>Overview</a:t>
            </a:r>
          </a:p>
          <a:p>
            <a:pPr lvl="0"/>
            <a:r>
              <a:rPr lang="en-US" sz="4300" dirty="0" smtClean="0"/>
              <a:t>Allow </a:t>
            </a:r>
            <a:r>
              <a:rPr lang="en-US" sz="4300" dirty="0" smtClean="0"/>
              <a:t>users to import the image of 2D floor plan.</a:t>
            </a:r>
          </a:p>
          <a:p>
            <a:pPr lvl="0"/>
            <a:r>
              <a:rPr lang="en-US" sz="4300" dirty="0" smtClean="0"/>
              <a:t>Automatically generate 3D model according to 2D floor plan.</a:t>
            </a:r>
          </a:p>
          <a:p>
            <a:pPr lvl="0"/>
            <a:r>
              <a:rPr lang="en-US" sz="4300" dirty="0" smtClean="0"/>
              <a:t>Enables users to change the texture of floor and walls in 3D generated model.</a:t>
            </a:r>
          </a:p>
          <a:p>
            <a:pPr lvl="0"/>
            <a:r>
              <a:rPr lang="en-US" sz="4300" dirty="0" smtClean="0"/>
              <a:t>Enables users to add furniture in 3D generated model</a:t>
            </a:r>
            <a:r>
              <a:rPr lang="en-US" sz="4300" dirty="0" smtClean="0"/>
              <a:t>.</a:t>
            </a:r>
          </a:p>
          <a:p>
            <a:pPr lvl="0"/>
            <a:r>
              <a:rPr lang="en-US" sz="4300" dirty="0" smtClean="0"/>
              <a:t>The techniques of image processing and model mapping used to generate the </a:t>
            </a:r>
            <a:r>
              <a:rPr lang="en-US" sz="4300" dirty="0" smtClean="0"/>
              <a:t>3D computer </a:t>
            </a:r>
            <a:r>
              <a:rPr lang="en-US" sz="4300" dirty="0" smtClean="0"/>
              <a:t>graphics model </a:t>
            </a:r>
          </a:p>
          <a:p>
            <a:pPr lvl="0"/>
            <a:r>
              <a:rPr lang="en-US" sz="4300" dirty="0" smtClean="0"/>
              <a:t>Have different viewpoints i.e. top-view, walk-through, front-view and side-view of 3D generated model. </a:t>
            </a:r>
          </a:p>
          <a:p>
            <a:pPr marL="0" indent="0"/>
            <a:endParaRPr lang="en-GB" sz="2900" b="1" dirty="0" smtClean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339750047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BFF53-F080-4837-B3FC-77C4CC39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  </a:t>
            </a:r>
            <a:r>
              <a:rPr lang="en-GB" b="1" dirty="0" smtClean="0">
                <a:solidFill>
                  <a:srgbClr val="FFFFFF"/>
                </a:solidFill>
              </a:rPr>
              <a:t>INTRODUCTION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E71383-70B6-4A9E-A22E-EE6057E31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771" y="2416628"/>
            <a:ext cx="9457509" cy="1920241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GB" sz="4400" b="1" dirty="0" smtClean="0"/>
              <a:t>Background</a:t>
            </a:r>
            <a:endParaRPr lang="en-GB" sz="4400" b="1" dirty="0" smtClean="0"/>
          </a:p>
          <a:p>
            <a:pPr lvl="0">
              <a:buNone/>
            </a:pPr>
            <a:endParaRPr lang="en-US" sz="2800" b="1" dirty="0" smtClean="0"/>
          </a:p>
          <a:p>
            <a:r>
              <a:rPr lang="en-US" sz="2800" b="1" dirty="0" smtClean="0"/>
              <a:t>Why we need to initiate it?</a:t>
            </a:r>
          </a:p>
          <a:p>
            <a:r>
              <a:rPr lang="en-US" sz="2800" b="1" dirty="0" smtClean="0"/>
              <a:t>What problems and needs it will address? </a:t>
            </a:r>
          </a:p>
          <a:p>
            <a:pPr lvl="0">
              <a:buNone/>
            </a:pPr>
            <a:endParaRPr lang="en-US" sz="2000" dirty="0" smtClean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33975004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E540F1-2380-4634-BD56-DBBD8B0E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1.1 PROBLEM STATEMENT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657378-D759-4613-A83A-E0D10AE5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3065172"/>
            <a:ext cx="9383408" cy="284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When </a:t>
            </a:r>
            <a:r>
              <a:rPr lang="en-GB" sz="2000" dirty="0"/>
              <a:t>anyone plans to construct a new at/house and can only see its </a:t>
            </a:r>
            <a:r>
              <a:rPr lang="en-GB" sz="2000" dirty="0" smtClean="0"/>
              <a:t>floor </a:t>
            </a:r>
            <a:r>
              <a:rPr lang="en-GB" sz="2000" dirty="0"/>
              <a:t>plan. So it's hard for </a:t>
            </a:r>
            <a:r>
              <a:rPr lang="en-GB" sz="2000" dirty="0" smtClean="0"/>
              <a:t>anyone to </a:t>
            </a:r>
            <a:r>
              <a:rPr lang="en-GB" sz="2000" dirty="0"/>
              <a:t>imagine the actual environment by just seeing 2-D </a:t>
            </a:r>
            <a:r>
              <a:rPr lang="en-GB" sz="2000" dirty="0" smtClean="0"/>
              <a:t>floor </a:t>
            </a:r>
            <a:r>
              <a:rPr lang="en-GB" sz="2000" dirty="0"/>
              <a:t>plan. So, our system will enable the users to </a:t>
            </a:r>
            <a:r>
              <a:rPr lang="en-GB" sz="2000" dirty="0" smtClean="0"/>
              <a:t>see this </a:t>
            </a:r>
            <a:r>
              <a:rPr lang="en-GB" sz="2000" dirty="0"/>
              <a:t>2-D </a:t>
            </a:r>
            <a:r>
              <a:rPr lang="en-GB" sz="2000" dirty="0" smtClean="0"/>
              <a:t>floor </a:t>
            </a:r>
            <a:r>
              <a:rPr lang="en-GB" sz="2000" dirty="0"/>
              <a:t>plan into </a:t>
            </a:r>
            <a:r>
              <a:rPr lang="en-GB" sz="2000" dirty="0" smtClean="0"/>
              <a:t>3-D. </a:t>
            </a:r>
            <a:r>
              <a:rPr lang="en-US" sz="2000" dirty="0" smtClean="0"/>
              <a:t>Our </a:t>
            </a:r>
            <a:r>
              <a:rPr lang="en-US" sz="2000" dirty="0" smtClean="0"/>
              <a:t>software helps </a:t>
            </a:r>
            <a:r>
              <a:rPr lang="en-US" sz="2000" dirty="0" smtClean="0"/>
              <a:t>users to edit 3D model quickly without consuming essential </a:t>
            </a:r>
            <a:r>
              <a:rPr lang="en-US" sz="2000" dirty="0" smtClean="0"/>
              <a:t>resources i.e. time and money.</a:t>
            </a:r>
            <a:endParaRPr lang="en-US" sz="2000" i="1" dirty="0" smtClean="0"/>
          </a:p>
          <a:p>
            <a:pPr marL="0" indent="0">
              <a:buNone/>
            </a:pPr>
            <a:r>
              <a:rPr lang="en-GB" sz="2000" dirty="0" smtClean="0"/>
              <a:t>.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xmlns="" val="155812920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3E6C78-7685-4403-BADC-60464B53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1.2 MOTIVATION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55DB9D-1B3D-4B0F-94E2-81A0447A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3000776"/>
            <a:ext cx="9383408" cy="291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common user or an artist who does not know how their home look after construction and proper </a:t>
            </a:r>
            <a:r>
              <a:rPr lang="en-GB" dirty="0" smtClean="0"/>
              <a:t>adjustment of </a:t>
            </a:r>
            <a:r>
              <a:rPr lang="en-GB" dirty="0"/>
              <a:t>their accessories, it's a big platform for them to see their house in 3D more than their imagination</a:t>
            </a:r>
            <a:r>
              <a:rPr lang="en-GB" dirty="0" smtClean="0"/>
              <a:t>.</a:t>
            </a:r>
            <a:r>
              <a:rPr lang="en-GB" dirty="0"/>
              <a:t> Already existing such systems can only used by </a:t>
            </a:r>
            <a:r>
              <a:rPr lang="en-GB" dirty="0" smtClean="0"/>
              <a:t>technical users </a:t>
            </a:r>
            <a:r>
              <a:rPr lang="en-GB" dirty="0"/>
              <a:t>because a lot of manual work is required to construct 3D model from 2D le format. So, this </a:t>
            </a:r>
            <a:r>
              <a:rPr lang="en-GB" dirty="0" smtClean="0"/>
              <a:t>motivates us </a:t>
            </a:r>
            <a:r>
              <a:rPr lang="en-GB" dirty="0"/>
              <a:t>to automatically generate 3D model from an imported 2D </a:t>
            </a:r>
            <a:r>
              <a:rPr lang="en-GB" dirty="0" smtClean="0"/>
              <a:t>floor </a:t>
            </a:r>
            <a:r>
              <a:rPr lang="en-GB" dirty="0"/>
              <a:t>plan image by just clicking a button.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88717788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52C70D-7098-408E-880E-3F22F905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2. </a:t>
            </a:r>
            <a:r>
              <a:rPr lang="en-GB" b="1" dirty="0" smtClean="0">
                <a:solidFill>
                  <a:srgbClr val="FFFFFF"/>
                </a:solidFill>
              </a:rPr>
              <a:t>OBJECTIVES </a:t>
            </a:r>
            <a:r>
              <a:rPr lang="en-GB" b="1" dirty="0">
                <a:solidFill>
                  <a:srgbClr val="FFFFFF"/>
                </a:solidFill>
              </a:rPr>
              <a:t>OF PROJECT</a:t>
            </a:r>
            <a:endParaRPr lang="x-none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C6EA51-866C-4C34-B123-039CBFDA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Research Objectives</a:t>
            </a:r>
          </a:p>
          <a:p>
            <a:r>
              <a:rPr lang="en-US" sz="2800" b="1" dirty="0" smtClean="0"/>
              <a:t>Academic Objectives</a:t>
            </a:r>
          </a:p>
          <a:p>
            <a:r>
              <a:rPr lang="en-US" sz="2800" b="1" dirty="0" smtClean="0"/>
              <a:t>Industrial Objectives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7332157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B8960-813F-40F3-987B-87A82D73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3. SCOPE OF THE PROJECT</a:t>
            </a:r>
            <a:endParaRPr lang="x-none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422E80-8B43-49C7-B5F3-FA890E5A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This project  </a:t>
            </a:r>
            <a:r>
              <a:rPr lang="en-US" dirty="0" smtClean="0"/>
              <a:t>spread towards house </a:t>
            </a:r>
            <a:r>
              <a:rPr lang="en-US" dirty="0" smtClean="0"/>
              <a:t>planners, </a:t>
            </a:r>
            <a:r>
              <a:rPr lang="en-US" dirty="0" smtClean="0"/>
              <a:t>architects and common users who want to make their </a:t>
            </a:r>
            <a:r>
              <a:rPr lang="en-US" dirty="0" smtClean="0"/>
              <a:t>houses according </a:t>
            </a:r>
            <a:r>
              <a:rPr lang="en-US" dirty="0" smtClean="0"/>
              <a:t>to their own wish. This project handles les of </a:t>
            </a:r>
            <a:r>
              <a:rPr lang="en-US" dirty="0" smtClean="0"/>
              <a:t>2D floor </a:t>
            </a:r>
            <a:r>
              <a:rPr lang="en-US" dirty="0" smtClean="0"/>
              <a:t>plans in image format (.png and .jpeg</a:t>
            </a:r>
            <a:r>
              <a:rPr lang="en-US" dirty="0" smtClean="0"/>
              <a:t>),then </a:t>
            </a:r>
            <a:r>
              <a:rPr lang="en-US" dirty="0" smtClean="0"/>
              <a:t>apply image processing </a:t>
            </a:r>
            <a:r>
              <a:rPr lang="en-US" dirty="0" smtClean="0"/>
              <a:t> techniques </a:t>
            </a:r>
            <a:r>
              <a:rPr lang="en-US" dirty="0" smtClean="0"/>
              <a:t>on </a:t>
            </a:r>
            <a:r>
              <a:rPr lang="en-US" dirty="0" smtClean="0"/>
              <a:t>that 2D floor </a:t>
            </a:r>
            <a:r>
              <a:rPr lang="en-US" dirty="0" smtClean="0"/>
              <a:t>plan to recognize and generate a 3D model accordingly.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21020211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C7F7E-8CB2-47D8-95C9-439ED4C8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11. TARGET AUDIENCE 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1768BE-4C2A-4074-8BBD-DA6FCF8F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1" y="2834639"/>
            <a:ext cx="9711509" cy="3435532"/>
          </a:xfrm>
        </p:spPr>
        <p:txBody>
          <a:bodyPr>
            <a:normAutofit/>
          </a:bodyPr>
          <a:lstStyle/>
          <a:p>
            <a:r>
              <a:rPr lang="en-US" dirty="0" smtClean="0"/>
              <a:t>Common Users</a:t>
            </a:r>
          </a:p>
          <a:p>
            <a:r>
              <a:rPr lang="en-US" dirty="0" smtClean="0"/>
              <a:t>Interior </a:t>
            </a:r>
            <a:r>
              <a:rPr lang="en-US" dirty="0" smtClean="0"/>
              <a:t>Designers</a:t>
            </a:r>
          </a:p>
          <a:p>
            <a:r>
              <a:rPr lang="en-US" dirty="0" smtClean="0"/>
              <a:t>Architects </a:t>
            </a:r>
            <a:r>
              <a:rPr lang="en-US" dirty="0" smtClean="0"/>
              <a:t>and Home planners</a:t>
            </a:r>
          </a:p>
          <a:p>
            <a:r>
              <a:rPr lang="en-US" dirty="0" smtClean="0"/>
              <a:t>Real </a:t>
            </a:r>
            <a:r>
              <a:rPr lang="en-US" dirty="0" smtClean="0"/>
              <a:t>estate sellers agents</a:t>
            </a:r>
          </a:p>
          <a:p>
            <a:pPr>
              <a:buNone/>
            </a:pPr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4550295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A4B89-B2B3-4944-A853-1D91B1B6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5. EXISTING SYSTEM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3A1888-B33C-438A-BE29-8C9AB6E5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89089847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581</Words>
  <Application>Microsoft Office PowerPoint</Application>
  <PresentationFormat>Custom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AUTOGENERATION OF 3D MODEL FROM ROOM IMAGES</vt:lpstr>
      <vt:lpstr>1.  INTRODUCTION</vt:lpstr>
      <vt:lpstr>1.  INTRODUCTION</vt:lpstr>
      <vt:lpstr>1.1 PROBLEM STATEMENT</vt:lpstr>
      <vt:lpstr>1.2 MOTIVATION</vt:lpstr>
      <vt:lpstr>2. OBJECTIVES OF PROJECT</vt:lpstr>
      <vt:lpstr>3. SCOPE OF THE PROJECT</vt:lpstr>
      <vt:lpstr>11. TARGET AUDIENCE </vt:lpstr>
      <vt:lpstr>5. EXISTING SYSTEM</vt:lpstr>
      <vt:lpstr>6. PROPOSED SYSTEM</vt:lpstr>
      <vt:lpstr>7. METHODOLOGY</vt:lpstr>
      <vt:lpstr>4. IDEA COMPLEXITY</vt:lpstr>
      <vt:lpstr>8. POSSIBLE APPLICATION OF WORK </vt:lpstr>
      <vt:lpstr>10. FEASIBILITY STUDY </vt:lpstr>
      <vt:lpstr>9. MARKET SURVEY</vt:lpstr>
      <vt:lpstr>12. LIMITATIONS AND CHALLENGES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AUTOGENERATION OF 3D MODEL FROM ROOM IMAGES</dc:title>
  <dc:creator>HP</dc:creator>
  <cp:lastModifiedBy>HP 820</cp:lastModifiedBy>
  <cp:revision>34</cp:revision>
  <dcterms:created xsi:type="dcterms:W3CDTF">2019-09-03T06:01:54Z</dcterms:created>
  <dcterms:modified xsi:type="dcterms:W3CDTF">2019-09-06T06:20:26Z</dcterms:modified>
</cp:coreProperties>
</file>