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90" r:id="rId3"/>
    <p:sldId id="295" r:id="rId4"/>
    <p:sldId id="291" r:id="rId5"/>
    <p:sldId id="287" r:id="rId6"/>
    <p:sldId id="310" r:id="rId7"/>
    <p:sldId id="271" r:id="rId8"/>
    <p:sldId id="289" r:id="rId9"/>
    <p:sldId id="261" r:id="rId10"/>
    <p:sldId id="313" r:id="rId11"/>
    <p:sldId id="293" r:id="rId12"/>
    <p:sldId id="314" r:id="rId13"/>
    <p:sldId id="296" r:id="rId14"/>
    <p:sldId id="297" r:id="rId15"/>
    <p:sldId id="303" r:id="rId16"/>
    <p:sldId id="299" r:id="rId17"/>
    <p:sldId id="272" r:id="rId18"/>
    <p:sldId id="300" r:id="rId19"/>
    <p:sldId id="316" r:id="rId20"/>
    <p:sldId id="302" r:id="rId21"/>
    <p:sldId id="309" r:id="rId22"/>
    <p:sldId id="273" r:id="rId23"/>
    <p:sldId id="304" r:id="rId24"/>
    <p:sldId id="305" r:id="rId25"/>
    <p:sldId id="280" r:id="rId26"/>
    <p:sldId id="278"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0E02A-BBD4-4247-A41D-F73114EE8E3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45DACBEE-AEDB-4E65-8EDF-CB6F7C90CF57}">
      <dgm:prSet phldrT="[Text]"/>
      <dgm:spPr/>
      <dgm:t>
        <a:bodyPr/>
        <a:lstStyle/>
        <a:p>
          <a:endParaRPr lang="en-US" dirty="0"/>
        </a:p>
      </dgm:t>
    </dgm:pt>
    <dgm:pt modelId="{7EBDB257-6EE9-4C11-9D92-C08E7C9915C7}" type="parTrans" cxnId="{B761B05C-6BB2-49AF-A5B8-34F294A9E676}">
      <dgm:prSet/>
      <dgm:spPr/>
      <dgm:t>
        <a:bodyPr/>
        <a:lstStyle/>
        <a:p>
          <a:endParaRPr lang="en-US"/>
        </a:p>
      </dgm:t>
    </dgm:pt>
    <dgm:pt modelId="{76996AF6-DF58-4038-B6E8-1D966EB0C4CC}" type="sibTrans" cxnId="{B761B05C-6BB2-49AF-A5B8-34F294A9E676}">
      <dgm:prSet/>
      <dgm:spPr/>
      <dgm:t>
        <a:bodyPr/>
        <a:lstStyle/>
        <a:p>
          <a:endParaRPr lang="en-US"/>
        </a:p>
      </dgm:t>
    </dgm:pt>
    <dgm:pt modelId="{41C0B508-C82F-42A7-B260-26688046967A}">
      <dgm:prSet phldrT="[Text]"/>
      <dgm:spPr/>
      <dgm:t>
        <a:bodyPr/>
        <a:lstStyle/>
        <a:p>
          <a:r>
            <a:rPr lang="en-US" dirty="0" smtClean="0"/>
            <a:t>Platform for architects to see 3D models of their 2D floor plans before actual implementation and enables them to do interior designing</a:t>
          </a:r>
          <a:endParaRPr lang="en-US" dirty="0"/>
        </a:p>
      </dgm:t>
    </dgm:pt>
    <dgm:pt modelId="{DD1EA180-EE35-4EAF-AEF5-42DED547BF67}" type="parTrans" cxnId="{F3482DAD-8430-494D-BB6A-A8147078CFAD}">
      <dgm:prSet/>
      <dgm:spPr/>
      <dgm:t>
        <a:bodyPr/>
        <a:lstStyle/>
        <a:p>
          <a:endParaRPr lang="en-US"/>
        </a:p>
      </dgm:t>
    </dgm:pt>
    <dgm:pt modelId="{14A02AF7-F26B-41A3-99AF-CC91D1D5A8F6}" type="sibTrans" cxnId="{F3482DAD-8430-494D-BB6A-A8147078CFAD}">
      <dgm:prSet/>
      <dgm:spPr/>
      <dgm:t>
        <a:bodyPr/>
        <a:lstStyle/>
        <a:p>
          <a:endParaRPr lang="en-US"/>
        </a:p>
      </dgm:t>
    </dgm:pt>
    <dgm:pt modelId="{2EFB31DA-C82E-408D-B3DE-4B6397DB1F9E}">
      <dgm:prSet phldrT="[Text]"/>
      <dgm:spPr/>
      <dgm:t>
        <a:bodyPr/>
        <a:lstStyle/>
        <a:p>
          <a:endParaRPr lang="en-US" dirty="0"/>
        </a:p>
      </dgm:t>
    </dgm:pt>
    <dgm:pt modelId="{323E613D-E4E1-4E21-98D6-0131BDF9399D}" type="parTrans" cxnId="{A35A18E5-7898-4F28-AF28-7D54CF458198}">
      <dgm:prSet/>
      <dgm:spPr/>
      <dgm:t>
        <a:bodyPr/>
        <a:lstStyle/>
        <a:p>
          <a:endParaRPr lang="en-US"/>
        </a:p>
      </dgm:t>
    </dgm:pt>
    <dgm:pt modelId="{FAB0C200-1EBC-46E9-9342-78089F7FBE2D}" type="sibTrans" cxnId="{A35A18E5-7898-4F28-AF28-7D54CF458198}">
      <dgm:prSet/>
      <dgm:spPr/>
      <dgm:t>
        <a:bodyPr/>
        <a:lstStyle/>
        <a:p>
          <a:endParaRPr lang="en-US"/>
        </a:p>
      </dgm:t>
    </dgm:pt>
    <dgm:pt modelId="{8BFB388E-B677-4B92-8E7B-AE7AEB9CD3BE}">
      <dgm:prSet phldrT="[Text]"/>
      <dgm:spPr/>
      <dgm:t>
        <a:bodyPr/>
        <a:lstStyle/>
        <a:p>
          <a:r>
            <a:rPr lang="en-US" dirty="0" smtClean="0"/>
            <a:t>Get rid to do a lot of manual work to generate 3D models unlike existing systems </a:t>
          </a:r>
          <a:endParaRPr lang="en-US" dirty="0"/>
        </a:p>
      </dgm:t>
    </dgm:pt>
    <dgm:pt modelId="{36FD537B-5EE0-4496-825C-F376AF25BF29}" type="parTrans" cxnId="{8756CE1C-D63A-4369-8766-2556D8E0726E}">
      <dgm:prSet/>
      <dgm:spPr/>
      <dgm:t>
        <a:bodyPr/>
        <a:lstStyle/>
        <a:p>
          <a:endParaRPr lang="en-US"/>
        </a:p>
      </dgm:t>
    </dgm:pt>
    <dgm:pt modelId="{9854EE67-BB75-422F-9521-0BDA3027DE7D}" type="sibTrans" cxnId="{8756CE1C-D63A-4369-8766-2556D8E0726E}">
      <dgm:prSet/>
      <dgm:spPr/>
      <dgm:t>
        <a:bodyPr/>
        <a:lstStyle/>
        <a:p>
          <a:endParaRPr lang="en-US"/>
        </a:p>
      </dgm:t>
    </dgm:pt>
    <dgm:pt modelId="{41B93C19-1383-4F88-A8BF-3988FD450F12}">
      <dgm:prSet phldrT="[Text]"/>
      <dgm:spPr/>
      <dgm:t>
        <a:bodyPr/>
        <a:lstStyle/>
        <a:p>
          <a:endParaRPr lang="en-US" dirty="0"/>
        </a:p>
      </dgm:t>
    </dgm:pt>
    <dgm:pt modelId="{866BC0A2-F34E-4004-ABC7-8CB486F0B148}" type="parTrans" cxnId="{29ED9A5B-7045-4014-A02D-C41608859155}">
      <dgm:prSet/>
      <dgm:spPr/>
      <dgm:t>
        <a:bodyPr/>
        <a:lstStyle/>
        <a:p>
          <a:endParaRPr lang="en-US"/>
        </a:p>
      </dgm:t>
    </dgm:pt>
    <dgm:pt modelId="{77AF4B1A-FC11-4B01-8E35-44173460C343}" type="sibTrans" cxnId="{29ED9A5B-7045-4014-A02D-C41608859155}">
      <dgm:prSet/>
      <dgm:spPr/>
      <dgm:t>
        <a:bodyPr/>
        <a:lstStyle/>
        <a:p>
          <a:endParaRPr lang="en-US"/>
        </a:p>
      </dgm:t>
    </dgm:pt>
    <dgm:pt modelId="{59BEF509-EAA3-48F3-B08D-0785F2FA7008}">
      <dgm:prSet phldrT="[Text]"/>
      <dgm:spPr/>
      <dgm:t>
        <a:bodyPr/>
        <a:lstStyle/>
        <a:p>
          <a:r>
            <a:rPr lang="en-US" dirty="0" smtClean="0"/>
            <a:t>Computer</a:t>
          </a:r>
          <a:r>
            <a:rPr lang="en-US" baseline="0" dirty="0" smtClean="0"/>
            <a:t> Vision , Artificial Intelligence And Software </a:t>
          </a:r>
          <a:r>
            <a:rPr lang="en-US" baseline="0" smtClean="0"/>
            <a:t>Engineering subject areas </a:t>
          </a:r>
          <a:r>
            <a:rPr lang="en-US" baseline="0" dirty="0" smtClean="0"/>
            <a:t>motivated us to do this project</a:t>
          </a:r>
          <a:endParaRPr lang="en-US" dirty="0"/>
        </a:p>
      </dgm:t>
    </dgm:pt>
    <dgm:pt modelId="{BFB9F737-6B41-4202-8DED-EAC16AB94808}" type="parTrans" cxnId="{559D8CDA-0EC1-4640-B560-A3FD46454368}">
      <dgm:prSet/>
      <dgm:spPr/>
      <dgm:t>
        <a:bodyPr/>
        <a:lstStyle/>
        <a:p>
          <a:endParaRPr lang="en-US"/>
        </a:p>
      </dgm:t>
    </dgm:pt>
    <dgm:pt modelId="{08AA5E61-8114-4773-AD91-2F5844F537FF}" type="sibTrans" cxnId="{559D8CDA-0EC1-4640-B560-A3FD46454368}">
      <dgm:prSet/>
      <dgm:spPr/>
      <dgm:t>
        <a:bodyPr/>
        <a:lstStyle/>
        <a:p>
          <a:endParaRPr lang="en-US"/>
        </a:p>
      </dgm:t>
    </dgm:pt>
    <dgm:pt modelId="{AAFB2A86-A7D5-4249-BE6D-D02804CC203F}" type="pres">
      <dgm:prSet presAssocID="{7B00E02A-BBD4-4247-A41D-F73114EE8E31}" presName="linearFlow" presStyleCnt="0">
        <dgm:presLayoutVars>
          <dgm:dir/>
          <dgm:animLvl val="lvl"/>
          <dgm:resizeHandles val="exact"/>
        </dgm:presLayoutVars>
      </dgm:prSet>
      <dgm:spPr/>
      <dgm:t>
        <a:bodyPr/>
        <a:lstStyle/>
        <a:p>
          <a:endParaRPr lang="en-US"/>
        </a:p>
      </dgm:t>
    </dgm:pt>
    <dgm:pt modelId="{7E4661FE-0597-4255-9D46-C0D555E985F0}" type="pres">
      <dgm:prSet presAssocID="{45DACBEE-AEDB-4E65-8EDF-CB6F7C90CF57}" presName="composite" presStyleCnt="0"/>
      <dgm:spPr/>
    </dgm:pt>
    <dgm:pt modelId="{86986477-8F07-49EA-8FD6-A3CE84A9DCCA}" type="pres">
      <dgm:prSet presAssocID="{45DACBEE-AEDB-4E65-8EDF-CB6F7C90CF57}" presName="parentText" presStyleLbl="alignNode1" presStyleIdx="0" presStyleCnt="3">
        <dgm:presLayoutVars>
          <dgm:chMax val="1"/>
          <dgm:bulletEnabled val="1"/>
        </dgm:presLayoutVars>
      </dgm:prSet>
      <dgm:spPr/>
      <dgm:t>
        <a:bodyPr/>
        <a:lstStyle/>
        <a:p>
          <a:endParaRPr lang="en-US"/>
        </a:p>
      </dgm:t>
    </dgm:pt>
    <dgm:pt modelId="{F8ADA9C4-79E3-435D-909E-27DEC395E509}" type="pres">
      <dgm:prSet presAssocID="{45DACBEE-AEDB-4E65-8EDF-CB6F7C90CF57}" presName="descendantText" presStyleLbl="alignAcc1" presStyleIdx="0" presStyleCnt="3" custLinFactNeighborX="-159" custLinFactNeighborY="1622">
        <dgm:presLayoutVars>
          <dgm:bulletEnabled val="1"/>
        </dgm:presLayoutVars>
      </dgm:prSet>
      <dgm:spPr/>
      <dgm:t>
        <a:bodyPr/>
        <a:lstStyle/>
        <a:p>
          <a:endParaRPr lang="en-US"/>
        </a:p>
      </dgm:t>
    </dgm:pt>
    <dgm:pt modelId="{1CDD778A-622E-4133-8027-48D2FB32314F}" type="pres">
      <dgm:prSet presAssocID="{76996AF6-DF58-4038-B6E8-1D966EB0C4CC}" presName="sp" presStyleCnt="0"/>
      <dgm:spPr/>
    </dgm:pt>
    <dgm:pt modelId="{177F6DB2-0040-4D20-9D58-610D4BB06053}" type="pres">
      <dgm:prSet presAssocID="{2EFB31DA-C82E-408D-B3DE-4B6397DB1F9E}" presName="composite" presStyleCnt="0"/>
      <dgm:spPr/>
    </dgm:pt>
    <dgm:pt modelId="{9F91587D-6652-4185-9B1A-3D110BCCF494}" type="pres">
      <dgm:prSet presAssocID="{2EFB31DA-C82E-408D-B3DE-4B6397DB1F9E}" presName="parentText" presStyleLbl="alignNode1" presStyleIdx="1" presStyleCnt="3">
        <dgm:presLayoutVars>
          <dgm:chMax val="1"/>
          <dgm:bulletEnabled val="1"/>
        </dgm:presLayoutVars>
      </dgm:prSet>
      <dgm:spPr/>
      <dgm:t>
        <a:bodyPr/>
        <a:lstStyle/>
        <a:p>
          <a:endParaRPr lang="en-US"/>
        </a:p>
      </dgm:t>
    </dgm:pt>
    <dgm:pt modelId="{E0B5E62B-263C-47F4-9913-A482ECEB6226}" type="pres">
      <dgm:prSet presAssocID="{2EFB31DA-C82E-408D-B3DE-4B6397DB1F9E}" presName="descendantText" presStyleLbl="alignAcc1" presStyleIdx="1" presStyleCnt="3">
        <dgm:presLayoutVars>
          <dgm:bulletEnabled val="1"/>
        </dgm:presLayoutVars>
      </dgm:prSet>
      <dgm:spPr/>
      <dgm:t>
        <a:bodyPr/>
        <a:lstStyle/>
        <a:p>
          <a:endParaRPr lang="en-US"/>
        </a:p>
      </dgm:t>
    </dgm:pt>
    <dgm:pt modelId="{96C40F82-3693-4563-974A-D669BA4F5B76}" type="pres">
      <dgm:prSet presAssocID="{FAB0C200-1EBC-46E9-9342-78089F7FBE2D}" presName="sp" presStyleCnt="0"/>
      <dgm:spPr/>
    </dgm:pt>
    <dgm:pt modelId="{1454D862-2657-4E16-902A-EF18B8003F40}" type="pres">
      <dgm:prSet presAssocID="{41B93C19-1383-4F88-A8BF-3988FD450F12}" presName="composite" presStyleCnt="0"/>
      <dgm:spPr/>
    </dgm:pt>
    <dgm:pt modelId="{16ACFFB3-8795-4EDA-BD46-D3CB3AC86B1F}" type="pres">
      <dgm:prSet presAssocID="{41B93C19-1383-4F88-A8BF-3988FD450F12}" presName="parentText" presStyleLbl="alignNode1" presStyleIdx="2" presStyleCnt="3">
        <dgm:presLayoutVars>
          <dgm:chMax val="1"/>
          <dgm:bulletEnabled val="1"/>
        </dgm:presLayoutVars>
      </dgm:prSet>
      <dgm:spPr/>
      <dgm:t>
        <a:bodyPr/>
        <a:lstStyle/>
        <a:p>
          <a:endParaRPr lang="en-US"/>
        </a:p>
      </dgm:t>
    </dgm:pt>
    <dgm:pt modelId="{E7CECF93-262F-4992-AE68-09A3D0029473}" type="pres">
      <dgm:prSet presAssocID="{41B93C19-1383-4F88-A8BF-3988FD450F12}" presName="descendantText" presStyleLbl="alignAcc1" presStyleIdx="2" presStyleCnt="3">
        <dgm:presLayoutVars>
          <dgm:bulletEnabled val="1"/>
        </dgm:presLayoutVars>
      </dgm:prSet>
      <dgm:spPr/>
      <dgm:t>
        <a:bodyPr/>
        <a:lstStyle/>
        <a:p>
          <a:endParaRPr lang="en-US"/>
        </a:p>
      </dgm:t>
    </dgm:pt>
  </dgm:ptLst>
  <dgm:cxnLst>
    <dgm:cxn modelId="{11553065-7855-4AE7-B94D-8F4D2EC99FA5}" type="presOf" srcId="{41C0B508-C82F-42A7-B260-26688046967A}" destId="{F8ADA9C4-79E3-435D-909E-27DEC395E509}" srcOrd="0" destOrd="0" presId="urn:microsoft.com/office/officeart/2005/8/layout/chevron2"/>
    <dgm:cxn modelId="{B761B05C-6BB2-49AF-A5B8-34F294A9E676}" srcId="{7B00E02A-BBD4-4247-A41D-F73114EE8E31}" destId="{45DACBEE-AEDB-4E65-8EDF-CB6F7C90CF57}" srcOrd="0" destOrd="0" parTransId="{7EBDB257-6EE9-4C11-9D92-C08E7C9915C7}" sibTransId="{76996AF6-DF58-4038-B6E8-1D966EB0C4CC}"/>
    <dgm:cxn modelId="{80C25095-4F51-4799-A930-15AA0AA767FB}" type="presOf" srcId="{7B00E02A-BBD4-4247-A41D-F73114EE8E31}" destId="{AAFB2A86-A7D5-4249-BE6D-D02804CC203F}" srcOrd="0" destOrd="0" presId="urn:microsoft.com/office/officeart/2005/8/layout/chevron2"/>
    <dgm:cxn modelId="{8756CE1C-D63A-4369-8766-2556D8E0726E}" srcId="{2EFB31DA-C82E-408D-B3DE-4B6397DB1F9E}" destId="{8BFB388E-B677-4B92-8E7B-AE7AEB9CD3BE}" srcOrd="0" destOrd="0" parTransId="{36FD537B-5EE0-4496-825C-F376AF25BF29}" sibTransId="{9854EE67-BB75-422F-9521-0BDA3027DE7D}"/>
    <dgm:cxn modelId="{4BCA304D-1C01-4506-ADFE-647F76D2A785}" type="presOf" srcId="{41B93C19-1383-4F88-A8BF-3988FD450F12}" destId="{16ACFFB3-8795-4EDA-BD46-D3CB3AC86B1F}" srcOrd="0" destOrd="0" presId="urn:microsoft.com/office/officeart/2005/8/layout/chevron2"/>
    <dgm:cxn modelId="{A35A18E5-7898-4F28-AF28-7D54CF458198}" srcId="{7B00E02A-BBD4-4247-A41D-F73114EE8E31}" destId="{2EFB31DA-C82E-408D-B3DE-4B6397DB1F9E}" srcOrd="1" destOrd="0" parTransId="{323E613D-E4E1-4E21-98D6-0131BDF9399D}" sibTransId="{FAB0C200-1EBC-46E9-9342-78089F7FBE2D}"/>
    <dgm:cxn modelId="{559D8CDA-0EC1-4640-B560-A3FD46454368}" srcId="{41B93C19-1383-4F88-A8BF-3988FD450F12}" destId="{59BEF509-EAA3-48F3-B08D-0785F2FA7008}" srcOrd="0" destOrd="0" parTransId="{BFB9F737-6B41-4202-8DED-EAC16AB94808}" sibTransId="{08AA5E61-8114-4773-AD91-2F5844F537FF}"/>
    <dgm:cxn modelId="{2720425A-D01E-46BB-B1C1-ECCDF12FC8E6}" type="presOf" srcId="{45DACBEE-AEDB-4E65-8EDF-CB6F7C90CF57}" destId="{86986477-8F07-49EA-8FD6-A3CE84A9DCCA}" srcOrd="0" destOrd="0" presId="urn:microsoft.com/office/officeart/2005/8/layout/chevron2"/>
    <dgm:cxn modelId="{0CD28603-BA1B-4E87-B91A-6B1B7742F23A}" type="presOf" srcId="{8BFB388E-B677-4B92-8E7B-AE7AEB9CD3BE}" destId="{E0B5E62B-263C-47F4-9913-A482ECEB6226}" srcOrd="0" destOrd="0" presId="urn:microsoft.com/office/officeart/2005/8/layout/chevron2"/>
    <dgm:cxn modelId="{F3482DAD-8430-494D-BB6A-A8147078CFAD}" srcId="{45DACBEE-AEDB-4E65-8EDF-CB6F7C90CF57}" destId="{41C0B508-C82F-42A7-B260-26688046967A}" srcOrd="0" destOrd="0" parTransId="{DD1EA180-EE35-4EAF-AEF5-42DED547BF67}" sibTransId="{14A02AF7-F26B-41A3-99AF-CC91D1D5A8F6}"/>
    <dgm:cxn modelId="{ABACBED0-7599-4D5C-93D9-F576B263E3DF}" type="presOf" srcId="{2EFB31DA-C82E-408D-B3DE-4B6397DB1F9E}" destId="{9F91587D-6652-4185-9B1A-3D110BCCF494}" srcOrd="0" destOrd="0" presId="urn:microsoft.com/office/officeart/2005/8/layout/chevron2"/>
    <dgm:cxn modelId="{29ED9A5B-7045-4014-A02D-C41608859155}" srcId="{7B00E02A-BBD4-4247-A41D-F73114EE8E31}" destId="{41B93C19-1383-4F88-A8BF-3988FD450F12}" srcOrd="2" destOrd="0" parTransId="{866BC0A2-F34E-4004-ABC7-8CB486F0B148}" sibTransId="{77AF4B1A-FC11-4B01-8E35-44173460C343}"/>
    <dgm:cxn modelId="{7DF9D216-DC74-43E1-AF1E-EF8D58E186BF}" type="presOf" srcId="{59BEF509-EAA3-48F3-B08D-0785F2FA7008}" destId="{E7CECF93-262F-4992-AE68-09A3D0029473}" srcOrd="0" destOrd="0" presId="urn:microsoft.com/office/officeart/2005/8/layout/chevron2"/>
    <dgm:cxn modelId="{2987F94A-37D5-4C8D-A777-1B03A8D63BA5}" type="presParOf" srcId="{AAFB2A86-A7D5-4249-BE6D-D02804CC203F}" destId="{7E4661FE-0597-4255-9D46-C0D555E985F0}" srcOrd="0" destOrd="0" presId="urn:microsoft.com/office/officeart/2005/8/layout/chevron2"/>
    <dgm:cxn modelId="{777A85E5-5DBA-467C-9FD5-2A48681BF45D}" type="presParOf" srcId="{7E4661FE-0597-4255-9D46-C0D555E985F0}" destId="{86986477-8F07-49EA-8FD6-A3CE84A9DCCA}" srcOrd="0" destOrd="0" presId="urn:microsoft.com/office/officeart/2005/8/layout/chevron2"/>
    <dgm:cxn modelId="{C1AC9BB8-6E4B-4D2B-816B-04D52C3CC849}" type="presParOf" srcId="{7E4661FE-0597-4255-9D46-C0D555E985F0}" destId="{F8ADA9C4-79E3-435D-909E-27DEC395E509}" srcOrd="1" destOrd="0" presId="urn:microsoft.com/office/officeart/2005/8/layout/chevron2"/>
    <dgm:cxn modelId="{E10853A7-9453-4D4C-8A0E-D77431421F27}" type="presParOf" srcId="{AAFB2A86-A7D5-4249-BE6D-D02804CC203F}" destId="{1CDD778A-622E-4133-8027-48D2FB32314F}" srcOrd="1" destOrd="0" presId="urn:microsoft.com/office/officeart/2005/8/layout/chevron2"/>
    <dgm:cxn modelId="{605E743C-6BFA-4762-BD78-3CC68B00EC17}" type="presParOf" srcId="{AAFB2A86-A7D5-4249-BE6D-D02804CC203F}" destId="{177F6DB2-0040-4D20-9D58-610D4BB06053}" srcOrd="2" destOrd="0" presId="urn:microsoft.com/office/officeart/2005/8/layout/chevron2"/>
    <dgm:cxn modelId="{977E974E-A5F6-4AB4-991F-C6CA643BF11D}" type="presParOf" srcId="{177F6DB2-0040-4D20-9D58-610D4BB06053}" destId="{9F91587D-6652-4185-9B1A-3D110BCCF494}" srcOrd="0" destOrd="0" presId="urn:microsoft.com/office/officeart/2005/8/layout/chevron2"/>
    <dgm:cxn modelId="{E2D37BE2-B89A-4BB1-8FAC-C9D6B9CB8FE3}" type="presParOf" srcId="{177F6DB2-0040-4D20-9D58-610D4BB06053}" destId="{E0B5E62B-263C-47F4-9913-A482ECEB6226}" srcOrd="1" destOrd="0" presId="urn:microsoft.com/office/officeart/2005/8/layout/chevron2"/>
    <dgm:cxn modelId="{C8FA5840-6DDC-46AF-9680-4E68650B52C1}" type="presParOf" srcId="{AAFB2A86-A7D5-4249-BE6D-D02804CC203F}" destId="{96C40F82-3693-4563-974A-D669BA4F5B76}" srcOrd="3" destOrd="0" presId="urn:microsoft.com/office/officeart/2005/8/layout/chevron2"/>
    <dgm:cxn modelId="{E0C2F5D7-D857-4C97-B4CE-BA71D210561B}" type="presParOf" srcId="{AAFB2A86-A7D5-4249-BE6D-D02804CC203F}" destId="{1454D862-2657-4E16-902A-EF18B8003F40}" srcOrd="4" destOrd="0" presId="urn:microsoft.com/office/officeart/2005/8/layout/chevron2"/>
    <dgm:cxn modelId="{D9FA59DC-AE8F-4DF5-922D-4E7E25B7F6CE}" type="presParOf" srcId="{1454D862-2657-4E16-902A-EF18B8003F40}" destId="{16ACFFB3-8795-4EDA-BD46-D3CB3AC86B1F}" srcOrd="0" destOrd="0" presId="urn:microsoft.com/office/officeart/2005/8/layout/chevron2"/>
    <dgm:cxn modelId="{6ADCFA49-A801-44D8-81DD-7F026EED3D11}" type="presParOf" srcId="{1454D862-2657-4E16-902A-EF18B8003F40}" destId="{E7CECF93-262F-4992-AE68-09A3D002947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dirty="0"/>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dirty="0"/>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dirty="0"/>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dirty="0"/>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dirty="0"/>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dirty="0"/>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dirty="0"/>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dirty="0"/>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dirty="0"/>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dirty="0"/>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dirty="0"/>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2DC9FED3-E784-444C-9658-6CA465B9BE28}" type="presOf" srcId="{0FA78B75-082C-43DC-933C-7FFF0E969434}" destId="{B21F0599-B944-425B-B2F8-623CD6CEAC6F}"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dirty="0"/>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dirty="0"/>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dirty="0"/>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dirty="0"/>
        </a:p>
      </dgm:t>
    </dgm:pt>
    <dgm:pt modelId="{3BFF5B2A-CF93-42FC-A4F4-10FC95525727}">
      <dgm:prSet phldrT="[Text]" custT="1"/>
      <dgm:spPr/>
      <dgm:t>
        <a:bodyPr/>
        <a:lstStyle/>
        <a:p>
          <a:r>
            <a:rPr lang="en-US" sz="1600" dirty="0" smtClean="0"/>
            <a:t>Scaling and setting of parameters for 3D model</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dirty="0"/>
        </a:p>
      </dgm:t>
    </dgm:pt>
    <dgm:pt modelId="{3DF1E0F8-A20A-457B-A7E5-E85DBF37A8A6}">
      <dgm:prSet phldrT="[Text]" custT="1"/>
      <dgm:spPr/>
      <dgm:t>
        <a:bodyPr/>
        <a:lstStyle/>
        <a:p>
          <a:r>
            <a:rPr lang="en-US" sz="1600" dirty="0" smtClean="0"/>
            <a:t>Wall construction and 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dirty="0"/>
        </a:p>
      </dgm:t>
    </dgm:pt>
    <dgm:pt modelId="{E60AF25B-C52F-4F8E-9C9F-DC32F1368A8D}">
      <dgm:prSet phldrT="[Text]" custT="1"/>
      <dgm:spPr/>
      <dgm:t>
        <a:bodyPr/>
        <a:lstStyle/>
        <a:p>
          <a:r>
            <a:rPr lang="en-US" sz="1600" dirty="0" smtClean="0"/>
            <a:t>Floor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dirty="0"/>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dirty="0"/>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Smart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idea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3"/>
      <dgm:spPr/>
      <dgm:t>
        <a:bodyPr/>
        <a:lstStyle/>
        <a:p>
          <a:endParaRPr lang="en-US"/>
        </a:p>
      </dgm:t>
    </dgm:pt>
    <dgm:pt modelId="{E3AC153E-2405-49CD-B76E-1B040E7FC225}" type="pres">
      <dgm:prSet presAssocID="{E2B6297A-6D14-4600-B357-ACBE64B4A9B9}" presName="text" presStyleLbl="fgAcc0" presStyleIdx="0" presStyleCnt="3" custScaleX="74833" custScaleY="67486" custLinFactNeighborX="99730" custLinFactNeighborY="-6957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3"/>
      <dgm:spPr/>
      <dgm:t>
        <a:bodyPr/>
        <a:lstStyle/>
        <a:p>
          <a:endParaRPr lang="en-US"/>
        </a:p>
      </dgm:t>
    </dgm:pt>
    <dgm:pt modelId="{DF9D0EF3-519D-4806-9CF2-C22B83A19DF4}" type="pres">
      <dgm:prSet presAssocID="{B0084BE7-D0A5-4F49-937B-6276073D0188}" presName="text" presStyleLbl="fgAcc0" presStyleIdx="1" presStyleCnt="3" custScaleX="87279" custScaleY="59910" custLinFactX="-8320" custLinFactNeighborX="-100000" custLinFactNeighborY="17558">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2" presStyleCnt="3"/>
      <dgm:spPr/>
      <dgm:t>
        <a:bodyPr/>
        <a:lstStyle/>
        <a:p>
          <a:endParaRPr lang="en-US"/>
        </a:p>
      </dgm:t>
    </dgm:pt>
    <dgm:pt modelId="{D081F884-7F61-4E44-BDD7-1A1659224BF8}" type="pres">
      <dgm:prSet presAssocID="{D4D37C82-B324-458B-86E2-24E1BFF7CDEE}" presName="text" presStyleLbl="fgAcc0" presStyleIdx="2" presStyleCnt="3" custScaleX="74441" custScaleY="54425" custLinFactNeighborX="672" custLinFactNeighborY="19981">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E6EFF42B-E087-45D3-9FD0-0CF0DB0AC2AB}" srcId="{5BC4BA8C-EB0C-4224-8CA6-152404F7C0F9}" destId="{E2B6297A-6D14-4600-B357-ACBE64B4A9B9}" srcOrd="0" destOrd="0" parTransId="{0DB87D7F-566F-4276-B69A-1CBB3EACC342}" sibTransId="{518534E3-8280-4250-A4D6-AF3ED0F20527}"/>
    <dgm:cxn modelId="{82AB9CF0-1A67-478B-AC95-994DC2E5415A}" type="presOf" srcId="{D4D37C82-B324-458B-86E2-24E1BFF7CDEE}" destId="{D081F884-7F61-4E44-BDD7-1A1659224BF8}" srcOrd="0" destOrd="0" presId="urn:microsoft.com/office/officeart/2005/8/layout/hierarchy1"/>
    <dgm:cxn modelId="{D6DBED0C-38B2-4A20-BE2A-52B78D015FA7}" srcId="{5BC4BA8C-EB0C-4224-8CA6-152404F7C0F9}" destId="{D4D37C82-B324-458B-86E2-24E1BFF7CDEE}" srcOrd="2" destOrd="0" parTransId="{F2536BA1-F301-4A52-8A4D-6B904A867820}" sibTransId="{A8EAAF16-989C-4109-A521-691546E95F2E}"/>
    <dgm:cxn modelId="{17ACE61C-DDB3-4A4D-B851-A24F66E2D5EB}" type="presOf" srcId="{B0084BE7-D0A5-4F49-937B-6276073D0188}" destId="{DF9D0EF3-519D-4806-9CF2-C22B83A19DF4}" srcOrd="0" destOrd="0" presId="urn:microsoft.com/office/officeart/2005/8/layout/hierarchy1"/>
    <dgm:cxn modelId="{FA490642-9C3E-44A6-8396-2DC1EB6CCD2C}" type="presOf" srcId="{5BC4BA8C-EB0C-4224-8CA6-152404F7C0F9}" destId="{FEE44FA0-E419-4EFA-9223-2726D2760862}" srcOrd="0" destOrd="0" presId="urn:microsoft.com/office/officeart/2005/8/layout/hierarchy1"/>
    <dgm:cxn modelId="{94F1CCA3-DD7E-4531-9555-AF2CE41EFDC9}"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6FA8B496-4657-4707-908A-EF9C9D2E8CC9}" type="presParOf" srcId="{FEE44FA0-E419-4EFA-9223-2726D2760862}" destId="{C647BF02-D0D8-4D16-BAEC-98E62B500FEE}" srcOrd="0" destOrd="0" presId="urn:microsoft.com/office/officeart/2005/8/layout/hierarchy1"/>
    <dgm:cxn modelId="{509296E2-99C5-4E1F-B644-37B7F9F5F95E}" type="presParOf" srcId="{C647BF02-D0D8-4D16-BAEC-98E62B500FEE}" destId="{ED97EE76-3647-4F63-8788-F1D60D1A44BA}" srcOrd="0" destOrd="0" presId="urn:microsoft.com/office/officeart/2005/8/layout/hierarchy1"/>
    <dgm:cxn modelId="{E87DC76C-950F-4133-8736-512F78EFD945}" type="presParOf" srcId="{ED97EE76-3647-4F63-8788-F1D60D1A44BA}" destId="{84B4EBF7-A0C1-425B-B378-0839BBDA9FEA}" srcOrd="0" destOrd="0" presId="urn:microsoft.com/office/officeart/2005/8/layout/hierarchy1"/>
    <dgm:cxn modelId="{7CAA74BA-5B92-4680-B3E5-A020AE238D7A}" type="presParOf" srcId="{ED97EE76-3647-4F63-8788-F1D60D1A44BA}" destId="{E3AC153E-2405-49CD-B76E-1B040E7FC225}" srcOrd="1" destOrd="0" presId="urn:microsoft.com/office/officeart/2005/8/layout/hierarchy1"/>
    <dgm:cxn modelId="{3A509B13-0E5A-4C34-A19C-64EB532F16E3}" type="presParOf" srcId="{C647BF02-D0D8-4D16-BAEC-98E62B500FEE}" destId="{286411D7-3DC7-4938-B4F3-CA3E96B23ED8}" srcOrd="1" destOrd="0" presId="urn:microsoft.com/office/officeart/2005/8/layout/hierarchy1"/>
    <dgm:cxn modelId="{05AF52EA-E990-40AE-94DA-0E6FC38638BE}" type="presParOf" srcId="{FEE44FA0-E419-4EFA-9223-2726D2760862}" destId="{8D26479E-FFA3-4423-AFC8-BD9CC7F5B014}" srcOrd="1" destOrd="0" presId="urn:microsoft.com/office/officeart/2005/8/layout/hierarchy1"/>
    <dgm:cxn modelId="{BC62A6C5-EFB0-4310-BA0C-DFDCD369FBAA}" type="presParOf" srcId="{8D26479E-FFA3-4423-AFC8-BD9CC7F5B014}" destId="{20795240-064A-44F5-9A3E-12C6876ECEFC}" srcOrd="0" destOrd="0" presId="urn:microsoft.com/office/officeart/2005/8/layout/hierarchy1"/>
    <dgm:cxn modelId="{C16B6693-570F-4DC0-A98F-4BD396A05EEA}" type="presParOf" srcId="{20795240-064A-44F5-9A3E-12C6876ECEFC}" destId="{D294A8D5-27EF-4CD2-A50F-C05DC99AD704}" srcOrd="0" destOrd="0" presId="urn:microsoft.com/office/officeart/2005/8/layout/hierarchy1"/>
    <dgm:cxn modelId="{91131561-C2AF-40E4-BE9D-D681AA008071}" type="presParOf" srcId="{20795240-064A-44F5-9A3E-12C6876ECEFC}" destId="{DF9D0EF3-519D-4806-9CF2-C22B83A19DF4}" srcOrd="1" destOrd="0" presId="urn:microsoft.com/office/officeart/2005/8/layout/hierarchy1"/>
    <dgm:cxn modelId="{3069D5AC-0F03-44B8-AF6C-2B197D959FF4}" type="presParOf" srcId="{8D26479E-FFA3-4423-AFC8-BD9CC7F5B014}" destId="{60341F5E-8EC3-4F7C-962A-23DB8C680DEC}" srcOrd="1" destOrd="0" presId="urn:microsoft.com/office/officeart/2005/8/layout/hierarchy1"/>
    <dgm:cxn modelId="{1A2D4100-43C9-4E4F-B784-217970F8253E}" type="presParOf" srcId="{FEE44FA0-E419-4EFA-9223-2726D2760862}" destId="{425714F9-082D-4CD1-9A3D-EDBA6B76A115}" srcOrd="2" destOrd="0" presId="urn:microsoft.com/office/officeart/2005/8/layout/hierarchy1"/>
    <dgm:cxn modelId="{BAA9F61C-84FC-456C-84C5-D1B5EE6ED2CE}" type="presParOf" srcId="{425714F9-082D-4CD1-9A3D-EDBA6B76A115}" destId="{87633F3F-4113-4C7F-AE6E-CCEBB6369710}" srcOrd="0" destOrd="0" presId="urn:microsoft.com/office/officeart/2005/8/layout/hierarchy1"/>
    <dgm:cxn modelId="{A1AD8B58-0AC5-42B8-AFC9-61314C572AA3}" type="presParOf" srcId="{87633F3F-4113-4C7F-AE6E-CCEBB6369710}" destId="{5A2DABD8-3878-4B71-BAAF-E5D503A787B8}" srcOrd="0" destOrd="0" presId="urn:microsoft.com/office/officeart/2005/8/layout/hierarchy1"/>
    <dgm:cxn modelId="{FFF36EC3-CFD2-469F-91BD-4176FF1AC40B}" type="presParOf" srcId="{87633F3F-4113-4C7F-AE6E-CCEBB6369710}" destId="{D081F884-7F61-4E44-BDD7-1A1659224BF8}" srcOrd="1" destOrd="0" presId="urn:microsoft.com/office/officeart/2005/8/layout/hierarchy1"/>
    <dgm:cxn modelId="{2BBA29AA-A8F0-4328-A8E9-468845220A83}" type="presParOf" srcId="{425714F9-082D-4CD1-9A3D-EDBA6B76A115}" destId="{C07B1FBD-11D4-47FD-B7F5-EF20F205C0F2}" srcOrd="1" destOrd="0" presId="urn:microsoft.com/office/officeart/2005/8/layout/hierarchy1"/>
  </dgm:cxnLst>
  <dgm:bg/>
  <dgm:whole/>
</dgm:dataModel>
</file>

<file path=ppt/diagrams/data8.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dirty="0"/>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dirty="0"/>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CA172606-131F-4016-A992-22EE3651A136}" type="pres">
      <dgm:prSet presAssocID="{78AF6D12-7132-4857-A48B-235039694114}" presName="ThreeNodes_1" presStyleLbl="node1" presStyleIdx="0" presStyleCnt="3" custLinFactNeighborY="-8403">
        <dgm:presLayoutVars>
          <dgm:bulletEnabled val="1"/>
        </dgm:presLayoutVars>
      </dgm:prSet>
      <dgm:spPr/>
      <dgm:t>
        <a:bodyPr/>
        <a:lstStyle/>
        <a:p>
          <a:endParaRPr lang="en-US"/>
        </a:p>
      </dgm:t>
    </dgm:pt>
    <dgm:pt modelId="{9C0B5E94-E8DC-43C9-ADB6-3A9E5F6B277E}" type="pres">
      <dgm:prSet presAssocID="{78AF6D12-7132-4857-A48B-235039694114}" presName="ThreeNodes_2" presStyleLbl="node1" presStyleIdx="1" presStyleCnt="3">
        <dgm:presLayoutVars>
          <dgm:bulletEnabled val="1"/>
        </dgm:presLayoutVars>
      </dgm:prSet>
      <dgm:spPr/>
      <dgm:t>
        <a:bodyPr/>
        <a:lstStyle/>
        <a:p>
          <a:endParaRPr lang="en-US"/>
        </a:p>
      </dgm:t>
    </dgm:pt>
    <dgm:pt modelId="{6E726087-E059-4D1C-B49E-6F29DE920FAF}" type="pres">
      <dgm:prSet presAssocID="{78AF6D12-7132-4857-A48B-235039694114}" presName="ThreeNodes_3" presStyleLbl="node1" presStyleIdx="2" presStyleCnt="3">
        <dgm:presLayoutVars>
          <dgm:bulletEnabled val="1"/>
        </dgm:presLayoutVars>
      </dgm:prSet>
      <dgm:spPr/>
      <dgm:t>
        <a:bodyPr/>
        <a:lstStyle/>
        <a:p>
          <a:endParaRPr lang="en-US"/>
        </a:p>
      </dgm:t>
    </dgm:pt>
    <dgm:pt modelId="{A27B5C85-ED5C-4158-BEF8-0F3E5E210F44}" type="pres">
      <dgm:prSet presAssocID="{78AF6D12-7132-4857-A48B-235039694114}" presName="ThreeConn_1-2" presStyleLbl="fgAccFollowNode1" presStyleIdx="0" presStyleCnt="2">
        <dgm:presLayoutVars>
          <dgm:bulletEnabled val="1"/>
        </dgm:presLayoutVars>
      </dgm:prSet>
      <dgm:spPr/>
      <dgm:t>
        <a:bodyPr/>
        <a:lstStyle/>
        <a:p>
          <a:endParaRPr lang="en-US"/>
        </a:p>
      </dgm:t>
    </dgm:pt>
    <dgm:pt modelId="{3430FA1F-56D3-48AA-BBBF-4EE64517EA0C}" type="pres">
      <dgm:prSet presAssocID="{78AF6D12-7132-4857-A48B-235039694114}" presName="ThreeConn_2-3" presStyleLbl="fgAccFollowNode1" presStyleIdx="1" presStyleCnt="2">
        <dgm:presLayoutVars>
          <dgm:bulletEnabled val="1"/>
        </dgm:presLayoutVars>
      </dgm:prSet>
      <dgm:spPr/>
      <dgm:t>
        <a:bodyPr/>
        <a:lstStyle/>
        <a:p>
          <a:endParaRPr lang="en-US"/>
        </a:p>
      </dgm:t>
    </dgm:pt>
    <dgm:pt modelId="{18223B10-6CFF-435D-9546-78E02D38B691}" type="pres">
      <dgm:prSet presAssocID="{78AF6D12-7132-4857-A48B-235039694114}" presName="ThreeNodes_1_text" presStyleLbl="node1" presStyleIdx="2" presStyleCnt="3">
        <dgm:presLayoutVars>
          <dgm:bulletEnabled val="1"/>
        </dgm:presLayoutVars>
      </dgm:prSet>
      <dgm:spPr/>
      <dgm:t>
        <a:bodyPr/>
        <a:lstStyle/>
        <a:p>
          <a:endParaRPr lang="en-US"/>
        </a:p>
      </dgm:t>
    </dgm:pt>
    <dgm:pt modelId="{503B2F75-A845-47D7-A40D-E877BEADDF7D}" type="pres">
      <dgm:prSet presAssocID="{78AF6D12-7132-4857-A48B-235039694114}" presName="ThreeNodes_2_text" presStyleLbl="node1" presStyleIdx="2" presStyleCnt="3">
        <dgm:presLayoutVars>
          <dgm:bulletEnabled val="1"/>
        </dgm:presLayoutVars>
      </dgm:prSet>
      <dgm:spPr/>
      <dgm:t>
        <a:bodyPr/>
        <a:lstStyle/>
        <a:p>
          <a:endParaRPr lang="en-US"/>
        </a:p>
      </dgm:t>
    </dgm:pt>
    <dgm:pt modelId="{94645B41-5EF6-4E61-B72D-2850709DCF29}" type="pres">
      <dgm:prSet presAssocID="{78AF6D12-7132-4857-A48B-235039694114}" presName="ThreeNodes_3_text" presStyleLbl="node1" presStyleIdx="2" presStyleCnt="3">
        <dgm:presLayoutVars>
          <dgm:bulletEnabled val="1"/>
        </dgm:presLayoutVars>
      </dgm:prSet>
      <dgm:spPr/>
      <dgm:t>
        <a:bodyPr/>
        <a:lstStyle/>
        <a:p>
          <a:endParaRPr lang="en-US"/>
        </a:p>
      </dgm:t>
    </dgm:pt>
  </dgm:ptLst>
  <dgm:cxnLst>
    <dgm:cxn modelId="{A90E323D-4F2A-4402-83CE-F2F65B7F9585}" type="presOf" srcId="{F0584FD5-344B-44BD-8017-764EB89418F6}" destId="{A27B5C85-ED5C-4158-BEF8-0F3E5E210F44}" srcOrd="0" destOrd="0" presId="urn:microsoft.com/office/officeart/2005/8/layout/vProcess5"/>
    <dgm:cxn modelId="{0487C8AB-3283-4A24-BBEF-F6D7911BCADC}" type="presOf" srcId="{6E67C376-1ABB-4654-9BC6-B3EBE7DDB5EE}" destId="{18223B10-6CFF-435D-9546-78E02D38B691}" srcOrd="1" destOrd="0" presId="urn:microsoft.com/office/officeart/2005/8/layout/vProcess5"/>
    <dgm:cxn modelId="{F93C665D-92A4-4509-803F-8258D8EF6530}" srcId="{78AF6D12-7132-4857-A48B-235039694114}" destId="{6E67C376-1ABB-4654-9BC6-B3EBE7DDB5EE}" srcOrd="0" destOrd="0" parTransId="{D0536690-4E7C-4E8C-9F46-D9AAA41B6783}" sibTransId="{F0584FD5-344B-44BD-8017-764EB89418F6}"/>
    <dgm:cxn modelId="{2C5088B1-FF0F-4985-89F1-EFD8FD5ED1AC}" type="presOf" srcId="{C2553214-337A-49BD-BEBB-C37947F6D9C5}" destId="{9C0B5E94-E8DC-43C9-ADB6-3A9E5F6B277E}"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BAE26A2A-F7A4-45EE-B7F9-FB2A84988377}" type="presOf" srcId="{3C168FB4-280A-464D-913C-9501F50D9B0C}" destId="{6E726087-E059-4D1C-B49E-6F29DE920FAF}" srcOrd="0" destOrd="0" presId="urn:microsoft.com/office/officeart/2005/8/layout/vProcess5"/>
    <dgm:cxn modelId="{8BDDCF13-1F04-421A-BB46-F106DF031169}" type="presOf" srcId="{C2553214-337A-49BD-BEBB-C37947F6D9C5}" destId="{503B2F75-A845-47D7-A40D-E877BEADDF7D}" srcOrd="1" destOrd="0" presId="urn:microsoft.com/office/officeart/2005/8/layout/vProcess5"/>
    <dgm:cxn modelId="{242541A8-E196-496E-A11A-63326CBF26F9}" srcId="{78AF6D12-7132-4857-A48B-235039694114}" destId="{C2553214-337A-49BD-BEBB-C37947F6D9C5}" srcOrd="1" destOrd="0" parTransId="{899699ED-0DF4-4E96-9519-D5B9786AFFF1}" sibTransId="{B229CDB2-6C7A-432D-A49A-D518142AB75D}"/>
    <dgm:cxn modelId="{73A4DAE5-79E9-46A1-9B82-E6EFF5C94313}" srcId="{78AF6D12-7132-4857-A48B-235039694114}" destId="{3C168FB4-280A-464D-913C-9501F50D9B0C}" srcOrd="2" destOrd="0" parTransId="{2680BA29-8F49-4B3A-87D4-D293D4464705}" sibTransId="{C32153BF-43BC-454E-94DD-BBA7696F7D16}"/>
    <dgm:cxn modelId="{E0FB2D3D-6EF9-40D1-B007-E4A71C3DB153}" type="presOf" srcId="{3C168FB4-280A-464D-913C-9501F50D9B0C}" destId="{94645B41-5EF6-4E61-B72D-2850709DCF29}" srcOrd="1" destOrd="0" presId="urn:microsoft.com/office/officeart/2005/8/layout/vProcess5"/>
    <dgm:cxn modelId="{79D9EECC-241C-47F7-8601-6C145B5B55EF}" type="presOf" srcId="{B229CDB2-6C7A-432D-A49A-D518142AB75D}" destId="{3430FA1F-56D3-48AA-BBBF-4EE64517EA0C}" srcOrd="0" destOrd="0" presId="urn:microsoft.com/office/officeart/2005/8/layout/vProcess5"/>
    <dgm:cxn modelId="{79772312-E266-4147-80AA-F0D4DA701C6C}" type="presOf" srcId="{6E67C376-1ABB-4654-9BC6-B3EBE7DDB5EE}" destId="{CA172606-131F-4016-A992-22EE3651A136}"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473B92C1-5C93-4CAB-A726-BFBD805EF7F7}" type="presParOf" srcId="{8CD406DB-898E-4C6F-85F7-2A0C7B577420}" destId="{CA172606-131F-4016-A992-22EE3651A136}" srcOrd="1" destOrd="0" presId="urn:microsoft.com/office/officeart/2005/8/layout/vProcess5"/>
    <dgm:cxn modelId="{135B2CCE-7617-4448-B899-5E1D780FEEE4}" type="presParOf" srcId="{8CD406DB-898E-4C6F-85F7-2A0C7B577420}" destId="{9C0B5E94-E8DC-43C9-ADB6-3A9E5F6B277E}" srcOrd="2" destOrd="0" presId="urn:microsoft.com/office/officeart/2005/8/layout/vProcess5"/>
    <dgm:cxn modelId="{DDA79FB4-6E96-475F-BD77-3F2BC47ABC14}" type="presParOf" srcId="{8CD406DB-898E-4C6F-85F7-2A0C7B577420}" destId="{6E726087-E059-4D1C-B49E-6F29DE920FAF}" srcOrd="3" destOrd="0" presId="urn:microsoft.com/office/officeart/2005/8/layout/vProcess5"/>
    <dgm:cxn modelId="{3466F390-45B5-4B85-833E-16B2760BB3F9}" type="presParOf" srcId="{8CD406DB-898E-4C6F-85F7-2A0C7B577420}" destId="{A27B5C85-ED5C-4158-BEF8-0F3E5E210F44}" srcOrd="4" destOrd="0" presId="urn:microsoft.com/office/officeart/2005/8/layout/vProcess5"/>
    <dgm:cxn modelId="{9DD2680B-67B6-4934-AA48-276BBE49D759}" type="presParOf" srcId="{8CD406DB-898E-4C6F-85F7-2A0C7B577420}" destId="{3430FA1F-56D3-48AA-BBBF-4EE64517EA0C}" srcOrd="5" destOrd="0" presId="urn:microsoft.com/office/officeart/2005/8/layout/vProcess5"/>
    <dgm:cxn modelId="{DC801B95-D13F-4CC2-A676-F60126DB41CD}" type="presParOf" srcId="{8CD406DB-898E-4C6F-85F7-2A0C7B577420}" destId="{18223B10-6CFF-435D-9546-78E02D38B691}" srcOrd="6" destOrd="0" presId="urn:microsoft.com/office/officeart/2005/8/layout/vProcess5"/>
    <dgm:cxn modelId="{C354367F-7A57-441B-B9CB-FC1A50688745}" type="presParOf" srcId="{8CD406DB-898E-4C6F-85F7-2A0C7B577420}" destId="{503B2F75-A845-47D7-A40D-E877BEADDF7D}" srcOrd="7" destOrd="0" presId="urn:microsoft.com/office/officeart/2005/8/layout/vProcess5"/>
    <dgm:cxn modelId="{A2DC38B4-16B7-4CE3-A3E4-F6CAFBB45141}" type="presParOf" srcId="{8CD406DB-898E-4C6F-85F7-2A0C7B577420}" destId="{94645B41-5EF6-4E61-B72D-2850709DCF29}"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A93D-49F0-4227-B2BD-3971B8090463}" type="datetimeFigureOut">
              <a:rPr lang="en-US" smtClean="0"/>
              <a:pPr/>
              <a:t>9/15/2019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C506-305B-4945-B081-5A36138F451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1FF9CEF5-A50D-4B8B-9852-D76F703786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 xmlns:a16="http://schemas.microsoft.com/office/drawing/2014/main"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 xmlns:a16="http://schemas.microsoft.com/office/drawing/2014/main"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dirty="0">
                <a:solidFill>
                  <a:schemeClr val="tx1"/>
                </a:solidFill>
              </a:rPr>
              <a:t>AUTOGENERATION OF 3D </a:t>
            </a:r>
            <a:r>
              <a:rPr lang="en-GB" sz="5000" dirty="0" smtClean="0">
                <a:solidFill>
                  <a:schemeClr val="tx1"/>
                </a:solidFill>
              </a:rPr>
              <a:t>MODELS FROM 2D Floor Plan Images</a:t>
            </a:r>
            <a:endParaRPr lang="x-none" sz="5000">
              <a:solidFill>
                <a:schemeClr val="tx1"/>
              </a:solidFill>
            </a:endParaRPr>
          </a:p>
        </p:txBody>
      </p:sp>
      <p:sp>
        <p:nvSpPr>
          <p:cNvPr id="3" name="Subtitle 2">
            <a:extLst>
              <a:ext uri="{FF2B5EF4-FFF2-40B4-BE49-F238E27FC236}">
                <a16:creationId xmlns="" xmlns:a16="http://schemas.microsoft.com/office/drawing/2014/main"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dirty="0"/>
              <a:t>2016-CE-54</a:t>
            </a:r>
          </a:p>
          <a:p>
            <a:pPr>
              <a:lnSpc>
                <a:spcPct val="90000"/>
              </a:lnSpc>
            </a:pPr>
            <a:r>
              <a:rPr lang="en-GB" dirty="0"/>
              <a:t>2016-CE-72</a:t>
            </a:r>
          </a:p>
          <a:p>
            <a:pPr>
              <a:lnSpc>
                <a:spcPct val="90000"/>
              </a:lnSpc>
            </a:pPr>
            <a:r>
              <a:rPr lang="en-GB" dirty="0"/>
              <a:t>2016-CE-81</a:t>
            </a:r>
          </a:p>
          <a:p>
            <a:pPr>
              <a:lnSpc>
                <a:spcPct val="90000"/>
              </a:lnSpc>
            </a:pPr>
            <a:r>
              <a:rPr lang="en-GB" dirty="0"/>
              <a:t>2016-CS-159</a:t>
            </a:r>
            <a:endParaRPr lang="x-none"/>
          </a:p>
        </p:txBody>
      </p:sp>
      <p:sp>
        <p:nvSpPr>
          <p:cNvPr id="14" name="Rectangle 13">
            <a:extLst>
              <a:ext uri="{FF2B5EF4-FFF2-40B4-BE49-F238E27FC236}">
                <a16:creationId xmlns="" xmlns:a16="http://schemas.microsoft.com/office/drawing/2014/main" id="{30684D86-C9D1-40C3-A9B6-EC935C7312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 xmlns:a16="http://schemas.microsoft.com/office/drawing/2014/main" id="{1EDF7896-F56A-49DA-90F3-F5CE8B98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xmlns=""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Industry  Objectives</a:t>
            </a:r>
            <a:endParaRPr lang="en-US" b="1" dirty="0" smtClean="0">
              <a:solidFill>
                <a:schemeClr val="accent1"/>
              </a:solidFill>
            </a:endParaRPr>
          </a:p>
          <a:p>
            <a:r>
              <a:rPr lang="en-US" sz="2000" dirty="0" smtClean="0">
                <a:ea typeface="+mn-lt"/>
                <a:cs typeface="+mn-lt"/>
              </a:rPr>
              <a:t>Implement a system that fulfils the demands of industry in less time and cost.</a:t>
            </a:r>
          </a:p>
          <a:p>
            <a:r>
              <a:rPr lang="en-US" sz="2000" dirty="0" smtClean="0"/>
              <a:t>To increase industry sales and proﬁt by automatically generating 3D models which seeks customers attraction and grow market shares</a:t>
            </a:r>
          </a:p>
          <a:p>
            <a:pPr>
              <a:buNone/>
            </a:pPr>
            <a:r>
              <a:rPr lang="en-US" sz="2400" b="1" dirty="0" smtClean="0">
                <a:solidFill>
                  <a:schemeClr val="accent1">
                    <a:lumMod val="50000"/>
                  </a:schemeClr>
                </a:solidFill>
              </a:rPr>
              <a:t>Academic Objectives</a:t>
            </a:r>
          </a:p>
          <a:p>
            <a:r>
              <a:rPr lang="en-US" sz="2000" dirty="0" smtClean="0"/>
              <a:t>To</a:t>
            </a:r>
            <a:r>
              <a:rPr lang="en-US" sz="2000" dirty="0" smtClean="0">
                <a:ea typeface="+mn-lt"/>
                <a:cs typeface="+mn-lt"/>
              </a:rPr>
              <a:t> ensure, this project is being done by using latest technologies which helps students and technical persons to enhance their academic skills via learning and integrating new textures about 3D modelling.</a:t>
            </a:r>
            <a:endParaRPr lang="en-US" sz="2000" b="1" dirty="0" smtClean="0"/>
          </a:p>
          <a:p>
            <a:pPr>
              <a:buNone/>
            </a:pPr>
            <a:endParaRPr lang="en-US" sz="2400" b="1" dirty="0" smtClean="0">
              <a:solidFill>
                <a:schemeClr val="accent1"/>
              </a:solidFill>
            </a:endParaRPr>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3" name="Content Placeholder 2">
            <a:extLst>
              <a:ext uri="{FF2B5EF4-FFF2-40B4-BE49-F238E27FC236}">
                <a16:creationId xmlns="" xmlns:a16="http://schemas.microsoft.com/office/drawing/2014/main" id="{B1C6EA51-866C-4C34-B123-039CBFDAA574}"/>
              </a:ext>
            </a:extLst>
          </p:cNvPr>
          <p:cNvSpPr>
            <a:spLocks noGrp="1"/>
          </p:cNvSpPr>
          <p:nvPr>
            <p:ph sz="half" idx="2"/>
          </p:nvPr>
        </p:nvSpPr>
        <p:spPr/>
        <p:txBody>
          <a:bodyPr vert="horz" lIns="91440" tIns="45720" rIns="91440" bIns="45720" rtlCol="0" anchor="t">
            <a:normAutofit/>
          </a:bodyPr>
          <a:lstStyle/>
          <a:p>
            <a:endParaRPr lang="en-US" sz="2800" b="1" dirty="0"/>
          </a:p>
          <a:p>
            <a:endParaRPr lang="en-US" dirty="0"/>
          </a:p>
          <a:p>
            <a:endParaRPr lang="en-US" dirty="0"/>
          </a:p>
        </p:txBody>
      </p:sp>
      <p:sp>
        <p:nvSpPr>
          <p:cNvPr id="18" name="Content Placeholder 17"/>
          <p:cNvSpPr>
            <a:spLocks noGrp="1"/>
          </p:cNvSpPr>
          <p:nvPr>
            <p:ph sz="quarter" idx="4"/>
          </p:nvPr>
        </p:nvSpPr>
        <p:spPr>
          <a:xfrm>
            <a:off x="6337738" y="2545738"/>
            <a:ext cx="5167893" cy="3728938"/>
          </a:xfrm>
        </p:spPr>
        <p:txBody>
          <a:bodyPr>
            <a:normAutofit/>
          </a:bodyPr>
          <a:lstStyle/>
          <a:p>
            <a:r>
              <a:rPr lang="en-US" sz="2400" dirty="0" smtClean="0"/>
              <a:t>Facilitate architects, home-planners</a:t>
            </a:r>
          </a:p>
          <a:p>
            <a:r>
              <a:rPr lang="en-US" sz="2400" dirty="0" smtClean="0"/>
              <a:t>Interior Designers </a:t>
            </a:r>
          </a:p>
          <a:p>
            <a:r>
              <a:rPr lang="en-US" sz="2400" dirty="0" smtClean="0"/>
              <a:t>Common Users</a:t>
            </a:r>
          </a:p>
          <a:p>
            <a:r>
              <a:rPr lang="en-US" sz="2400" dirty="0" smtClean="0"/>
              <a:t>Image Processing </a:t>
            </a:r>
          </a:p>
          <a:p>
            <a:r>
              <a:rPr lang="en-US" sz="2400" dirty="0" smtClean="0"/>
              <a:t>Computer Graphic Techniques</a:t>
            </a:r>
          </a:p>
          <a:p>
            <a:endParaRPr lang="en-US" sz="2400" dirty="0" smtClean="0"/>
          </a:p>
          <a:p>
            <a:endParaRPr lang="en-US" sz="2400" dirty="0" smtClean="0"/>
          </a:p>
          <a:p>
            <a:endParaRPr lang="en-US" sz="2400" dirty="0" smtClean="0"/>
          </a:p>
          <a:p>
            <a:endParaRPr lang="en-US" sz="24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 name="Picture 12" descr="real.jpg"/>
          <p:cNvPicPr>
            <a:picLocks noChangeAspect="1"/>
          </p:cNvPicPr>
          <p:nvPr/>
        </p:nvPicPr>
        <p:blipFill>
          <a:blip r:embed="rId2"/>
          <a:stretch>
            <a:fillRect/>
          </a:stretch>
        </p:blipFill>
        <p:spPr>
          <a:xfrm>
            <a:off x="510191" y="4252311"/>
            <a:ext cx="2590800" cy="2003605"/>
          </a:xfrm>
          <a:prstGeom prst="rect">
            <a:avLst/>
          </a:prstGeom>
        </p:spPr>
      </p:pic>
      <p:pic>
        <p:nvPicPr>
          <p:cNvPr id="14" name="Picture 4">
            <a:extLst>
              <a:ext uri="{FF2B5EF4-FFF2-40B4-BE49-F238E27FC236}">
                <a16:creationId xmlns:a16="http://schemas.microsoft.com/office/drawing/2014/main" xmlns="" id="{7EEAB0AE-0460-41B8-9D67-191EB26FCEE5}"/>
              </a:ext>
            </a:extLst>
          </p:cNvPr>
          <p:cNvPicPr>
            <a:picLocks noChangeAspect="1"/>
          </p:cNvPicPr>
          <p:nvPr/>
        </p:nvPicPr>
        <p:blipFill>
          <a:blip r:embed="rId3"/>
          <a:stretch>
            <a:fillRect/>
          </a:stretch>
        </p:blipFill>
        <p:spPr>
          <a:xfrm>
            <a:off x="524139" y="2593237"/>
            <a:ext cx="2613199" cy="1430383"/>
          </a:xfrm>
          <a:prstGeom prst="rect">
            <a:avLst/>
          </a:prstGeom>
        </p:spPr>
      </p:pic>
      <p:pic>
        <p:nvPicPr>
          <p:cNvPr id="15" name="Picture 6">
            <a:extLst>
              <a:ext uri="{FF2B5EF4-FFF2-40B4-BE49-F238E27FC236}">
                <a16:creationId xmlns:a16="http://schemas.microsoft.com/office/drawing/2014/main" xmlns="" id="{8AD37409-6513-4DCC-BDCD-33581937F0C1}"/>
              </a:ext>
            </a:extLst>
          </p:cNvPr>
          <p:cNvPicPr>
            <a:picLocks noChangeAspect="1"/>
          </p:cNvPicPr>
          <p:nvPr/>
        </p:nvPicPr>
        <p:blipFill>
          <a:blip r:embed="rId4"/>
          <a:stretch>
            <a:fillRect/>
          </a:stretch>
        </p:blipFill>
        <p:spPr>
          <a:xfrm>
            <a:off x="3331878" y="4220780"/>
            <a:ext cx="2406770" cy="2025938"/>
          </a:xfrm>
          <a:prstGeom prst="rect">
            <a:avLst/>
          </a:prstGeom>
        </p:spPr>
      </p:pic>
      <p:pic>
        <p:nvPicPr>
          <p:cNvPr id="19" name="Picture 18" descr="architect.png"/>
          <p:cNvPicPr>
            <a:picLocks noChangeAspect="1"/>
          </p:cNvPicPr>
          <p:nvPr/>
        </p:nvPicPr>
        <p:blipFill>
          <a:blip r:embed="rId5"/>
          <a:stretch>
            <a:fillRect/>
          </a:stretch>
        </p:blipFill>
        <p:spPr>
          <a:xfrm>
            <a:off x="3515711" y="2518186"/>
            <a:ext cx="2285263" cy="1517785"/>
          </a:xfrm>
          <a:prstGeom prst="rect">
            <a:avLst/>
          </a:prstGeom>
        </p:spPr>
      </p:pic>
    </p:spTree>
    <p:extLst>
      <p:ext uri="{BB962C8B-B14F-4D97-AF65-F5344CB8AC3E}">
        <p14:creationId xmlns:p14="http://schemas.microsoft.com/office/powerpoint/2010/main" xmlns="" val="164097374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500"/>
                                        <p:tgtEl>
                                          <p:spTgt spid="1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ox(in)">
                                      <p:cBhvr>
                                        <p:cTn id="10" dur="500"/>
                                        <p:tgtEl>
                                          <p:spTgt spid="1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box(in)">
                                      <p:cBhvr>
                                        <p:cTn id="16" dur="500"/>
                                        <p:tgtEl>
                                          <p:spTgt spid="18">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box(in)">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pic>
        <p:nvPicPr>
          <p:cNvPr id="6" name="Content Placeholder 5"/>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174964" y="2306695"/>
            <a:ext cx="5367726" cy="4551362"/>
          </a:xfrm>
        </p:spPr>
      </p:pic>
      <p:sp>
        <p:nvSpPr>
          <p:cNvPr id="5" name="Content Placeholder 4"/>
          <p:cNvSpPr>
            <a:spLocks noGrp="1"/>
          </p:cNvSpPr>
          <p:nvPr>
            <p:ph sz="half" idx="2"/>
          </p:nvPr>
        </p:nvSpPr>
        <p:spPr>
          <a:xfrm>
            <a:off x="7206512" y="2885089"/>
            <a:ext cx="4313864" cy="3507485"/>
          </a:xfrm>
        </p:spPr>
        <p:txBody>
          <a:bodyPr>
            <a:normAutofit/>
          </a:bodyPr>
          <a:lstStyle/>
          <a:p>
            <a:pPr marL="0" indent="0">
              <a:buNone/>
            </a:pPr>
            <a:r>
              <a:rPr lang="en-GB" sz="2400" dirty="0" smtClean="0"/>
              <a:t>For the satisfactory result of the software , we will use agile method to validate and verify it. Agile method will help us to test and then add more functions if necessary.</a:t>
            </a:r>
            <a:endParaRPr lang="en-US" sz="24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600019642"/>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502956"/>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smtClean="0">
                <a:solidFill>
                  <a:srgbClr val="FFFFFF"/>
                </a:solidFill>
              </a:rPr>
              <a:t>11.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 xmlns:a16="http://schemas.microsoft.com/office/drawing/2014/main"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89632859"/>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PROJECT ARCHITECTURE</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41713"/>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9423074"/>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385061" y="2569779"/>
          <a:ext cx="8988650" cy="3935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2" name="Elbow Connector 21"/>
          <p:cNvCxnSpPr/>
          <p:nvPr/>
        </p:nvCxnSpPr>
        <p:spPr>
          <a:xfrm rot="10800000" flipV="1">
            <a:off x="4014801" y="3819760"/>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7031420" y="3720662"/>
            <a:ext cx="740983" cy="72521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4905541"/>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Idea </a:t>
            </a:r>
            <a:r>
              <a:rPr lang="en-GB" b="1" dirty="0" smtClean="0">
                <a:solidFill>
                  <a:srgbClr val="FFFFFF"/>
                </a:solidFill>
              </a:rPr>
              <a:t>Defence Presentation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a:t>
            </a:r>
            <a:r>
              <a:rPr lang="en-US" sz="2400" dirty="0">
                <a:solidFill>
                  <a:srgbClr val="FF0000"/>
                </a:solidFill>
              </a:rPr>
              <a:t>Computer Science and Engineering Department, </a:t>
            </a:r>
            <a:r>
              <a:rPr lang="en-US" sz="2400" dirty="0" smtClean="0">
                <a:solidFill>
                  <a:srgbClr val="FF0000"/>
                </a:solidFill>
              </a:rPr>
              <a:t>UET Lahore.</a:t>
            </a:r>
            <a:endParaRPr lang="en-US" sz="2400" dirty="0">
              <a:solidFill>
                <a:srgbClr val="FF0000"/>
              </a:solidFill>
            </a:endParaRPr>
          </a:p>
          <a:p>
            <a:pPr marL="0" indent="0">
              <a:buNone/>
            </a:pPr>
            <a:endParaRPr lang="en-GB" sz="2900" b="1" dirty="0">
              <a:solidFill>
                <a:srgbClr val="FF0000"/>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t>
            </a:r>
            <a:r>
              <a:rPr lang="en-GB" b="1" dirty="0" smtClean="0">
                <a:solidFill>
                  <a:srgbClr val="FFFFFF"/>
                </a:solidFill>
              </a:rPr>
              <a:t>APPLICATIONS </a:t>
            </a:r>
            <a:r>
              <a:rPr lang="en-GB" b="1" dirty="0">
                <a:solidFill>
                  <a:srgbClr val="FFFFFF"/>
                </a:solidFill>
              </a:rPr>
              <a:t>OF WORK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939158" y="2695903"/>
          <a:ext cx="7788165" cy="3752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9922345"/>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10636299"/>
      </p:ext>
    </p:extLst>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20.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7D0FD512-3ED8-4D99-AC7E-FFC3F80BEE8B}"/>
              </a:ext>
            </a:extLst>
          </p:cNvPr>
          <p:cNvSpPr>
            <a:spLocks noGrp="1"/>
          </p:cNvSpPr>
          <p:nvPr>
            <p:ph idx="1"/>
          </p:nvPr>
        </p:nvSpPr>
        <p:spPr>
          <a:xfrm>
            <a:off x="927463" y="2690949"/>
            <a:ext cx="10299337" cy="3487781"/>
          </a:xfrm>
        </p:spPr>
        <p:txBody>
          <a:bodyPr>
            <a:normAutofit/>
          </a:bodyPr>
          <a:lstStyle/>
          <a:p>
            <a:r>
              <a:rPr lang="en-US" sz="2400" dirty="0" smtClean="0"/>
              <a:t>Selection of Software and 3D graphic tools</a:t>
            </a:r>
          </a:p>
          <a:p>
            <a:r>
              <a:rPr lang="en-US" sz="2400" dirty="0" smtClean="0"/>
              <a:t>Compatibility of programming language with graphic tools</a:t>
            </a:r>
          </a:p>
          <a:p>
            <a:r>
              <a:rPr lang="en-US" sz="2400" dirty="0" smtClean="0"/>
              <a:t>Image Processing and recognition</a:t>
            </a:r>
          </a:p>
          <a:p>
            <a:r>
              <a:rPr lang="en-US" sz="2400" dirty="0" smtClean="0"/>
              <a:t>Time Duration to complete the project</a:t>
            </a:r>
          </a:p>
          <a:p>
            <a:r>
              <a:rPr lang="en-US" sz="2400" dirty="0" smtClean="0"/>
              <a:t> No background of computer graphics</a:t>
            </a:r>
          </a:p>
          <a:p>
            <a:r>
              <a:rPr lang="en-US" sz="2400" dirty="0" smtClean="0"/>
              <a:t>Placing furniture on 3D model according to position and size</a:t>
            </a:r>
          </a:p>
          <a:p>
            <a:endParaRPr lang="en" sz="2400" dirty="0" smtClean="0"/>
          </a:p>
          <a:p>
            <a:endParaRPr lang="x-none" sz="2400"/>
          </a:p>
        </p:txBody>
      </p:sp>
    </p:spTree>
    <p:extLst>
      <p:ext uri="{BB962C8B-B14F-4D97-AF65-F5344CB8AC3E}">
        <p14:creationId xmlns:p14="http://schemas.microsoft.com/office/powerpoint/2010/main" xmlns="" val="1587355965"/>
      </p:ext>
    </p:extLst>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 xmlns:a16="http://schemas.microsoft.com/office/drawing/2014/main"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p14="http://schemas.microsoft.com/office/powerpoint/2010/main" xmlns=""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p:txBody>
          <a:bodyPr>
            <a:normAutofit/>
          </a:bodyPr>
          <a:lstStyle/>
          <a:p>
            <a:r>
              <a:rPr lang="en-GB" b="1" dirty="0">
                <a:solidFill>
                  <a:srgbClr val="FFFFFF"/>
                </a:solidFill>
                <a:ea typeface="+mj-lt"/>
                <a:cs typeface="+mj-lt"/>
              </a:rPr>
              <a:t>Agenda</a:t>
            </a:r>
            <a:endParaRPr lang="en-US" dirty="0"/>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 xmlns:a16="http://schemas.microsoft.com/office/drawing/2014/main" id="{9FA367FB-AF4D-4D32-B56D-4069D1ED2CA0}"/>
              </a:ext>
            </a:extLst>
          </p:cNvPr>
          <p:cNvSpPr txBox="1">
            <a:spLocks/>
          </p:cNvSpPr>
          <p:nvPr/>
        </p:nvSpPr>
        <p:spPr>
          <a:xfrm>
            <a:off x="6511160" y="2585546"/>
            <a:ext cx="4540468" cy="3626068"/>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solidFill>
                  <a:schemeClr val="accent1">
                    <a:lumMod val="75000"/>
                  </a:schemeClr>
                </a:solidFill>
              </a:rPr>
              <a:t>Methodology</a:t>
            </a:r>
          </a:p>
          <a:p>
            <a:r>
              <a:rPr lang="en-US" sz="2800" dirty="0" smtClean="0">
                <a:solidFill>
                  <a:schemeClr val="accent1">
                    <a:lumMod val="75000"/>
                  </a:schemeClr>
                </a:solidFill>
              </a:rPr>
              <a:t>Idea Complexity</a:t>
            </a:r>
          </a:p>
          <a:p>
            <a:r>
              <a:rPr lang="en-US" sz="2800" dirty="0" smtClean="0">
                <a:solidFill>
                  <a:schemeClr val="accent1">
                    <a:lumMod val="75000"/>
                  </a:schemeClr>
                </a:solidFill>
              </a:rPr>
              <a:t>Possible Applications of Work</a:t>
            </a:r>
          </a:p>
          <a:p>
            <a:r>
              <a:rPr lang="en-US" sz="2800" dirty="0" smtClean="0">
                <a:solidFill>
                  <a:schemeClr val="accent1">
                    <a:lumMod val="75000"/>
                  </a:schemeClr>
                </a:solidFill>
              </a:rPr>
              <a:t>Feasibility Study</a:t>
            </a:r>
          </a:p>
          <a:p>
            <a:r>
              <a:rPr lang="en-US" sz="2800" dirty="0" smtClean="0">
                <a:solidFill>
                  <a:schemeClr val="accent1">
                    <a:lumMod val="75000"/>
                  </a:schemeClr>
                </a:solidFill>
              </a:rPr>
              <a:t>Market Survey</a:t>
            </a:r>
          </a:p>
          <a:p>
            <a:r>
              <a:rPr lang="en-US" sz="2800" dirty="0" smtClean="0">
                <a:solidFill>
                  <a:schemeClr val="accent1">
                    <a:lumMod val="75000"/>
                  </a:schemeClr>
                </a:solidFill>
              </a:rPr>
              <a:t>Limitations and Challenges</a:t>
            </a:r>
          </a:p>
          <a:p>
            <a:endParaRPr lang="en" sz="2800" dirty="0" smtClean="0"/>
          </a:p>
          <a:p>
            <a:endParaRPr lang="en-US" sz="2800" dirty="0"/>
          </a:p>
        </p:txBody>
      </p:sp>
      <p:sp>
        <p:nvSpPr>
          <p:cNvPr id="14" name="Content Placeholder 2">
            <a:extLst>
              <a:ext uri="{FF2B5EF4-FFF2-40B4-BE49-F238E27FC236}">
                <a16:creationId xmlns="" xmlns:a16="http://schemas.microsoft.com/office/drawing/2014/main" id="{B1C6EA51-866C-4C34-B123-039CBFDAA574}"/>
              </a:ext>
            </a:extLst>
          </p:cNvPr>
          <p:cNvSpPr>
            <a:spLocks noGrp="1"/>
          </p:cNvSpPr>
          <p:nvPr>
            <p:ph sz="half" idx="2"/>
          </p:nvPr>
        </p:nvSpPr>
        <p:spPr>
          <a:xfrm flipH="1">
            <a:off x="1355832" y="2601308"/>
            <a:ext cx="3878319" cy="4035973"/>
          </a:xfrm>
        </p:spPr>
        <p:txBody>
          <a:bodyPr vert="horz" lIns="91440" tIns="45720" rIns="91440" bIns="45720" rtlCol="0" anchor="t">
            <a:normAutofit fontScale="92500" lnSpcReduction="10000"/>
          </a:bodyPr>
          <a:lstStyle/>
          <a:p>
            <a:r>
              <a:rPr lang="en-US" sz="2800" dirty="0" smtClean="0">
                <a:solidFill>
                  <a:schemeClr val="accent1">
                    <a:lumMod val="75000"/>
                  </a:schemeClr>
                </a:solidFill>
              </a:rPr>
              <a:t>Introduction</a:t>
            </a:r>
          </a:p>
          <a:p>
            <a:r>
              <a:rPr lang="en-US" sz="2800" dirty="0" smtClean="0">
                <a:solidFill>
                  <a:schemeClr val="accent1">
                    <a:lumMod val="75000"/>
                  </a:schemeClr>
                </a:solidFill>
              </a:rPr>
              <a:t>Problem Statement</a:t>
            </a:r>
          </a:p>
          <a:p>
            <a:r>
              <a:rPr lang="en-US" sz="2800" dirty="0" smtClean="0">
                <a:solidFill>
                  <a:schemeClr val="accent1">
                    <a:lumMod val="75000"/>
                  </a:schemeClr>
                </a:solidFill>
              </a:rPr>
              <a:t>Motivation</a:t>
            </a:r>
          </a:p>
          <a:p>
            <a:r>
              <a:rPr lang="en-US" sz="2800" dirty="0" smtClean="0">
                <a:solidFill>
                  <a:schemeClr val="accent1">
                    <a:lumMod val="75000"/>
                  </a:schemeClr>
                </a:solidFill>
              </a:rPr>
              <a:t>Objectives</a:t>
            </a:r>
          </a:p>
          <a:p>
            <a:r>
              <a:rPr lang="en-US" sz="2800" dirty="0" smtClean="0">
                <a:solidFill>
                  <a:schemeClr val="accent1">
                    <a:lumMod val="75000"/>
                  </a:schemeClr>
                </a:solidFill>
              </a:rPr>
              <a:t>Scope</a:t>
            </a:r>
          </a:p>
          <a:p>
            <a:r>
              <a:rPr lang="en-US" sz="2800" dirty="0" smtClean="0">
                <a:solidFill>
                  <a:schemeClr val="accent1">
                    <a:lumMod val="75000"/>
                  </a:schemeClr>
                </a:solidFill>
              </a:rPr>
              <a:t>Target Audience</a:t>
            </a:r>
          </a:p>
          <a:p>
            <a:r>
              <a:rPr lang="en-US" sz="2800" dirty="0" smtClean="0">
                <a:solidFill>
                  <a:schemeClr val="accent1">
                    <a:lumMod val="75000"/>
                  </a:schemeClr>
                </a:solidFill>
                <a:ea typeface="+mn-lt"/>
                <a:cs typeface="+mn-lt"/>
              </a:rPr>
              <a:t>Existing System</a:t>
            </a:r>
          </a:p>
          <a:p>
            <a:r>
              <a:rPr lang="en-US" sz="2800" dirty="0" smtClean="0">
                <a:solidFill>
                  <a:schemeClr val="accent1">
                    <a:lumMod val="75000"/>
                  </a:schemeClr>
                </a:solidFill>
                <a:ea typeface="+mn-lt"/>
                <a:cs typeface="+mn-lt"/>
              </a:rPr>
              <a:t>Proposed System</a:t>
            </a:r>
          </a:p>
          <a:p>
            <a:endParaRPr lang="en-US" sz="2800" dirty="0"/>
          </a:p>
        </p:txBody>
      </p:sp>
    </p:spTree>
    <p:extLst>
      <p:ext uri="{BB962C8B-B14F-4D97-AF65-F5344CB8AC3E}">
        <p14:creationId xmlns:p14="http://schemas.microsoft.com/office/powerpoint/2010/main" xmlns="" val="297638837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INTRODUCTION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a:normAutofit fontScale="70000" lnSpcReduction="20000"/>
          </a:bodyPr>
          <a:lstStyle/>
          <a:p>
            <a:pPr lvl="0">
              <a:buNone/>
            </a:pPr>
            <a:r>
              <a:rPr lang="en-GB" sz="6200" b="1" dirty="0"/>
              <a:t>Overview</a:t>
            </a:r>
          </a:p>
          <a:p>
            <a:pPr lvl="0"/>
            <a:r>
              <a:rPr lang="en-US" sz="3800" dirty="0" smtClean="0"/>
              <a:t>Automatically </a:t>
            </a:r>
            <a:r>
              <a:rPr lang="en-US" sz="3800" dirty="0"/>
              <a:t>generate 3D model according </a:t>
            </a:r>
            <a:r>
              <a:rPr lang="en-US" sz="3800" dirty="0" smtClean="0"/>
              <a:t>to the image of imported </a:t>
            </a:r>
            <a:r>
              <a:rPr lang="en-US" sz="3800" dirty="0"/>
              <a:t>2D floor plan.</a:t>
            </a:r>
          </a:p>
          <a:p>
            <a:pPr lvl="0"/>
            <a:r>
              <a:rPr lang="en-US" sz="3800" dirty="0"/>
              <a:t>Enables users </a:t>
            </a:r>
            <a:r>
              <a:rPr lang="en-US" sz="3800" dirty="0" smtClean="0"/>
              <a:t>to do interior designing in </a:t>
            </a:r>
            <a:r>
              <a:rPr lang="en-US" sz="3800" dirty="0"/>
              <a:t>3D generated model.</a:t>
            </a:r>
          </a:p>
          <a:p>
            <a:pPr lvl="0"/>
            <a:r>
              <a:rPr lang="en-US" sz="3800" dirty="0"/>
              <a:t>The techniques of image processing and model mapping used to generate the 3D computer graphics model </a:t>
            </a:r>
          </a:p>
          <a:p>
            <a:pPr lvl="0"/>
            <a:r>
              <a:rPr lang="en-US" sz="3800" dirty="0"/>
              <a:t>Have different viewpoints i.e. top-view, walk-through, front-view and side-view of 3D generated model. </a:t>
            </a:r>
          </a:p>
          <a:p>
            <a:pPr marL="0" indent="0"/>
            <a:endParaRPr lang="en-GB" sz="2900" b="1"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 xmlns:a16="http://schemas.microsoft.com/office/drawing/2014/main" id="{51B23E30-1143-449A-BE02-554D6258FD57}"/>
              </a:ext>
            </a:extLst>
          </p:cNvPr>
          <p:cNvPicPr>
            <a:picLocks noChangeAspect="1"/>
          </p:cNvPicPr>
          <p:nvPr/>
        </p:nvPicPr>
        <p:blipFill>
          <a:blip r:embed="rId2"/>
          <a:stretch>
            <a:fillRect/>
          </a:stretch>
        </p:blipFill>
        <p:spPr>
          <a:xfrm>
            <a:off x="1375781" y="2797415"/>
            <a:ext cx="3059397" cy="3303840"/>
          </a:xfrm>
          <a:prstGeom prst="rect">
            <a:avLst/>
          </a:prstGeom>
        </p:spPr>
      </p:pic>
      <p:pic>
        <p:nvPicPr>
          <p:cNvPr id="6" name="Picture 6">
            <a:extLst>
              <a:ext uri="{FF2B5EF4-FFF2-40B4-BE49-F238E27FC236}">
                <a16:creationId xmlns="" xmlns:a16="http://schemas.microsoft.com/office/drawing/2014/main" id="{88990048-B9F8-49D5-B15C-2D7E26EC636A}"/>
              </a:ext>
            </a:extLst>
          </p:cNvPr>
          <p:cNvPicPr>
            <a:picLocks noChangeAspect="1"/>
          </p:cNvPicPr>
          <p:nvPr/>
        </p:nvPicPr>
        <p:blipFill>
          <a:blip r:embed="rId3"/>
          <a:stretch>
            <a:fillRect/>
          </a:stretch>
        </p:blipFill>
        <p:spPr>
          <a:xfrm rot="16200000">
            <a:off x="7325195" y="2564594"/>
            <a:ext cx="3416895" cy="3657597"/>
          </a:xfrm>
          <a:prstGeom prst="rect">
            <a:avLst/>
          </a:prstGeom>
        </p:spPr>
      </p:pic>
      <p:pic>
        <p:nvPicPr>
          <p:cNvPr id="21" name="Picture 21">
            <a:extLst>
              <a:ext uri="{FF2B5EF4-FFF2-40B4-BE49-F238E27FC236}">
                <a16:creationId xmlns="" xmlns:a16="http://schemas.microsoft.com/office/drawing/2014/main" id="{161F73F1-2999-4D23-B653-3E56A238A0C7}"/>
              </a:ext>
            </a:extLst>
          </p:cNvPr>
          <p:cNvPicPr>
            <a:picLocks noChangeAspect="1"/>
          </p:cNvPicPr>
          <p:nvPr/>
        </p:nvPicPr>
        <p:blipFill>
          <a:blip r:embed="rId4"/>
          <a:stretch>
            <a:fillRect/>
          </a:stretch>
        </p:blipFill>
        <p:spPr>
          <a:xfrm>
            <a:off x="5103272" y="3955395"/>
            <a:ext cx="1264309" cy="941898"/>
          </a:xfrm>
          <a:prstGeom prst="rect">
            <a:avLst/>
          </a:prstGeom>
        </p:spPr>
      </p:pic>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267857" cy="2797259"/>
          </a:xfrm>
        </p:spPr>
        <p:txBody>
          <a:bodyPr vert="horz" lIns="91440" tIns="45720" rIns="91440" bIns="45720" rtlCol="0" anchor="t">
            <a:normAutofit/>
          </a:bodyPr>
          <a:lstStyle/>
          <a:p>
            <a:pPr lvl="0">
              <a:buNone/>
            </a:pPr>
            <a:r>
              <a:rPr lang="en-GB" sz="4400" b="1" dirty="0"/>
              <a:t>Background</a:t>
            </a:r>
          </a:p>
          <a:p>
            <a:pPr lvl="0">
              <a:buNone/>
            </a:pPr>
            <a:endParaRPr lang="en-US" sz="2800" b="1" dirty="0"/>
          </a:p>
          <a:p>
            <a:r>
              <a:rPr lang="en-US" sz="2800" b="1" dirty="0"/>
              <a:t>Why we need to initiate it?</a:t>
            </a:r>
          </a:p>
          <a:p>
            <a:r>
              <a:rPr lang="en-US" sz="2800" b="1" dirty="0"/>
              <a:t>What problems and needs it will address? </a:t>
            </a:r>
          </a:p>
          <a:p>
            <a:pPr lvl="0">
              <a:buNone/>
            </a:pPr>
            <a:endParaRPr lang="en-US" sz="20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9C657378-D759-4613-A83A-E0D10AE57573}"/>
              </a:ext>
            </a:extLst>
          </p:cNvPr>
          <p:cNvSpPr>
            <a:spLocks noGrp="1"/>
          </p:cNvSpPr>
          <p:nvPr>
            <p:ph idx="1"/>
          </p:nvPr>
        </p:nvSpPr>
        <p:spPr>
          <a:xfrm>
            <a:off x="867104" y="3065172"/>
            <a:ext cx="7426716" cy="2846050"/>
          </a:xfrm>
        </p:spPr>
        <p:txBody>
          <a:bodyPr vert="horz" lIns="91440" tIns="45720" rIns="91440" bIns="45720" rtlCol="0" anchor="t">
            <a:normAutofit/>
          </a:bodyPr>
          <a:lstStyle/>
          <a:p>
            <a:pPr marL="0" indent="0">
              <a:buNone/>
            </a:pPr>
            <a:r>
              <a:rPr lang="en-US" sz="2000" dirty="0" smtClean="0">
                <a:solidFill>
                  <a:srgbClr val="FF0000"/>
                </a:solidFill>
              </a:rPr>
              <a:t>When anyone plans to construct a new ﬂat/house and can only see its ﬂoor plan. So it’s hard for anyone to imagine the actual environment by just seeing 2-D ﬂoor plan. </a:t>
            </a:r>
            <a:r>
              <a:rPr lang="en-US" sz="2000" dirty="0" smtClean="0">
                <a:solidFill>
                  <a:srgbClr val="0070C0"/>
                </a:solidFill>
              </a:rPr>
              <a:t>Sometimes users also get curious how to design the interior of house. So, this system will enable users to generate and edit 3D model eﬃciently in less time and eﬀort which existing systems unable to do.</a:t>
            </a:r>
          </a:p>
          <a:p>
            <a:pPr marL="0" indent="0">
              <a:buNone/>
            </a:pPr>
            <a:endParaRPr lang="en-GB" sz="2000" dirty="0"/>
          </a:p>
        </p:txBody>
      </p:sp>
      <p:pic>
        <p:nvPicPr>
          <p:cNvPr id="4" name="Picture 4">
            <a:extLst>
              <a:ext uri="{FF2B5EF4-FFF2-40B4-BE49-F238E27FC236}">
                <a16:creationId xmlns="" xmlns:a16="http://schemas.microsoft.com/office/drawing/2014/main" id="{EE027726-0F37-434C-A68F-B6FD0BFA07A6}"/>
              </a:ext>
            </a:extLst>
          </p:cNvPr>
          <p:cNvPicPr>
            <a:picLocks noChangeAspect="1"/>
          </p:cNvPicPr>
          <p:nvPr/>
        </p:nvPicPr>
        <p:blipFill>
          <a:blip r:embed="rId3"/>
          <a:stretch>
            <a:fillRect/>
          </a:stretch>
        </p:blipFill>
        <p:spPr>
          <a:xfrm>
            <a:off x="8678173" y="3169499"/>
            <a:ext cx="2973237" cy="2531831"/>
          </a:xfrm>
          <a:prstGeom prst="rect">
            <a:avLst/>
          </a:prstGeom>
        </p:spPr>
      </p:pic>
    </p:spTree>
    <p:extLst>
      <p:ext uri="{BB962C8B-B14F-4D97-AF65-F5344CB8AC3E}">
        <p14:creationId xmlns:p14="http://schemas.microsoft.com/office/powerpoint/2010/main" xmlns="" val="1558129202"/>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536029" y="2538248"/>
          <a:ext cx="10968584" cy="4083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92328621"/>
      </p:ext>
    </p:extLst>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Research Objectives</a:t>
            </a:r>
          </a:p>
          <a:p>
            <a:pPr>
              <a:buNone/>
            </a:pPr>
            <a:endParaRPr lang="en-US" b="1" dirty="0" smtClean="0">
              <a:solidFill>
                <a:schemeClr val="accent1"/>
              </a:solidFill>
            </a:endParaRPr>
          </a:p>
          <a:p>
            <a:r>
              <a:rPr lang="en-US" dirty="0" smtClean="0">
                <a:solidFill>
                  <a:schemeClr val="tx1">
                    <a:lumMod val="85000"/>
                    <a:lumOff val="15000"/>
                  </a:schemeClr>
                </a:solidFill>
              </a:rPr>
              <a:t>To ﬁnd out the planners/customers relationship on the behavior of house construction</a:t>
            </a:r>
          </a:p>
          <a:p>
            <a:r>
              <a:rPr lang="en-US" dirty="0" smtClean="0">
                <a:solidFill>
                  <a:schemeClr val="tx1">
                    <a:lumMod val="85000"/>
                    <a:lumOff val="15000"/>
                  </a:schemeClr>
                </a:solidFill>
              </a:rPr>
              <a:t>To identify and provide solutions of the problems faced by users  while constructing houses</a:t>
            </a:r>
          </a:p>
          <a:p>
            <a:r>
              <a:rPr lang="en-US" dirty="0" smtClean="0">
                <a:solidFill>
                  <a:schemeClr val="tx1">
                    <a:lumMod val="85000"/>
                    <a:lumOff val="15000"/>
                  </a:schemeClr>
                </a:solidFill>
              </a:rPr>
              <a:t>To predict the behavior of people who are using such 3D modeling </a:t>
            </a:r>
            <a:r>
              <a:rPr lang="en-US" dirty="0" err="1" smtClean="0">
                <a:solidFill>
                  <a:schemeClr val="tx1">
                    <a:lumMod val="85000"/>
                    <a:lumOff val="15000"/>
                  </a:schemeClr>
                </a:solidFill>
              </a:rPr>
              <a:t>softwares</a:t>
            </a:r>
            <a:r>
              <a:rPr lang="en-US" dirty="0" smtClean="0">
                <a:solidFill>
                  <a:schemeClr val="tx1">
                    <a:lumMod val="85000"/>
                    <a:lumOff val="15000"/>
                  </a:schemeClr>
                </a:solidFill>
              </a:rPr>
              <a:t> </a:t>
            </a:r>
          </a:p>
          <a:p>
            <a:endParaRPr lang="en-US" dirty="0" smtClean="0">
              <a:solidFill>
                <a:schemeClr val="accent1">
                  <a:lumMod val="50000"/>
                </a:schemeClr>
              </a:solidFill>
            </a:endParaRPr>
          </a:p>
          <a:p>
            <a:endParaRPr lang="en-US" b="1" dirty="0" smtClean="0"/>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778</TotalTime>
  <Words>709</Words>
  <Application>Microsoft Office PowerPoint</Application>
  <PresentationFormat>Custom</PresentationFormat>
  <Paragraphs>136</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AUTOGENERATION OF 3D MODELS FROM 2D Floor Plan Images</vt:lpstr>
      <vt:lpstr>Idea Defence Presentation</vt:lpstr>
      <vt:lpstr>Agenda </vt:lpstr>
      <vt:lpstr>1.  INTRODUCTION</vt:lpstr>
      <vt:lpstr>1.  INTRODUCTION(Contd.)</vt:lpstr>
      <vt:lpstr>1.  INTRODUCTION(Contd.)</vt:lpstr>
      <vt:lpstr>2. PROBLEM STATEMENT</vt:lpstr>
      <vt:lpstr>3. MOTIVATION  </vt:lpstr>
      <vt:lpstr>4. OBJECTIVES</vt:lpstr>
      <vt:lpstr>4. OBJECTIVES(Contd.)</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APPLICATIONS OF WORK </vt:lpstr>
      <vt:lpstr>15. FEASIBILITY STUDY </vt:lpstr>
      <vt:lpstr>16. FEASIBILITY STUDY(Contd.) </vt:lpstr>
      <vt:lpstr>17. FEASIBILITY STUDY(Contd.)  </vt:lpstr>
      <vt:lpstr>18. FEASIBILITY STUDY(Contd.)  </vt:lpstr>
      <vt:lpstr>19. MARKET SURVEY</vt:lpstr>
      <vt:lpstr>20. LIMITATIONS AND CHALLENGES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HP 820</cp:lastModifiedBy>
  <cp:revision>344</cp:revision>
  <dcterms:created xsi:type="dcterms:W3CDTF">2019-09-03T06:01:54Z</dcterms:created>
  <dcterms:modified xsi:type="dcterms:W3CDTF">2019-09-15T07:09:59Z</dcterms:modified>
</cp:coreProperties>
</file>