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90" r:id="rId3"/>
    <p:sldId id="295" r:id="rId4"/>
    <p:sldId id="291" r:id="rId5"/>
    <p:sldId id="287" r:id="rId6"/>
    <p:sldId id="310" r:id="rId7"/>
    <p:sldId id="271" r:id="rId8"/>
    <p:sldId id="289" r:id="rId9"/>
    <p:sldId id="261" r:id="rId10"/>
    <p:sldId id="313" r:id="rId11"/>
    <p:sldId id="293" r:id="rId12"/>
    <p:sldId id="314" r:id="rId13"/>
    <p:sldId id="296" r:id="rId14"/>
    <p:sldId id="297" r:id="rId15"/>
    <p:sldId id="303" r:id="rId16"/>
    <p:sldId id="299" r:id="rId17"/>
    <p:sldId id="272" r:id="rId18"/>
    <p:sldId id="300" r:id="rId19"/>
    <p:sldId id="315" r:id="rId20"/>
    <p:sldId id="302" r:id="rId21"/>
    <p:sldId id="309" r:id="rId22"/>
    <p:sldId id="273" r:id="rId23"/>
    <p:sldId id="304" r:id="rId24"/>
    <p:sldId id="305" r:id="rId25"/>
    <p:sldId id="280" r:id="rId26"/>
    <p:sldId id="278"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F8930-3F74-4326-A28C-61AA2E8B3D9B}" v="487" dt="2019-09-08T15:06:24.274"/>
    <p1510:client id="{5D0A7231-20F3-4E2B-8138-ACF4DD1773FA}" v="42" dt="2019-09-08T13:04:24.432"/>
    <p1510:client id="{66CA6F67-84F3-4E8A-985E-2437782CA6D9}" v="33" dt="2019-09-08T14:42:16.430"/>
    <p1510:client id="{A5AA9546-B361-4D68-85E7-D41E5C6639D9}" v="129" dt="2019-09-08T14:35:31.154"/>
    <p1510:client id="{AA766E42-208E-4AA9-8BDB-F37C7213830F}" v="32" dt="2019-09-08T13:46:59.350"/>
    <p1510:client id="{AFED57A7-926B-47E9-BA2E-7E4ABF9CC8CC}" v="34" dt="2019-09-08T14:16:52.743"/>
    <p1510:client id="{C4ACD9E4-0068-4666-AA14-72E8097B1A65}" v="327" dt="2019-09-08T14:31:24.841"/>
    <p1510:client id="{E41D23FD-37D3-4555-9568-A93913C6A652}" v="9" dt="2019-09-08T13:14:45.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068" y="-25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0E02A-BBD4-4247-A41D-F73114EE8E31}" type="doc">
      <dgm:prSet loTypeId="urn:microsoft.com/office/officeart/2005/8/layout/chevron2" loCatId="list" qsTypeId="urn:microsoft.com/office/officeart/2005/8/quickstyle/simple2" qsCatId="simple" csTypeId="urn:microsoft.com/office/officeart/2005/8/colors/accent1_2" csCatId="accent1" phldr="1"/>
      <dgm:spPr/>
      <dgm:t>
        <a:bodyPr/>
        <a:lstStyle/>
        <a:p>
          <a:endParaRPr lang="en-US"/>
        </a:p>
      </dgm:t>
    </dgm:pt>
    <dgm:pt modelId="{45DACBEE-AEDB-4E65-8EDF-CB6F7C90CF57}">
      <dgm:prSet phldrT="[Text]"/>
      <dgm:spPr/>
      <dgm:t>
        <a:bodyPr/>
        <a:lstStyle/>
        <a:p>
          <a:endParaRPr lang="en-US" dirty="0"/>
        </a:p>
      </dgm:t>
    </dgm:pt>
    <dgm:pt modelId="{7EBDB257-6EE9-4C11-9D92-C08E7C9915C7}" type="parTrans" cxnId="{B761B05C-6BB2-49AF-A5B8-34F294A9E676}">
      <dgm:prSet/>
      <dgm:spPr/>
      <dgm:t>
        <a:bodyPr/>
        <a:lstStyle/>
        <a:p>
          <a:endParaRPr lang="en-US"/>
        </a:p>
      </dgm:t>
    </dgm:pt>
    <dgm:pt modelId="{76996AF6-DF58-4038-B6E8-1D966EB0C4CC}" type="sibTrans" cxnId="{B761B05C-6BB2-49AF-A5B8-34F294A9E676}">
      <dgm:prSet/>
      <dgm:spPr/>
      <dgm:t>
        <a:bodyPr/>
        <a:lstStyle/>
        <a:p>
          <a:endParaRPr lang="en-US"/>
        </a:p>
      </dgm:t>
    </dgm:pt>
    <dgm:pt modelId="{41C0B508-C82F-42A7-B260-26688046967A}">
      <dgm:prSet phldrT="[Text]"/>
      <dgm:spPr/>
      <dgm:t>
        <a:bodyPr/>
        <a:lstStyle/>
        <a:p>
          <a:r>
            <a:rPr lang="en-US" dirty="0" smtClean="0"/>
            <a:t>Platform for architects to see 3D models of their 2D floor plans before actual implementation and enables them to do interior designing</a:t>
          </a:r>
          <a:endParaRPr lang="en-US" dirty="0"/>
        </a:p>
      </dgm:t>
    </dgm:pt>
    <dgm:pt modelId="{DD1EA180-EE35-4EAF-AEF5-42DED547BF67}" type="parTrans" cxnId="{F3482DAD-8430-494D-BB6A-A8147078CFAD}">
      <dgm:prSet/>
      <dgm:spPr/>
      <dgm:t>
        <a:bodyPr/>
        <a:lstStyle/>
        <a:p>
          <a:endParaRPr lang="en-US"/>
        </a:p>
      </dgm:t>
    </dgm:pt>
    <dgm:pt modelId="{14A02AF7-F26B-41A3-99AF-CC91D1D5A8F6}" type="sibTrans" cxnId="{F3482DAD-8430-494D-BB6A-A8147078CFAD}">
      <dgm:prSet/>
      <dgm:spPr/>
      <dgm:t>
        <a:bodyPr/>
        <a:lstStyle/>
        <a:p>
          <a:endParaRPr lang="en-US"/>
        </a:p>
      </dgm:t>
    </dgm:pt>
    <dgm:pt modelId="{2EFB31DA-C82E-408D-B3DE-4B6397DB1F9E}">
      <dgm:prSet phldrT="[Text]"/>
      <dgm:spPr/>
      <dgm:t>
        <a:bodyPr/>
        <a:lstStyle/>
        <a:p>
          <a:endParaRPr lang="en-US" dirty="0"/>
        </a:p>
      </dgm:t>
    </dgm:pt>
    <dgm:pt modelId="{323E613D-E4E1-4E21-98D6-0131BDF9399D}" type="parTrans" cxnId="{A35A18E5-7898-4F28-AF28-7D54CF458198}">
      <dgm:prSet/>
      <dgm:spPr/>
      <dgm:t>
        <a:bodyPr/>
        <a:lstStyle/>
        <a:p>
          <a:endParaRPr lang="en-US"/>
        </a:p>
      </dgm:t>
    </dgm:pt>
    <dgm:pt modelId="{FAB0C200-1EBC-46E9-9342-78089F7FBE2D}" type="sibTrans" cxnId="{A35A18E5-7898-4F28-AF28-7D54CF458198}">
      <dgm:prSet/>
      <dgm:spPr/>
      <dgm:t>
        <a:bodyPr/>
        <a:lstStyle/>
        <a:p>
          <a:endParaRPr lang="en-US"/>
        </a:p>
      </dgm:t>
    </dgm:pt>
    <dgm:pt modelId="{8BFB388E-B677-4B92-8E7B-AE7AEB9CD3BE}">
      <dgm:prSet phldrT="[Text]"/>
      <dgm:spPr/>
      <dgm:t>
        <a:bodyPr/>
        <a:lstStyle/>
        <a:p>
          <a:r>
            <a:rPr lang="en-US" dirty="0" smtClean="0"/>
            <a:t>Get rid to do a lot of manual work to generate 3D models unlike existing systems </a:t>
          </a:r>
          <a:endParaRPr lang="en-US" dirty="0"/>
        </a:p>
      </dgm:t>
    </dgm:pt>
    <dgm:pt modelId="{36FD537B-5EE0-4496-825C-F376AF25BF29}" type="parTrans" cxnId="{8756CE1C-D63A-4369-8766-2556D8E0726E}">
      <dgm:prSet/>
      <dgm:spPr/>
      <dgm:t>
        <a:bodyPr/>
        <a:lstStyle/>
        <a:p>
          <a:endParaRPr lang="en-US"/>
        </a:p>
      </dgm:t>
    </dgm:pt>
    <dgm:pt modelId="{9854EE67-BB75-422F-9521-0BDA3027DE7D}" type="sibTrans" cxnId="{8756CE1C-D63A-4369-8766-2556D8E0726E}">
      <dgm:prSet/>
      <dgm:spPr/>
      <dgm:t>
        <a:bodyPr/>
        <a:lstStyle/>
        <a:p>
          <a:endParaRPr lang="en-US"/>
        </a:p>
      </dgm:t>
    </dgm:pt>
    <dgm:pt modelId="{41B93C19-1383-4F88-A8BF-3988FD450F12}">
      <dgm:prSet phldrT="[Text]"/>
      <dgm:spPr/>
      <dgm:t>
        <a:bodyPr/>
        <a:lstStyle/>
        <a:p>
          <a:endParaRPr lang="en-US" dirty="0"/>
        </a:p>
      </dgm:t>
    </dgm:pt>
    <dgm:pt modelId="{866BC0A2-F34E-4004-ABC7-8CB486F0B148}" type="parTrans" cxnId="{29ED9A5B-7045-4014-A02D-C41608859155}">
      <dgm:prSet/>
      <dgm:spPr/>
      <dgm:t>
        <a:bodyPr/>
        <a:lstStyle/>
        <a:p>
          <a:endParaRPr lang="en-US"/>
        </a:p>
      </dgm:t>
    </dgm:pt>
    <dgm:pt modelId="{77AF4B1A-FC11-4B01-8E35-44173460C343}" type="sibTrans" cxnId="{29ED9A5B-7045-4014-A02D-C41608859155}">
      <dgm:prSet/>
      <dgm:spPr/>
      <dgm:t>
        <a:bodyPr/>
        <a:lstStyle/>
        <a:p>
          <a:endParaRPr lang="en-US"/>
        </a:p>
      </dgm:t>
    </dgm:pt>
    <dgm:pt modelId="{59BEF509-EAA3-48F3-B08D-0785F2FA7008}">
      <dgm:prSet phldrT="[Text]"/>
      <dgm:spPr/>
      <dgm:t>
        <a:bodyPr/>
        <a:lstStyle/>
        <a:p>
          <a:r>
            <a:rPr lang="en-US" dirty="0" smtClean="0"/>
            <a:t>Computer</a:t>
          </a:r>
          <a:r>
            <a:rPr lang="en-US" baseline="0" dirty="0" smtClean="0"/>
            <a:t> Vision , Artificial Intelligence And Software </a:t>
          </a:r>
          <a:r>
            <a:rPr lang="en-US" baseline="0" smtClean="0"/>
            <a:t>Engineering subject areas </a:t>
          </a:r>
          <a:r>
            <a:rPr lang="en-US" baseline="0" dirty="0" smtClean="0"/>
            <a:t>motivated us to do this project</a:t>
          </a:r>
          <a:endParaRPr lang="en-US" dirty="0"/>
        </a:p>
      </dgm:t>
    </dgm:pt>
    <dgm:pt modelId="{BFB9F737-6B41-4202-8DED-EAC16AB94808}" type="parTrans" cxnId="{559D8CDA-0EC1-4640-B560-A3FD46454368}">
      <dgm:prSet/>
      <dgm:spPr/>
      <dgm:t>
        <a:bodyPr/>
        <a:lstStyle/>
        <a:p>
          <a:endParaRPr lang="en-US"/>
        </a:p>
      </dgm:t>
    </dgm:pt>
    <dgm:pt modelId="{08AA5E61-8114-4773-AD91-2F5844F537FF}" type="sibTrans" cxnId="{559D8CDA-0EC1-4640-B560-A3FD46454368}">
      <dgm:prSet/>
      <dgm:spPr/>
      <dgm:t>
        <a:bodyPr/>
        <a:lstStyle/>
        <a:p>
          <a:endParaRPr lang="en-US"/>
        </a:p>
      </dgm:t>
    </dgm:pt>
    <dgm:pt modelId="{AAFB2A86-A7D5-4249-BE6D-D02804CC203F}" type="pres">
      <dgm:prSet presAssocID="{7B00E02A-BBD4-4247-A41D-F73114EE8E31}" presName="linearFlow" presStyleCnt="0">
        <dgm:presLayoutVars>
          <dgm:dir/>
          <dgm:animLvl val="lvl"/>
          <dgm:resizeHandles val="exact"/>
        </dgm:presLayoutVars>
      </dgm:prSet>
      <dgm:spPr/>
      <dgm:t>
        <a:bodyPr/>
        <a:lstStyle/>
        <a:p>
          <a:endParaRPr lang="en-US"/>
        </a:p>
      </dgm:t>
    </dgm:pt>
    <dgm:pt modelId="{7E4661FE-0597-4255-9D46-C0D555E985F0}" type="pres">
      <dgm:prSet presAssocID="{45DACBEE-AEDB-4E65-8EDF-CB6F7C90CF57}" presName="composite" presStyleCnt="0"/>
      <dgm:spPr/>
    </dgm:pt>
    <dgm:pt modelId="{86986477-8F07-49EA-8FD6-A3CE84A9DCCA}" type="pres">
      <dgm:prSet presAssocID="{45DACBEE-AEDB-4E65-8EDF-CB6F7C90CF57}" presName="parentText" presStyleLbl="alignNode1" presStyleIdx="0" presStyleCnt="3">
        <dgm:presLayoutVars>
          <dgm:chMax val="1"/>
          <dgm:bulletEnabled val="1"/>
        </dgm:presLayoutVars>
      </dgm:prSet>
      <dgm:spPr/>
      <dgm:t>
        <a:bodyPr/>
        <a:lstStyle/>
        <a:p>
          <a:endParaRPr lang="en-US"/>
        </a:p>
      </dgm:t>
    </dgm:pt>
    <dgm:pt modelId="{F8ADA9C4-79E3-435D-909E-27DEC395E509}" type="pres">
      <dgm:prSet presAssocID="{45DACBEE-AEDB-4E65-8EDF-CB6F7C90CF57}" presName="descendantText" presStyleLbl="alignAcc1" presStyleIdx="0" presStyleCnt="3" custLinFactNeighborX="-159" custLinFactNeighborY="1622">
        <dgm:presLayoutVars>
          <dgm:bulletEnabled val="1"/>
        </dgm:presLayoutVars>
      </dgm:prSet>
      <dgm:spPr/>
      <dgm:t>
        <a:bodyPr/>
        <a:lstStyle/>
        <a:p>
          <a:endParaRPr lang="en-US"/>
        </a:p>
      </dgm:t>
    </dgm:pt>
    <dgm:pt modelId="{1CDD778A-622E-4133-8027-48D2FB32314F}" type="pres">
      <dgm:prSet presAssocID="{76996AF6-DF58-4038-B6E8-1D966EB0C4CC}" presName="sp" presStyleCnt="0"/>
      <dgm:spPr/>
    </dgm:pt>
    <dgm:pt modelId="{177F6DB2-0040-4D20-9D58-610D4BB06053}" type="pres">
      <dgm:prSet presAssocID="{2EFB31DA-C82E-408D-B3DE-4B6397DB1F9E}" presName="composite" presStyleCnt="0"/>
      <dgm:spPr/>
    </dgm:pt>
    <dgm:pt modelId="{9F91587D-6652-4185-9B1A-3D110BCCF494}" type="pres">
      <dgm:prSet presAssocID="{2EFB31DA-C82E-408D-B3DE-4B6397DB1F9E}" presName="parentText" presStyleLbl="alignNode1" presStyleIdx="1" presStyleCnt="3">
        <dgm:presLayoutVars>
          <dgm:chMax val="1"/>
          <dgm:bulletEnabled val="1"/>
        </dgm:presLayoutVars>
      </dgm:prSet>
      <dgm:spPr/>
      <dgm:t>
        <a:bodyPr/>
        <a:lstStyle/>
        <a:p>
          <a:endParaRPr lang="en-US"/>
        </a:p>
      </dgm:t>
    </dgm:pt>
    <dgm:pt modelId="{E0B5E62B-263C-47F4-9913-A482ECEB6226}" type="pres">
      <dgm:prSet presAssocID="{2EFB31DA-C82E-408D-B3DE-4B6397DB1F9E}" presName="descendantText" presStyleLbl="alignAcc1" presStyleIdx="1" presStyleCnt="3">
        <dgm:presLayoutVars>
          <dgm:bulletEnabled val="1"/>
        </dgm:presLayoutVars>
      </dgm:prSet>
      <dgm:spPr/>
      <dgm:t>
        <a:bodyPr/>
        <a:lstStyle/>
        <a:p>
          <a:endParaRPr lang="en-US"/>
        </a:p>
      </dgm:t>
    </dgm:pt>
    <dgm:pt modelId="{96C40F82-3693-4563-974A-D669BA4F5B76}" type="pres">
      <dgm:prSet presAssocID="{FAB0C200-1EBC-46E9-9342-78089F7FBE2D}" presName="sp" presStyleCnt="0"/>
      <dgm:spPr/>
    </dgm:pt>
    <dgm:pt modelId="{1454D862-2657-4E16-902A-EF18B8003F40}" type="pres">
      <dgm:prSet presAssocID="{41B93C19-1383-4F88-A8BF-3988FD450F12}" presName="composite" presStyleCnt="0"/>
      <dgm:spPr/>
    </dgm:pt>
    <dgm:pt modelId="{16ACFFB3-8795-4EDA-BD46-D3CB3AC86B1F}" type="pres">
      <dgm:prSet presAssocID="{41B93C19-1383-4F88-A8BF-3988FD450F12}" presName="parentText" presStyleLbl="alignNode1" presStyleIdx="2" presStyleCnt="3">
        <dgm:presLayoutVars>
          <dgm:chMax val="1"/>
          <dgm:bulletEnabled val="1"/>
        </dgm:presLayoutVars>
      </dgm:prSet>
      <dgm:spPr/>
      <dgm:t>
        <a:bodyPr/>
        <a:lstStyle/>
        <a:p>
          <a:endParaRPr lang="en-US"/>
        </a:p>
      </dgm:t>
    </dgm:pt>
    <dgm:pt modelId="{E7CECF93-262F-4992-AE68-09A3D0029473}" type="pres">
      <dgm:prSet presAssocID="{41B93C19-1383-4F88-A8BF-3988FD450F12}" presName="descendantText" presStyleLbl="alignAcc1" presStyleIdx="2" presStyleCnt="3">
        <dgm:presLayoutVars>
          <dgm:bulletEnabled val="1"/>
        </dgm:presLayoutVars>
      </dgm:prSet>
      <dgm:spPr/>
      <dgm:t>
        <a:bodyPr/>
        <a:lstStyle/>
        <a:p>
          <a:endParaRPr lang="en-US"/>
        </a:p>
      </dgm:t>
    </dgm:pt>
  </dgm:ptLst>
  <dgm:cxnLst>
    <dgm:cxn modelId="{11553065-7855-4AE7-B94D-8F4D2EC99FA5}" type="presOf" srcId="{41C0B508-C82F-42A7-B260-26688046967A}" destId="{F8ADA9C4-79E3-435D-909E-27DEC395E509}" srcOrd="0" destOrd="0" presId="urn:microsoft.com/office/officeart/2005/8/layout/chevron2"/>
    <dgm:cxn modelId="{B761B05C-6BB2-49AF-A5B8-34F294A9E676}" srcId="{7B00E02A-BBD4-4247-A41D-F73114EE8E31}" destId="{45DACBEE-AEDB-4E65-8EDF-CB6F7C90CF57}" srcOrd="0" destOrd="0" parTransId="{7EBDB257-6EE9-4C11-9D92-C08E7C9915C7}" sibTransId="{76996AF6-DF58-4038-B6E8-1D966EB0C4CC}"/>
    <dgm:cxn modelId="{80C25095-4F51-4799-A930-15AA0AA767FB}" type="presOf" srcId="{7B00E02A-BBD4-4247-A41D-F73114EE8E31}" destId="{AAFB2A86-A7D5-4249-BE6D-D02804CC203F}" srcOrd="0" destOrd="0" presId="urn:microsoft.com/office/officeart/2005/8/layout/chevron2"/>
    <dgm:cxn modelId="{8756CE1C-D63A-4369-8766-2556D8E0726E}" srcId="{2EFB31DA-C82E-408D-B3DE-4B6397DB1F9E}" destId="{8BFB388E-B677-4B92-8E7B-AE7AEB9CD3BE}" srcOrd="0" destOrd="0" parTransId="{36FD537B-5EE0-4496-825C-F376AF25BF29}" sibTransId="{9854EE67-BB75-422F-9521-0BDA3027DE7D}"/>
    <dgm:cxn modelId="{4BCA304D-1C01-4506-ADFE-647F76D2A785}" type="presOf" srcId="{41B93C19-1383-4F88-A8BF-3988FD450F12}" destId="{16ACFFB3-8795-4EDA-BD46-D3CB3AC86B1F}" srcOrd="0" destOrd="0" presId="urn:microsoft.com/office/officeart/2005/8/layout/chevron2"/>
    <dgm:cxn modelId="{A35A18E5-7898-4F28-AF28-7D54CF458198}" srcId="{7B00E02A-BBD4-4247-A41D-F73114EE8E31}" destId="{2EFB31DA-C82E-408D-B3DE-4B6397DB1F9E}" srcOrd="1" destOrd="0" parTransId="{323E613D-E4E1-4E21-98D6-0131BDF9399D}" sibTransId="{FAB0C200-1EBC-46E9-9342-78089F7FBE2D}"/>
    <dgm:cxn modelId="{559D8CDA-0EC1-4640-B560-A3FD46454368}" srcId="{41B93C19-1383-4F88-A8BF-3988FD450F12}" destId="{59BEF509-EAA3-48F3-B08D-0785F2FA7008}" srcOrd="0" destOrd="0" parTransId="{BFB9F737-6B41-4202-8DED-EAC16AB94808}" sibTransId="{08AA5E61-8114-4773-AD91-2F5844F537FF}"/>
    <dgm:cxn modelId="{2720425A-D01E-46BB-B1C1-ECCDF12FC8E6}" type="presOf" srcId="{45DACBEE-AEDB-4E65-8EDF-CB6F7C90CF57}" destId="{86986477-8F07-49EA-8FD6-A3CE84A9DCCA}" srcOrd="0" destOrd="0" presId="urn:microsoft.com/office/officeart/2005/8/layout/chevron2"/>
    <dgm:cxn modelId="{0CD28603-BA1B-4E87-B91A-6B1B7742F23A}" type="presOf" srcId="{8BFB388E-B677-4B92-8E7B-AE7AEB9CD3BE}" destId="{E0B5E62B-263C-47F4-9913-A482ECEB6226}" srcOrd="0" destOrd="0" presId="urn:microsoft.com/office/officeart/2005/8/layout/chevron2"/>
    <dgm:cxn modelId="{F3482DAD-8430-494D-BB6A-A8147078CFAD}" srcId="{45DACBEE-AEDB-4E65-8EDF-CB6F7C90CF57}" destId="{41C0B508-C82F-42A7-B260-26688046967A}" srcOrd="0" destOrd="0" parTransId="{DD1EA180-EE35-4EAF-AEF5-42DED547BF67}" sibTransId="{14A02AF7-F26B-41A3-99AF-CC91D1D5A8F6}"/>
    <dgm:cxn modelId="{ABACBED0-7599-4D5C-93D9-F576B263E3DF}" type="presOf" srcId="{2EFB31DA-C82E-408D-B3DE-4B6397DB1F9E}" destId="{9F91587D-6652-4185-9B1A-3D110BCCF494}" srcOrd="0" destOrd="0" presId="urn:microsoft.com/office/officeart/2005/8/layout/chevron2"/>
    <dgm:cxn modelId="{29ED9A5B-7045-4014-A02D-C41608859155}" srcId="{7B00E02A-BBD4-4247-A41D-F73114EE8E31}" destId="{41B93C19-1383-4F88-A8BF-3988FD450F12}" srcOrd="2" destOrd="0" parTransId="{866BC0A2-F34E-4004-ABC7-8CB486F0B148}" sibTransId="{77AF4B1A-FC11-4B01-8E35-44173460C343}"/>
    <dgm:cxn modelId="{7DF9D216-DC74-43E1-AF1E-EF8D58E186BF}" type="presOf" srcId="{59BEF509-EAA3-48F3-B08D-0785F2FA7008}" destId="{E7CECF93-262F-4992-AE68-09A3D0029473}" srcOrd="0" destOrd="0" presId="urn:microsoft.com/office/officeart/2005/8/layout/chevron2"/>
    <dgm:cxn modelId="{2987F94A-37D5-4C8D-A777-1B03A8D63BA5}" type="presParOf" srcId="{AAFB2A86-A7D5-4249-BE6D-D02804CC203F}" destId="{7E4661FE-0597-4255-9D46-C0D555E985F0}" srcOrd="0" destOrd="0" presId="urn:microsoft.com/office/officeart/2005/8/layout/chevron2"/>
    <dgm:cxn modelId="{777A85E5-5DBA-467C-9FD5-2A48681BF45D}" type="presParOf" srcId="{7E4661FE-0597-4255-9D46-C0D555E985F0}" destId="{86986477-8F07-49EA-8FD6-A3CE84A9DCCA}" srcOrd="0" destOrd="0" presId="urn:microsoft.com/office/officeart/2005/8/layout/chevron2"/>
    <dgm:cxn modelId="{C1AC9BB8-6E4B-4D2B-816B-04D52C3CC849}" type="presParOf" srcId="{7E4661FE-0597-4255-9D46-C0D555E985F0}" destId="{F8ADA9C4-79E3-435D-909E-27DEC395E509}" srcOrd="1" destOrd="0" presId="urn:microsoft.com/office/officeart/2005/8/layout/chevron2"/>
    <dgm:cxn modelId="{E10853A7-9453-4D4C-8A0E-D77431421F27}" type="presParOf" srcId="{AAFB2A86-A7D5-4249-BE6D-D02804CC203F}" destId="{1CDD778A-622E-4133-8027-48D2FB32314F}" srcOrd="1" destOrd="0" presId="urn:microsoft.com/office/officeart/2005/8/layout/chevron2"/>
    <dgm:cxn modelId="{605E743C-6BFA-4762-BD78-3CC68B00EC17}" type="presParOf" srcId="{AAFB2A86-A7D5-4249-BE6D-D02804CC203F}" destId="{177F6DB2-0040-4D20-9D58-610D4BB06053}" srcOrd="2" destOrd="0" presId="urn:microsoft.com/office/officeart/2005/8/layout/chevron2"/>
    <dgm:cxn modelId="{977E974E-A5F6-4AB4-991F-C6CA643BF11D}" type="presParOf" srcId="{177F6DB2-0040-4D20-9D58-610D4BB06053}" destId="{9F91587D-6652-4185-9B1A-3D110BCCF494}" srcOrd="0" destOrd="0" presId="urn:microsoft.com/office/officeart/2005/8/layout/chevron2"/>
    <dgm:cxn modelId="{E2D37BE2-B89A-4BB1-8FAC-C9D6B9CB8FE3}" type="presParOf" srcId="{177F6DB2-0040-4D20-9D58-610D4BB06053}" destId="{E0B5E62B-263C-47F4-9913-A482ECEB6226}" srcOrd="1" destOrd="0" presId="urn:microsoft.com/office/officeart/2005/8/layout/chevron2"/>
    <dgm:cxn modelId="{C8FA5840-6DDC-46AF-9680-4E68650B52C1}" type="presParOf" srcId="{AAFB2A86-A7D5-4249-BE6D-D02804CC203F}" destId="{96C40F82-3693-4563-974A-D669BA4F5B76}" srcOrd="3" destOrd="0" presId="urn:microsoft.com/office/officeart/2005/8/layout/chevron2"/>
    <dgm:cxn modelId="{E0C2F5D7-D857-4C97-B4CE-BA71D210561B}" type="presParOf" srcId="{AAFB2A86-A7D5-4249-BE6D-D02804CC203F}" destId="{1454D862-2657-4E16-902A-EF18B8003F40}" srcOrd="4" destOrd="0" presId="urn:microsoft.com/office/officeart/2005/8/layout/chevron2"/>
    <dgm:cxn modelId="{D9FA59DC-AE8F-4DF5-922D-4E7E25B7F6CE}" type="presParOf" srcId="{1454D862-2657-4E16-902A-EF18B8003F40}" destId="{16ACFFB3-8795-4EDA-BD46-D3CB3AC86B1F}" srcOrd="0" destOrd="0" presId="urn:microsoft.com/office/officeart/2005/8/layout/chevron2"/>
    <dgm:cxn modelId="{6ADCFA49-A801-44D8-81DD-7F026EED3D11}" type="presParOf" srcId="{1454D862-2657-4E16-902A-EF18B8003F40}" destId="{E7CECF93-262F-4992-AE68-09A3D002947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F1AD1042-3481-4366-A0EF-0C58CBF08849}"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7C1942EB-DF71-4DCE-963E-C0B0CDCAF7D4}">
      <dgm:prSet custT="1"/>
      <dgm:spPr/>
      <dgm:t>
        <a:bodyPr/>
        <a:lstStyle/>
        <a:p>
          <a:pPr rtl="0"/>
          <a:r>
            <a:rPr lang="en-US" sz="1600" b="0" dirty="0" smtClean="0"/>
            <a:t>Common Users</a:t>
          </a:r>
          <a:endParaRPr lang="en-US" sz="1600" b="0" dirty="0"/>
        </a:p>
      </dgm:t>
    </dgm:pt>
    <dgm:pt modelId="{37657B3B-5172-44E3-B1DA-E8531F27A8CF}" type="parTrans" cxnId="{B8A73DC9-F450-4487-BA1F-46549B25992B}">
      <dgm:prSet/>
      <dgm:spPr/>
      <dgm:t>
        <a:bodyPr/>
        <a:lstStyle/>
        <a:p>
          <a:endParaRPr lang="en-US"/>
        </a:p>
      </dgm:t>
    </dgm:pt>
    <dgm:pt modelId="{485211C7-798D-41F9-9E97-3B9388322D8E}" type="sibTrans" cxnId="{B8A73DC9-F450-4487-BA1F-46549B25992B}">
      <dgm:prSet/>
      <dgm:spPr/>
      <dgm:t>
        <a:bodyPr/>
        <a:lstStyle/>
        <a:p>
          <a:endParaRPr lang="en-US" dirty="0"/>
        </a:p>
      </dgm:t>
    </dgm:pt>
    <dgm:pt modelId="{42B3044B-4925-4F36-9321-6859E02C4215}">
      <dgm:prSet custT="1"/>
      <dgm:spPr/>
      <dgm:t>
        <a:bodyPr/>
        <a:lstStyle/>
        <a:p>
          <a:pPr rtl="0"/>
          <a:r>
            <a:rPr lang="en-US" sz="1600" dirty="0" smtClean="0"/>
            <a:t>Interior Designers</a:t>
          </a:r>
          <a:endParaRPr lang="en-US" sz="1600" dirty="0"/>
        </a:p>
      </dgm:t>
    </dgm:pt>
    <dgm:pt modelId="{0F5C5AC0-3585-45A5-8DF3-A451EA199D31}" type="parTrans" cxnId="{885D79FC-92B4-453D-98D5-AE7E836564D4}">
      <dgm:prSet/>
      <dgm:spPr/>
      <dgm:t>
        <a:bodyPr/>
        <a:lstStyle/>
        <a:p>
          <a:endParaRPr lang="en-US"/>
        </a:p>
      </dgm:t>
    </dgm:pt>
    <dgm:pt modelId="{1BD18FD0-FECB-49A7-B219-5E85AFC70184}" type="sibTrans" cxnId="{885D79FC-92B4-453D-98D5-AE7E836564D4}">
      <dgm:prSet/>
      <dgm:spPr/>
      <dgm:t>
        <a:bodyPr/>
        <a:lstStyle/>
        <a:p>
          <a:endParaRPr lang="en-US" dirty="0"/>
        </a:p>
      </dgm:t>
    </dgm:pt>
    <dgm:pt modelId="{DA3290E1-D76C-4D72-B2DD-8759A794CB31}">
      <dgm:prSet custT="1"/>
      <dgm:spPr/>
      <dgm:t>
        <a:bodyPr/>
        <a:lstStyle/>
        <a:p>
          <a:pPr rtl="0"/>
          <a:r>
            <a:rPr lang="en-US" sz="1600" dirty="0" smtClean="0"/>
            <a:t>Architects and Home planners</a:t>
          </a:r>
          <a:endParaRPr lang="en-US" sz="1600" dirty="0"/>
        </a:p>
      </dgm:t>
    </dgm:pt>
    <dgm:pt modelId="{2F7B57BD-B3B9-43D3-BB2D-E8F72243C683}" type="parTrans" cxnId="{32FBB23E-8313-44E8-A6BE-804DE9438601}">
      <dgm:prSet/>
      <dgm:spPr/>
      <dgm:t>
        <a:bodyPr/>
        <a:lstStyle/>
        <a:p>
          <a:endParaRPr lang="en-US"/>
        </a:p>
      </dgm:t>
    </dgm:pt>
    <dgm:pt modelId="{1FD77E75-2249-4B3C-B6BE-5E414B0C0DCF}" type="sibTrans" cxnId="{32FBB23E-8313-44E8-A6BE-804DE9438601}">
      <dgm:prSet/>
      <dgm:spPr/>
      <dgm:t>
        <a:bodyPr/>
        <a:lstStyle/>
        <a:p>
          <a:endParaRPr lang="en-US" dirty="0"/>
        </a:p>
      </dgm:t>
    </dgm:pt>
    <dgm:pt modelId="{11961E9E-EE78-41D6-85E1-6932C986474B}">
      <dgm:prSet custT="1"/>
      <dgm:spPr/>
      <dgm:t>
        <a:bodyPr/>
        <a:lstStyle/>
        <a:p>
          <a:pPr rtl="0"/>
          <a:r>
            <a:rPr lang="en-US" sz="1600" b="0" dirty="0" smtClean="0"/>
            <a:t>Real estate sellers agents</a:t>
          </a:r>
          <a:endParaRPr lang="en-US" sz="1600" b="0" dirty="0"/>
        </a:p>
      </dgm:t>
    </dgm:pt>
    <dgm:pt modelId="{52065D3D-222E-46F0-AACC-F8A86A572277}" type="parTrans" cxnId="{88F0E2CA-EC0A-42A4-88B2-5492F081D8A8}">
      <dgm:prSet/>
      <dgm:spPr/>
      <dgm:t>
        <a:bodyPr/>
        <a:lstStyle/>
        <a:p>
          <a:endParaRPr lang="en-US"/>
        </a:p>
      </dgm:t>
    </dgm:pt>
    <dgm:pt modelId="{4E1CBAF4-B51B-4E79-8409-1F83FAB79CAF}" type="sibTrans" cxnId="{88F0E2CA-EC0A-42A4-88B2-5492F081D8A8}">
      <dgm:prSet/>
      <dgm:spPr/>
      <dgm:t>
        <a:bodyPr/>
        <a:lstStyle/>
        <a:p>
          <a:endParaRPr lang="en-US" dirty="0"/>
        </a:p>
      </dgm:t>
    </dgm:pt>
    <dgm:pt modelId="{0709B21A-2350-4A58-B74A-8845C15CD886}" type="pres">
      <dgm:prSet presAssocID="{F1AD1042-3481-4366-A0EF-0C58CBF08849}" presName="cycle" presStyleCnt="0">
        <dgm:presLayoutVars>
          <dgm:dir/>
          <dgm:resizeHandles val="exact"/>
        </dgm:presLayoutVars>
      </dgm:prSet>
      <dgm:spPr/>
      <dgm:t>
        <a:bodyPr/>
        <a:lstStyle/>
        <a:p>
          <a:endParaRPr lang="en-US"/>
        </a:p>
      </dgm:t>
    </dgm:pt>
    <dgm:pt modelId="{A0AAE091-9A65-4F75-8A62-FBF41852842A}" type="pres">
      <dgm:prSet presAssocID="{7C1942EB-DF71-4DCE-963E-C0B0CDCAF7D4}" presName="node" presStyleLbl="node1" presStyleIdx="0" presStyleCnt="4">
        <dgm:presLayoutVars>
          <dgm:bulletEnabled val="1"/>
        </dgm:presLayoutVars>
      </dgm:prSet>
      <dgm:spPr/>
      <dgm:t>
        <a:bodyPr/>
        <a:lstStyle/>
        <a:p>
          <a:endParaRPr lang="en-US"/>
        </a:p>
      </dgm:t>
    </dgm:pt>
    <dgm:pt modelId="{04725288-2D8D-45F3-BA71-59E6A5C3231E}" type="pres">
      <dgm:prSet presAssocID="{7C1942EB-DF71-4DCE-963E-C0B0CDCAF7D4}" presName="spNode" presStyleCnt="0"/>
      <dgm:spPr/>
    </dgm:pt>
    <dgm:pt modelId="{4D44D4C6-CBEA-4542-8475-B1673A50D672}" type="pres">
      <dgm:prSet presAssocID="{485211C7-798D-41F9-9E97-3B9388322D8E}" presName="sibTrans" presStyleLbl="sibTrans1D1" presStyleIdx="0" presStyleCnt="4"/>
      <dgm:spPr/>
      <dgm:t>
        <a:bodyPr/>
        <a:lstStyle/>
        <a:p>
          <a:endParaRPr lang="en-US"/>
        </a:p>
      </dgm:t>
    </dgm:pt>
    <dgm:pt modelId="{81297701-0B22-42B3-8F7D-5FACF7DCCEDF}" type="pres">
      <dgm:prSet presAssocID="{42B3044B-4925-4F36-9321-6859E02C4215}" presName="node" presStyleLbl="node1" presStyleIdx="1" presStyleCnt="4">
        <dgm:presLayoutVars>
          <dgm:bulletEnabled val="1"/>
        </dgm:presLayoutVars>
      </dgm:prSet>
      <dgm:spPr/>
      <dgm:t>
        <a:bodyPr/>
        <a:lstStyle/>
        <a:p>
          <a:endParaRPr lang="en-US"/>
        </a:p>
      </dgm:t>
    </dgm:pt>
    <dgm:pt modelId="{738C1B41-5767-46DF-9D83-5CAA94A4C748}" type="pres">
      <dgm:prSet presAssocID="{42B3044B-4925-4F36-9321-6859E02C4215}" presName="spNode" presStyleCnt="0"/>
      <dgm:spPr/>
    </dgm:pt>
    <dgm:pt modelId="{9EC543B5-8CB9-49B7-B52B-0B246DBB4DA2}" type="pres">
      <dgm:prSet presAssocID="{1BD18FD0-FECB-49A7-B219-5E85AFC70184}" presName="sibTrans" presStyleLbl="sibTrans1D1" presStyleIdx="1" presStyleCnt="4"/>
      <dgm:spPr/>
      <dgm:t>
        <a:bodyPr/>
        <a:lstStyle/>
        <a:p>
          <a:endParaRPr lang="en-US"/>
        </a:p>
      </dgm:t>
    </dgm:pt>
    <dgm:pt modelId="{C4973C67-5200-410C-9647-5FE1E04B54ED}" type="pres">
      <dgm:prSet presAssocID="{DA3290E1-D76C-4D72-B2DD-8759A794CB31}" presName="node" presStyleLbl="node1" presStyleIdx="2" presStyleCnt="4">
        <dgm:presLayoutVars>
          <dgm:bulletEnabled val="1"/>
        </dgm:presLayoutVars>
      </dgm:prSet>
      <dgm:spPr/>
      <dgm:t>
        <a:bodyPr/>
        <a:lstStyle/>
        <a:p>
          <a:endParaRPr lang="en-US"/>
        </a:p>
      </dgm:t>
    </dgm:pt>
    <dgm:pt modelId="{DE569EC5-2E11-4A1B-A773-422CCAFDEF45}" type="pres">
      <dgm:prSet presAssocID="{DA3290E1-D76C-4D72-B2DD-8759A794CB31}" presName="spNode" presStyleCnt="0"/>
      <dgm:spPr/>
    </dgm:pt>
    <dgm:pt modelId="{02632CC8-301B-4A51-B383-AA8B9DCAA124}" type="pres">
      <dgm:prSet presAssocID="{1FD77E75-2249-4B3C-B6BE-5E414B0C0DCF}" presName="sibTrans" presStyleLbl="sibTrans1D1" presStyleIdx="2" presStyleCnt="4"/>
      <dgm:spPr/>
      <dgm:t>
        <a:bodyPr/>
        <a:lstStyle/>
        <a:p>
          <a:endParaRPr lang="en-US"/>
        </a:p>
      </dgm:t>
    </dgm:pt>
    <dgm:pt modelId="{91C74FDD-39B0-4C6E-BCD8-EF12CDFC2B75}" type="pres">
      <dgm:prSet presAssocID="{11961E9E-EE78-41D6-85E1-6932C986474B}" presName="node" presStyleLbl="node1" presStyleIdx="3" presStyleCnt="4">
        <dgm:presLayoutVars>
          <dgm:bulletEnabled val="1"/>
        </dgm:presLayoutVars>
      </dgm:prSet>
      <dgm:spPr/>
      <dgm:t>
        <a:bodyPr/>
        <a:lstStyle/>
        <a:p>
          <a:endParaRPr lang="en-US"/>
        </a:p>
      </dgm:t>
    </dgm:pt>
    <dgm:pt modelId="{D9A2E0CF-225E-4157-84C4-966169702A41}" type="pres">
      <dgm:prSet presAssocID="{11961E9E-EE78-41D6-85E1-6932C986474B}" presName="spNode" presStyleCnt="0"/>
      <dgm:spPr/>
    </dgm:pt>
    <dgm:pt modelId="{4398C41E-B221-4BD2-9A58-AF80C7D140A4}" type="pres">
      <dgm:prSet presAssocID="{4E1CBAF4-B51B-4E79-8409-1F83FAB79CAF}" presName="sibTrans" presStyleLbl="sibTrans1D1" presStyleIdx="3" presStyleCnt="4"/>
      <dgm:spPr/>
      <dgm:t>
        <a:bodyPr/>
        <a:lstStyle/>
        <a:p>
          <a:endParaRPr lang="en-US"/>
        </a:p>
      </dgm:t>
    </dgm:pt>
  </dgm:ptLst>
  <dgm:cxnLst>
    <dgm:cxn modelId="{9AE3D84B-0E87-452B-B721-93379403248C}" type="presOf" srcId="{4E1CBAF4-B51B-4E79-8409-1F83FAB79CAF}" destId="{4398C41E-B221-4BD2-9A58-AF80C7D140A4}" srcOrd="0" destOrd="0" presId="urn:microsoft.com/office/officeart/2005/8/layout/cycle6"/>
    <dgm:cxn modelId="{00F539C7-1D55-40DB-AE5F-E43CE2F6B67C}" type="presOf" srcId="{1BD18FD0-FECB-49A7-B219-5E85AFC70184}" destId="{9EC543B5-8CB9-49B7-B52B-0B246DBB4DA2}" srcOrd="0" destOrd="0" presId="urn:microsoft.com/office/officeart/2005/8/layout/cycle6"/>
    <dgm:cxn modelId="{88F0E2CA-EC0A-42A4-88B2-5492F081D8A8}" srcId="{F1AD1042-3481-4366-A0EF-0C58CBF08849}" destId="{11961E9E-EE78-41D6-85E1-6932C986474B}" srcOrd="3" destOrd="0" parTransId="{52065D3D-222E-46F0-AACC-F8A86A572277}" sibTransId="{4E1CBAF4-B51B-4E79-8409-1F83FAB79CAF}"/>
    <dgm:cxn modelId="{885D79FC-92B4-453D-98D5-AE7E836564D4}" srcId="{F1AD1042-3481-4366-A0EF-0C58CBF08849}" destId="{42B3044B-4925-4F36-9321-6859E02C4215}" srcOrd="1" destOrd="0" parTransId="{0F5C5AC0-3585-45A5-8DF3-A451EA199D31}" sibTransId="{1BD18FD0-FECB-49A7-B219-5E85AFC70184}"/>
    <dgm:cxn modelId="{2AF0111D-D6B0-4965-A7B8-BB6647408FB7}" type="presOf" srcId="{DA3290E1-D76C-4D72-B2DD-8759A794CB31}" destId="{C4973C67-5200-410C-9647-5FE1E04B54ED}" srcOrd="0" destOrd="0" presId="urn:microsoft.com/office/officeart/2005/8/layout/cycle6"/>
    <dgm:cxn modelId="{32FBB23E-8313-44E8-A6BE-804DE9438601}" srcId="{F1AD1042-3481-4366-A0EF-0C58CBF08849}" destId="{DA3290E1-D76C-4D72-B2DD-8759A794CB31}" srcOrd="2" destOrd="0" parTransId="{2F7B57BD-B3B9-43D3-BB2D-E8F72243C683}" sibTransId="{1FD77E75-2249-4B3C-B6BE-5E414B0C0DCF}"/>
    <dgm:cxn modelId="{40F797DE-032E-4163-85EE-B44081FBD8EF}" type="presOf" srcId="{1FD77E75-2249-4B3C-B6BE-5E414B0C0DCF}" destId="{02632CC8-301B-4A51-B383-AA8B9DCAA124}" srcOrd="0" destOrd="0" presId="urn:microsoft.com/office/officeart/2005/8/layout/cycle6"/>
    <dgm:cxn modelId="{84B62A81-3E8B-4A77-ADD9-3871C02087E4}" type="presOf" srcId="{485211C7-798D-41F9-9E97-3B9388322D8E}" destId="{4D44D4C6-CBEA-4542-8475-B1673A50D672}" srcOrd="0" destOrd="0" presId="urn:microsoft.com/office/officeart/2005/8/layout/cycle6"/>
    <dgm:cxn modelId="{6C6DB612-58F1-411F-92F3-2D6287B319CA}" type="presOf" srcId="{F1AD1042-3481-4366-A0EF-0C58CBF08849}" destId="{0709B21A-2350-4A58-B74A-8845C15CD886}" srcOrd="0" destOrd="0" presId="urn:microsoft.com/office/officeart/2005/8/layout/cycle6"/>
    <dgm:cxn modelId="{B8A73DC9-F450-4487-BA1F-46549B25992B}" srcId="{F1AD1042-3481-4366-A0EF-0C58CBF08849}" destId="{7C1942EB-DF71-4DCE-963E-C0B0CDCAF7D4}" srcOrd="0" destOrd="0" parTransId="{37657B3B-5172-44E3-B1DA-E8531F27A8CF}" sibTransId="{485211C7-798D-41F9-9E97-3B9388322D8E}"/>
    <dgm:cxn modelId="{86A24664-3477-40D3-98C2-D5D3CD239496}" type="presOf" srcId="{7C1942EB-DF71-4DCE-963E-C0B0CDCAF7D4}" destId="{A0AAE091-9A65-4F75-8A62-FBF41852842A}" srcOrd="0" destOrd="0" presId="urn:microsoft.com/office/officeart/2005/8/layout/cycle6"/>
    <dgm:cxn modelId="{75DC23AA-8A49-4D66-A572-5FBFA440A769}" type="presOf" srcId="{11961E9E-EE78-41D6-85E1-6932C986474B}" destId="{91C74FDD-39B0-4C6E-BCD8-EF12CDFC2B75}" srcOrd="0" destOrd="0" presId="urn:microsoft.com/office/officeart/2005/8/layout/cycle6"/>
    <dgm:cxn modelId="{7D900D72-C6AB-4921-BB76-14C665FE1FDC}" type="presOf" srcId="{42B3044B-4925-4F36-9321-6859E02C4215}" destId="{81297701-0B22-42B3-8F7D-5FACF7DCCEDF}" srcOrd="0" destOrd="0" presId="urn:microsoft.com/office/officeart/2005/8/layout/cycle6"/>
    <dgm:cxn modelId="{4D9266D3-B112-4805-AAA6-5193A72DA3FA}" type="presParOf" srcId="{0709B21A-2350-4A58-B74A-8845C15CD886}" destId="{A0AAE091-9A65-4F75-8A62-FBF41852842A}" srcOrd="0" destOrd="0" presId="urn:microsoft.com/office/officeart/2005/8/layout/cycle6"/>
    <dgm:cxn modelId="{91239156-55C2-46E7-A78A-67A808FCACAC}" type="presParOf" srcId="{0709B21A-2350-4A58-B74A-8845C15CD886}" destId="{04725288-2D8D-45F3-BA71-59E6A5C3231E}" srcOrd="1" destOrd="0" presId="urn:microsoft.com/office/officeart/2005/8/layout/cycle6"/>
    <dgm:cxn modelId="{F0234C0D-E47A-433C-980F-3AE4B6906037}" type="presParOf" srcId="{0709B21A-2350-4A58-B74A-8845C15CD886}" destId="{4D44D4C6-CBEA-4542-8475-B1673A50D672}" srcOrd="2" destOrd="0" presId="urn:microsoft.com/office/officeart/2005/8/layout/cycle6"/>
    <dgm:cxn modelId="{A20AA12D-FEA4-4A39-A29B-F68F6F8E412C}" type="presParOf" srcId="{0709B21A-2350-4A58-B74A-8845C15CD886}" destId="{81297701-0B22-42B3-8F7D-5FACF7DCCEDF}" srcOrd="3" destOrd="0" presId="urn:microsoft.com/office/officeart/2005/8/layout/cycle6"/>
    <dgm:cxn modelId="{144617BB-D82D-44D0-8819-D5B3A0B6B762}" type="presParOf" srcId="{0709B21A-2350-4A58-B74A-8845C15CD886}" destId="{738C1B41-5767-46DF-9D83-5CAA94A4C748}" srcOrd="4" destOrd="0" presId="urn:microsoft.com/office/officeart/2005/8/layout/cycle6"/>
    <dgm:cxn modelId="{99683008-5676-4A40-82B4-4A15F9E4760E}" type="presParOf" srcId="{0709B21A-2350-4A58-B74A-8845C15CD886}" destId="{9EC543B5-8CB9-49B7-B52B-0B246DBB4DA2}" srcOrd="5" destOrd="0" presId="urn:microsoft.com/office/officeart/2005/8/layout/cycle6"/>
    <dgm:cxn modelId="{F9495F79-3901-4D2D-9BA9-B43266DC5424}" type="presParOf" srcId="{0709B21A-2350-4A58-B74A-8845C15CD886}" destId="{C4973C67-5200-410C-9647-5FE1E04B54ED}" srcOrd="6" destOrd="0" presId="urn:microsoft.com/office/officeart/2005/8/layout/cycle6"/>
    <dgm:cxn modelId="{BEE55D74-601F-4370-84A5-A1DD96F4D4E4}" type="presParOf" srcId="{0709B21A-2350-4A58-B74A-8845C15CD886}" destId="{DE569EC5-2E11-4A1B-A773-422CCAFDEF45}" srcOrd="7" destOrd="0" presId="urn:microsoft.com/office/officeart/2005/8/layout/cycle6"/>
    <dgm:cxn modelId="{C3FF801E-531F-4FFB-B569-FC3C7527A3DE}" type="presParOf" srcId="{0709B21A-2350-4A58-B74A-8845C15CD886}" destId="{02632CC8-301B-4A51-B383-AA8B9DCAA124}" srcOrd="8" destOrd="0" presId="urn:microsoft.com/office/officeart/2005/8/layout/cycle6"/>
    <dgm:cxn modelId="{5A354268-F110-40E5-A757-5F25064C1FD3}" type="presParOf" srcId="{0709B21A-2350-4A58-B74A-8845C15CD886}" destId="{91C74FDD-39B0-4C6E-BCD8-EF12CDFC2B75}" srcOrd="9" destOrd="0" presId="urn:microsoft.com/office/officeart/2005/8/layout/cycle6"/>
    <dgm:cxn modelId="{C5E48FC1-90A7-4277-86AE-5D3EF3E9D27B}" type="presParOf" srcId="{0709B21A-2350-4A58-B74A-8845C15CD886}" destId="{D9A2E0CF-225E-4157-84C4-966169702A41}" srcOrd="10" destOrd="0" presId="urn:microsoft.com/office/officeart/2005/8/layout/cycle6"/>
    <dgm:cxn modelId="{A55CB453-6EB1-4580-91BA-BAE68A593515}" type="presParOf" srcId="{0709B21A-2350-4A58-B74A-8845C15CD886}" destId="{4398C41E-B221-4BD2-9A58-AF80C7D140A4}" srcOrd="11" destOrd="0" presId="urn:microsoft.com/office/officeart/2005/8/layout/cycle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8453ED-47D2-40D0-A442-6F152A56A5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9B200D8-C4C8-44BB-AC0E-035AAC94E6B7}">
      <dgm:prSet custT="1"/>
      <dgm:spPr/>
      <dgm:t>
        <a:bodyPr/>
        <a:lstStyle/>
        <a:p>
          <a:pPr rtl="0"/>
          <a:r>
            <a:rPr lang="en-US" sz="2400" b="0" dirty="0" smtClean="0"/>
            <a:t>Sketch Up</a:t>
          </a:r>
          <a:endParaRPr lang="en-US" sz="2400" b="0" dirty="0"/>
        </a:p>
      </dgm:t>
    </dgm:pt>
    <dgm:pt modelId="{16EED987-03FE-4FE7-84DA-E69456926F90}" type="parTrans" cxnId="{E4033BE4-8DA4-4AE6-9D59-7AC43F19CF12}">
      <dgm:prSet/>
      <dgm:spPr/>
      <dgm:t>
        <a:bodyPr/>
        <a:lstStyle/>
        <a:p>
          <a:endParaRPr lang="en-US"/>
        </a:p>
      </dgm:t>
    </dgm:pt>
    <dgm:pt modelId="{4A2AE2CE-1C3E-48CA-AD95-61ED4086F8F7}" type="sibTrans" cxnId="{E4033BE4-8DA4-4AE6-9D59-7AC43F19CF12}">
      <dgm:prSet/>
      <dgm:spPr/>
      <dgm:t>
        <a:bodyPr/>
        <a:lstStyle/>
        <a:p>
          <a:endParaRPr lang="en-US"/>
        </a:p>
      </dgm:t>
    </dgm:pt>
    <dgm:pt modelId="{CD1EF268-7F61-4A32-B172-AB24074687D0}">
      <dgm:prSet custT="1"/>
      <dgm:spPr/>
      <dgm:t>
        <a:bodyPr/>
        <a:lstStyle/>
        <a:p>
          <a:pPr rtl="0"/>
          <a:r>
            <a:rPr lang="en-US" sz="2400" dirty="0" smtClean="0"/>
            <a:t>SweetHome3D</a:t>
          </a:r>
          <a:endParaRPr lang="en-US" sz="2400" dirty="0"/>
        </a:p>
      </dgm:t>
    </dgm:pt>
    <dgm:pt modelId="{53121E4D-B29F-4EC9-8375-9F932E0C2D6F}" type="parTrans" cxnId="{B9BE5345-B486-46D8-A605-7AE65ED69FA7}">
      <dgm:prSet/>
      <dgm:spPr/>
      <dgm:t>
        <a:bodyPr/>
        <a:lstStyle/>
        <a:p>
          <a:endParaRPr lang="en-US"/>
        </a:p>
      </dgm:t>
    </dgm:pt>
    <dgm:pt modelId="{DC50D9E9-8D35-4785-9E02-520608AEAAA4}" type="sibTrans" cxnId="{B9BE5345-B486-46D8-A605-7AE65ED69FA7}">
      <dgm:prSet/>
      <dgm:spPr/>
      <dgm:t>
        <a:bodyPr/>
        <a:lstStyle/>
        <a:p>
          <a:endParaRPr lang="en-US"/>
        </a:p>
      </dgm:t>
    </dgm:pt>
    <dgm:pt modelId="{BEC94755-FF79-4627-81A1-8C8834E81C1E}">
      <dgm:prSet custT="1"/>
      <dgm:spPr/>
      <dgm:t>
        <a:bodyPr/>
        <a:lstStyle/>
        <a:p>
          <a:pPr rtl="0"/>
          <a:r>
            <a:rPr lang="en-US" sz="2400" dirty="0" smtClean="0"/>
            <a:t>Blender</a:t>
          </a:r>
          <a:endParaRPr lang="en-US" sz="2400" dirty="0"/>
        </a:p>
      </dgm:t>
    </dgm:pt>
    <dgm:pt modelId="{FF6E8888-8B23-47EB-A3C3-8622FF0AC5A9}" type="parTrans" cxnId="{6A401849-670A-4F92-AB1B-E983B29CE2B7}">
      <dgm:prSet/>
      <dgm:spPr/>
      <dgm:t>
        <a:bodyPr/>
        <a:lstStyle/>
        <a:p>
          <a:endParaRPr lang="en-US"/>
        </a:p>
      </dgm:t>
    </dgm:pt>
    <dgm:pt modelId="{098B2985-A01C-4E53-972E-7924B089A8C0}" type="sibTrans" cxnId="{6A401849-670A-4F92-AB1B-E983B29CE2B7}">
      <dgm:prSet/>
      <dgm:spPr/>
      <dgm:t>
        <a:bodyPr/>
        <a:lstStyle/>
        <a:p>
          <a:endParaRPr lang="en-US"/>
        </a:p>
      </dgm:t>
    </dgm:pt>
    <dgm:pt modelId="{4774C289-1B70-43B3-87A4-CAB277DB7625}">
      <dgm:prSet custT="1"/>
      <dgm:spPr/>
      <dgm:t>
        <a:bodyPr/>
        <a:lstStyle/>
        <a:p>
          <a:pPr rtl="0"/>
          <a:r>
            <a:rPr lang="en-US" sz="2400" dirty="0" smtClean="0"/>
            <a:t>Free CAD Software</a:t>
          </a:r>
          <a:endParaRPr lang="en-US" sz="2400" dirty="0"/>
        </a:p>
      </dgm:t>
    </dgm:pt>
    <dgm:pt modelId="{E4793D91-AEB3-4FFF-A111-ADB1CC8CEDA6}" type="parTrans" cxnId="{6E9F1EBE-11B8-430A-836F-F0CCD84322A6}">
      <dgm:prSet/>
      <dgm:spPr/>
      <dgm:t>
        <a:bodyPr/>
        <a:lstStyle/>
        <a:p>
          <a:endParaRPr lang="en-US"/>
        </a:p>
      </dgm:t>
    </dgm:pt>
    <dgm:pt modelId="{2193E71D-9F7E-4BF0-A16A-704E2E2DE08B}" type="sibTrans" cxnId="{6E9F1EBE-11B8-430A-836F-F0CCD84322A6}">
      <dgm:prSet/>
      <dgm:spPr/>
      <dgm:t>
        <a:bodyPr/>
        <a:lstStyle/>
        <a:p>
          <a:endParaRPr lang="en-US"/>
        </a:p>
      </dgm:t>
    </dgm:pt>
    <dgm:pt modelId="{6B99D0BD-781D-4BF2-BE95-887AD950C150}">
      <dgm:prSet custT="1"/>
      <dgm:spPr/>
      <dgm:t>
        <a:bodyPr/>
        <a:lstStyle/>
        <a:p>
          <a:pPr rtl="0"/>
          <a:r>
            <a:rPr lang="en-US" sz="2400" dirty="0" smtClean="0"/>
            <a:t>Solid Works</a:t>
          </a:r>
          <a:endParaRPr lang="en-US" sz="2400" dirty="0"/>
        </a:p>
      </dgm:t>
    </dgm:pt>
    <dgm:pt modelId="{066092D5-3BC5-48E9-BC13-DD45550943CF}" type="parTrans" cxnId="{8F3670A4-F310-4B58-8300-8424EC64FD5B}">
      <dgm:prSet/>
      <dgm:spPr/>
      <dgm:t>
        <a:bodyPr/>
        <a:lstStyle/>
        <a:p>
          <a:endParaRPr lang="en-US"/>
        </a:p>
      </dgm:t>
    </dgm:pt>
    <dgm:pt modelId="{A585859D-C6EC-46A7-8052-A3672686DBC3}" type="sibTrans" cxnId="{8F3670A4-F310-4B58-8300-8424EC64FD5B}">
      <dgm:prSet/>
      <dgm:spPr/>
      <dgm:t>
        <a:bodyPr/>
        <a:lstStyle/>
        <a:p>
          <a:endParaRPr lang="en-US"/>
        </a:p>
      </dgm:t>
    </dgm:pt>
    <dgm:pt modelId="{6CE62C57-8B31-4469-A66D-932433A56547}" type="pres">
      <dgm:prSet presAssocID="{A08453ED-47D2-40D0-A442-6F152A56A5DF}" presName="linear" presStyleCnt="0">
        <dgm:presLayoutVars>
          <dgm:dir/>
          <dgm:animLvl val="lvl"/>
          <dgm:resizeHandles val="exact"/>
        </dgm:presLayoutVars>
      </dgm:prSet>
      <dgm:spPr/>
      <dgm:t>
        <a:bodyPr/>
        <a:lstStyle/>
        <a:p>
          <a:endParaRPr lang="en-US"/>
        </a:p>
      </dgm:t>
    </dgm:pt>
    <dgm:pt modelId="{F24205C9-34BC-475E-B108-8BF8C3DF1527}" type="pres">
      <dgm:prSet presAssocID="{A9B200D8-C4C8-44BB-AC0E-035AAC94E6B7}" presName="parentLin" presStyleCnt="0"/>
      <dgm:spPr/>
      <dgm:t>
        <a:bodyPr/>
        <a:lstStyle/>
        <a:p>
          <a:endParaRPr lang="en-US"/>
        </a:p>
      </dgm:t>
    </dgm:pt>
    <dgm:pt modelId="{BC88A68C-A946-46A4-B946-C12B49BB6A77}" type="pres">
      <dgm:prSet presAssocID="{A9B200D8-C4C8-44BB-AC0E-035AAC94E6B7}" presName="parentLeftMargin" presStyleLbl="node1" presStyleIdx="0" presStyleCnt="5"/>
      <dgm:spPr/>
      <dgm:t>
        <a:bodyPr/>
        <a:lstStyle/>
        <a:p>
          <a:endParaRPr lang="en-US"/>
        </a:p>
      </dgm:t>
    </dgm:pt>
    <dgm:pt modelId="{42B914C3-3CCF-40F8-9AF0-61BF3EBFC1BD}" type="pres">
      <dgm:prSet presAssocID="{A9B200D8-C4C8-44BB-AC0E-035AAC94E6B7}" presName="parentText" presStyleLbl="node1" presStyleIdx="0" presStyleCnt="5">
        <dgm:presLayoutVars>
          <dgm:chMax val="0"/>
          <dgm:bulletEnabled val="1"/>
        </dgm:presLayoutVars>
      </dgm:prSet>
      <dgm:spPr/>
      <dgm:t>
        <a:bodyPr/>
        <a:lstStyle/>
        <a:p>
          <a:endParaRPr lang="en-US"/>
        </a:p>
      </dgm:t>
    </dgm:pt>
    <dgm:pt modelId="{42E21F52-8C9A-4591-8A07-218E57AEF84B}" type="pres">
      <dgm:prSet presAssocID="{A9B200D8-C4C8-44BB-AC0E-035AAC94E6B7}" presName="negativeSpace" presStyleCnt="0"/>
      <dgm:spPr/>
      <dgm:t>
        <a:bodyPr/>
        <a:lstStyle/>
        <a:p>
          <a:endParaRPr lang="en-US"/>
        </a:p>
      </dgm:t>
    </dgm:pt>
    <dgm:pt modelId="{E6E1B3CC-F73D-4A79-9BC2-4E839E331225}" type="pres">
      <dgm:prSet presAssocID="{A9B200D8-C4C8-44BB-AC0E-035AAC94E6B7}" presName="childText" presStyleLbl="conFgAcc1" presStyleIdx="0" presStyleCnt="5">
        <dgm:presLayoutVars>
          <dgm:bulletEnabled val="1"/>
        </dgm:presLayoutVars>
      </dgm:prSet>
      <dgm:spPr/>
      <dgm:t>
        <a:bodyPr/>
        <a:lstStyle/>
        <a:p>
          <a:endParaRPr lang="en-US"/>
        </a:p>
      </dgm:t>
    </dgm:pt>
    <dgm:pt modelId="{D9EF84A5-9F79-4FF0-97FF-19C40A9AAEDE}" type="pres">
      <dgm:prSet presAssocID="{4A2AE2CE-1C3E-48CA-AD95-61ED4086F8F7}" presName="spaceBetweenRectangles" presStyleCnt="0"/>
      <dgm:spPr/>
      <dgm:t>
        <a:bodyPr/>
        <a:lstStyle/>
        <a:p>
          <a:endParaRPr lang="en-US"/>
        </a:p>
      </dgm:t>
    </dgm:pt>
    <dgm:pt modelId="{FBF06524-E7FC-41C9-81E5-4121CC72B7E0}" type="pres">
      <dgm:prSet presAssocID="{CD1EF268-7F61-4A32-B172-AB24074687D0}" presName="parentLin" presStyleCnt="0"/>
      <dgm:spPr/>
      <dgm:t>
        <a:bodyPr/>
        <a:lstStyle/>
        <a:p>
          <a:endParaRPr lang="en-US"/>
        </a:p>
      </dgm:t>
    </dgm:pt>
    <dgm:pt modelId="{2E19BAAC-DACB-4CD2-A0B8-A56002D754C8}" type="pres">
      <dgm:prSet presAssocID="{CD1EF268-7F61-4A32-B172-AB24074687D0}" presName="parentLeftMargin" presStyleLbl="node1" presStyleIdx="0" presStyleCnt="5"/>
      <dgm:spPr/>
      <dgm:t>
        <a:bodyPr/>
        <a:lstStyle/>
        <a:p>
          <a:endParaRPr lang="en-US"/>
        </a:p>
      </dgm:t>
    </dgm:pt>
    <dgm:pt modelId="{574ED807-8CBA-43E3-BAFC-241A66505286}" type="pres">
      <dgm:prSet presAssocID="{CD1EF268-7F61-4A32-B172-AB24074687D0}" presName="parentText" presStyleLbl="node1" presStyleIdx="1" presStyleCnt="5" custLinFactNeighborX="19569" custLinFactNeighborY="3073">
        <dgm:presLayoutVars>
          <dgm:chMax val="0"/>
          <dgm:bulletEnabled val="1"/>
        </dgm:presLayoutVars>
      </dgm:prSet>
      <dgm:spPr/>
      <dgm:t>
        <a:bodyPr/>
        <a:lstStyle/>
        <a:p>
          <a:endParaRPr lang="en-US"/>
        </a:p>
      </dgm:t>
    </dgm:pt>
    <dgm:pt modelId="{E7E40F42-CA65-4B89-9421-6244B8209939}" type="pres">
      <dgm:prSet presAssocID="{CD1EF268-7F61-4A32-B172-AB24074687D0}" presName="negativeSpace" presStyleCnt="0"/>
      <dgm:spPr/>
      <dgm:t>
        <a:bodyPr/>
        <a:lstStyle/>
        <a:p>
          <a:endParaRPr lang="en-US"/>
        </a:p>
      </dgm:t>
    </dgm:pt>
    <dgm:pt modelId="{44E3C026-B338-49EF-8DA1-8D2F6CE3D7D9}" type="pres">
      <dgm:prSet presAssocID="{CD1EF268-7F61-4A32-B172-AB24074687D0}" presName="childText" presStyleLbl="conFgAcc1" presStyleIdx="1" presStyleCnt="5">
        <dgm:presLayoutVars>
          <dgm:bulletEnabled val="1"/>
        </dgm:presLayoutVars>
      </dgm:prSet>
      <dgm:spPr/>
      <dgm:t>
        <a:bodyPr/>
        <a:lstStyle/>
        <a:p>
          <a:endParaRPr lang="en-US"/>
        </a:p>
      </dgm:t>
    </dgm:pt>
    <dgm:pt modelId="{E825BD55-398B-4FA7-816E-24BB50F9F57A}" type="pres">
      <dgm:prSet presAssocID="{DC50D9E9-8D35-4785-9E02-520608AEAAA4}" presName="spaceBetweenRectangles" presStyleCnt="0"/>
      <dgm:spPr/>
      <dgm:t>
        <a:bodyPr/>
        <a:lstStyle/>
        <a:p>
          <a:endParaRPr lang="en-US"/>
        </a:p>
      </dgm:t>
    </dgm:pt>
    <dgm:pt modelId="{D30DD206-98EE-474A-8539-B4144D382844}" type="pres">
      <dgm:prSet presAssocID="{BEC94755-FF79-4627-81A1-8C8834E81C1E}" presName="parentLin" presStyleCnt="0"/>
      <dgm:spPr/>
      <dgm:t>
        <a:bodyPr/>
        <a:lstStyle/>
        <a:p>
          <a:endParaRPr lang="en-US"/>
        </a:p>
      </dgm:t>
    </dgm:pt>
    <dgm:pt modelId="{0413BA1E-7B23-4D10-8809-1F209A216530}" type="pres">
      <dgm:prSet presAssocID="{BEC94755-FF79-4627-81A1-8C8834E81C1E}" presName="parentLeftMargin" presStyleLbl="node1" presStyleIdx="1" presStyleCnt="5"/>
      <dgm:spPr/>
      <dgm:t>
        <a:bodyPr/>
        <a:lstStyle/>
        <a:p>
          <a:endParaRPr lang="en-US"/>
        </a:p>
      </dgm:t>
    </dgm:pt>
    <dgm:pt modelId="{7DCA94C3-1153-4531-8141-9657DD5826AE}" type="pres">
      <dgm:prSet presAssocID="{BEC94755-FF79-4627-81A1-8C8834E81C1E}" presName="parentText" presStyleLbl="node1" presStyleIdx="2" presStyleCnt="5">
        <dgm:presLayoutVars>
          <dgm:chMax val="0"/>
          <dgm:bulletEnabled val="1"/>
        </dgm:presLayoutVars>
      </dgm:prSet>
      <dgm:spPr/>
      <dgm:t>
        <a:bodyPr/>
        <a:lstStyle/>
        <a:p>
          <a:endParaRPr lang="en-US"/>
        </a:p>
      </dgm:t>
    </dgm:pt>
    <dgm:pt modelId="{88CF7C25-8926-4C1A-B6B0-3F661E2F417B}" type="pres">
      <dgm:prSet presAssocID="{BEC94755-FF79-4627-81A1-8C8834E81C1E}" presName="negativeSpace" presStyleCnt="0"/>
      <dgm:spPr/>
      <dgm:t>
        <a:bodyPr/>
        <a:lstStyle/>
        <a:p>
          <a:endParaRPr lang="en-US"/>
        </a:p>
      </dgm:t>
    </dgm:pt>
    <dgm:pt modelId="{13593D7E-B228-4E73-9B6E-9F5A21CB7347}" type="pres">
      <dgm:prSet presAssocID="{BEC94755-FF79-4627-81A1-8C8834E81C1E}" presName="childText" presStyleLbl="conFgAcc1" presStyleIdx="2" presStyleCnt="5">
        <dgm:presLayoutVars>
          <dgm:bulletEnabled val="1"/>
        </dgm:presLayoutVars>
      </dgm:prSet>
      <dgm:spPr/>
      <dgm:t>
        <a:bodyPr/>
        <a:lstStyle/>
        <a:p>
          <a:endParaRPr lang="en-US"/>
        </a:p>
      </dgm:t>
    </dgm:pt>
    <dgm:pt modelId="{896F4B54-FCA7-4128-B87F-3C82A24DE682}" type="pres">
      <dgm:prSet presAssocID="{098B2985-A01C-4E53-972E-7924B089A8C0}" presName="spaceBetweenRectangles" presStyleCnt="0"/>
      <dgm:spPr/>
      <dgm:t>
        <a:bodyPr/>
        <a:lstStyle/>
        <a:p>
          <a:endParaRPr lang="en-US"/>
        </a:p>
      </dgm:t>
    </dgm:pt>
    <dgm:pt modelId="{3F427D01-FFC1-4C6E-B957-49A8FF87A2C2}" type="pres">
      <dgm:prSet presAssocID="{4774C289-1B70-43B3-87A4-CAB277DB7625}" presName="parentLin" presStyleCnt="0"/>
      <dgm:spPr/>
      <dgm:t>
        <a:bodyPr/>
        <a:lstStyle/>
        <a:p>
          <a:endParaRPr lang="en-US"/>
        </a:p>
      </dgm:t>
    </dgm:pt>
    <dgm:pt modelId="{B14AC772-80DD-4EDE-8B3B-BDD92C8676E1}" type="pres">
      <dgm:prSet presAssocID="{4774C289-1B70-43B3-87A4-CAB277DB7625}" presName="parentLeftMargin" presStyleLbl="node1" presStyleIdx="2" presStyleCnt="5"/>
      <dgm:spPr/>
      <dgm:t>
        <a:bodyPr/>
        <a:lstStyle/>
        <a:p>
          <a:endParaRPr lang="en-US"/>
        </a:p>
      </dgm:t>
    </dgm:pt>
    <dgm:pt modelId="{2FC8D80B-DFC4-43AA-9EC3-8244BF135563}" type="pres">
      <dgm:prSet presAssocID="{4774C289-1B70-43B3-87A4-CAB277DB7625}" presName="parentText" presStyleLbl="node1" presStyleIdx="3" presStyleCnt="5">
        <dgm:presLayoutVars>
          <dgm:chMax val="0"/>
          <dgm:bulletEnabled val="1"/>
        </dgm:presLayoutVars>
      </dgm:prSet>
      <dgm:spPr/>
      <dgm:t>
        <a:bodyPr/>
        <a:lstStyle/>
        <a:p>
          <a:endParaRPr lang="en-US"/>
        </a:p>
      </dgm:t>
    </dgm:pt>
    <dgm:pt modelId="{22EABEC8-BADD-4203-93A9-6E710E02CEA9}" type="pres">
      <dgm:prSet presAssocID="{4774C289-1B70-43B3-87A4-CAB277DB7625}" presName="negativeSpace" presStyleCnt="0"/>
      <dgm:spPr/>
      <dgm:t>
        <a:bodyPr/>
        <a:lstStyle/>
        <a:p>
          <a:endParaRPr lang="en-US"/>
        </a:p>
      </dgm:t>
    </dgm:pt>
    <dgm:pt modelId="{EEEC4F64-A6B6-47CD-892F-A486BCED4436}" type="pres">
      <dgm:prSet presAssocID="{4774C289-1B70-43B3-87A4-CAB277DB7625}" presName="childText" presStyleLbl="conFgAcc1" presStyleIdx="3" presStyleCnt="5">
        <dgm:presLayoutVars>
          <dgm:bulletEnabled val="1"/>
        </dgm:presLayoutVars>
      </dgm:prSet>
      <dgm:spPr/>
      <dgm:t>
        <a:bodyPr/>
        <a:lstStyle/>
        <a:p>
          <a:endParaRPr lang="en-US"/>
        </a:p>
      </dgm:t>
    </dgm:pt>
    <dgm:pt modelId="{61BD0B2E-3ECC-4D93-8AB2-29E9D86180D7}" type="pres">
      <dgm:prSet presAssocID="{2193E71D-9F7E-4BF0-A16A-704E2E2DE08B}" presName="spaceBetweenRectangles" presStyleCnt="0"/>
      <dgm:spPr/>
      <dgm:t>
        <a:bodyPr/>
        <a:lstStyle/>
        <a:p>
          <a:endParaRPr lang="en-US"/>
        </a:p>
      </dgm:t>
    </dgm:pt>
    <dgm:pt modelId="{C373003E-BFB2-43C7-A8A6-A2D3DB866CD6}" type="pres">
      <dgm:prSet presAssocID="{6B99D0BD-781D-4BF2-BE95-887AD950C150}" presName="parentLin" presStyleCnt="0"/>
      <dgm:spPr/>
      <dgm:t>
        <a:bodyPr/>
        <a:lstStyle/>
        <a:p>
          <a:endParaRPr lang="en-US"/>
        </a:p>
      </dgm:t>
    </dgm:pt>
    <dgm:pt modelId="{5A4F177F-F131-4024-A673-8ADA53D28E58}" type="pres">
      <dgm:prSet presAssocID="{6B99D0BD-781D-4BF2-BE95-887AD950C150}" presName="parentLeftMargin" presStyleLbl="node1" presStyleIdx="3" presStyleCnt="5"/>
      <dgm:spPr/>
      <dgm:t>
        <a:bodyPr/>
        <a:lstStyle/>
        <a:p>
          <a:endParaRPr lang="en-US"/>
        </a:p>
      </dgm:t>
    </dgm:pt>
    <dgm:pt modelId="{E34C90EC-8808-4673-88CE-5C7BE4900061}" type="pres">
      <dgm:prSet presAssocID="{6B99D0BD-781D-4BF2-BE95-887AD950C150}" presName="parentText" presStyleLbl="node1" presStyleIdx="4" presStyleCnt="5">
        <dgm:presLayoutVars>
          <dgm:chMax val="0"/>
          <dgm:bulletEnabled val="1"/>
        </dgm:presLayoutVars>
      </dgm:prSet>
      <dgm:spPr/>
      <dgm:t>
        <a:bodyPr/>
        <a:lstStyle/>
        <a:p>
          <a:endParaRPr lang="en-US"/>
        </a:p>
      </dgm:t>
    </dgm:pt>
    <dgm:pt modelId="{F2F595CF-917E-4DE5-952A-BE3AA8F960FA}" type="pres">
      <dgm:prSet presAssocID="{6B99D0BD-781D-4BF2-BE95-887AD950C150}" presName="negativeSpace" presStyleCnt="0"/>
      <dgm:spPr/>
      <dgm:t>
        <a:bodyPr/>
        <a:lstStyle/>
        <a:p>
          <a:endParaRPr lang="en-US"/>
        </a:p>
      </dgm:t>
    </dgm:pt>
    <dgm:pt modelId="{FACC8A06-3C2F-4C92-A52A-ECC8E6E1796D}" type="pres">
      <dgm:prSet presAssocID="{6B99D0BD-781D-4BF2-BE95-887AD950C150}" presName="childText" presStyleLbl="conFgAcc1" presStyleIdx="4" presStyleCnt="5">
        <dgm:presLayoutVars>
          <dgm:bulletEnabled val="1"/>
        </dgm:presLayoutVars>
      </dgm:prSet>
      <dgm:spPr/>
      <dgm:t>
        <a:bodyPr/>
        <a:lstStyle/>
        <a:p>
          <a:endParaRPr lang="en-US"/>
        </a:p>
      </dgm:t>
    </dgm:pt>
  </dgm:ptLst>
  <dgm:cxnLst>
    <dgm:cxn modelId="{4361C840-7AD0-4665-8A32-D8952E86AA43}" type="presOf" srcId="{A9B200D8-C4C8-44BB-AC0E-035AAC94E6B7}" destId="{42B914C3-3CCF-40F8-9AF0-61BF3EBFC1BD}" srcOrd="1" destOrd="0" presId="urn:microsoft.com/office/officeart/2005/8/layout/list1"/>
    <dgm:cxn modelId="{6A401849-670A-4F92-AB1B-E983B29CE2B7}" srcId="{A08453ED-47D2-40D0-A442-6F152A56A5DF}" destId="{BEC94755-FF79-4627-81A1-8C8834E81C1E}" srcOrd="2" destOrd="0" parTransId="{FF6E8888-8B23-47EB-A3C3-8622FF0AC5A9}" sibTransId="{098B2985-A01C-4E53-972E-7924B089A8C0}"/>
    <dgm:cxn modelId="{7AFC1000-511F-401E-AAAA-F4A83518DAAD}" type="presOf" srcId="{CD1EF268-7F61-4A32-B172-AB24074687D0}" destId="{574ED807-8CBA-43E3-BAFC-241A66505286}" srcOrd="1" destOrd="0" presId="urn:microsoft.com/office/officeart/2005/8/layout/list1"/>
    <dgm:cxn modelId="{1FB3CE85-9F4D-443F-AD7F-4A191D2B95B5}" type="presOf" srcId="{6B99D0BD-781D-4BF2-BE95-887AD950C150}" destId="{E34C90EC-8808-4673-88CE-5C7BE4900061}" srcOrd="1" destOrd="0" presId="urn:microsoft.com/office/officeart/2005/8/layout/list1"/>
    <dgm:cxn modelId="{8F0BEDC2-6B6A-4BAD-B701-39B250132343}" type="presOf" srcId="{4774C289-1B70-43B3-87A4-CAB277DB7625}" destId="{B14AC772-80DD-4EDE-8B3B-BDD92C8676E1}" srcOrd="0" destOrd="0" presId="urn:microsoft.com/office/officeart/2005/8/layout/list1"/>
    <dgm:cxn modelId="{D2A49058-FB64-42C6-BC43-E9A239F4CB0C}" type="presOf" srcId="{4774C289-1B70-43B3-87A4-CAB277DB7625}" destId="{2FC8D80B-DFC4-43AA-9EC3-8244BF135563}" srcOrd="1" destOrd="0" presId="urn:microsoft.com/office/officeart/2005/8/layout/list1"/>
    <dgm:cxn modelId="{F3BFC047-4A65-4F84-9C06-A55841595F0D}" type="presOf" srcId="{6B99D0BD-781D-4BF2-BE95-887AD950C150}" destId="{5A4F177F-F131-4024-A673-8ADA53D28E58}" srcOrd="0" destOrd="0" presId="urn:microsoft.com/office/officeart/2005/8/layout/list1"/>
    <dgm:cxn modelId="{E4033BE4-8DA4-4AE6-9D59-7AC43F19CF12}" srcId="{A08453ED-47D2-40D0-A442-6F152A56A5DF}" destId="{A9B200D8-C4C8-44BB-AC0E-035AAC94E6B7}" srcOrd="0" destOrd="0" parTransId="{16EED987-03FE-4FE7-84DA-E69456926F90}" sibTransId="{4A2AE2CE-1C3E-48CA-AD95-61ED4086F8F7}"/>
    <dgm:cxn modelId="{368EDF8D-8E2D-4535-AFD0-A9E56FDF26E6}" type="presOf" srcId="{BEC94755-FF79-4627-81A1-8C8834E81C1E}" destId="{7DCA94C3-1153-4531-8141-9657DD5826AE}" srcOrd="1" destOrd="0" presId="urn:microsoft.com/office/officeart/2005/8/layout/list1"/>
    <dgm:cxn modelId="{A878C3C2-137A-417F-BAC5-282F5408CD84}" type="presOf" srcId="{A08453ED-47D2-40D0-A442-6F152A56A5DF}" destId="{6CE62C57-8B31-4469-A66D-932433A56547}" srcOrd="0" destOrd="0" presId="urn:microsoft.com/office/officeart/2005/8/layout/list1"/>
    <dgm:cxn modelId="{B9BE5345-B486-46D8-A605-7AE65ED69FA7}" srcId="{A08453ED-47D2-40D0-A442-6F152A56A5DF}" destId="{CD1EF268-7F61-4A32-B172-AB24074687D0}" srcOrd="1" destOrd="0" parTransId="{53121E4D-B29F-4EC9-8375-9F932E0C2D6F}" sibTransId="{DC50D9E9-8D35-4785-9E02-520608AEAAA4}"/>
    <dgm:cxn modelId="{6E9F1EBE-11B8-430A-836F-F0CCD84322A6}" srcId="{A08453ED-47D2-40D0-A442-6F152A56A5DF}" destId="{4774C289-1B70-43B3-87A4-CAB277DB7625}" srcOrd="3" destOrd="0" parTransId="{E4793D91-AEB3-4FFF-A111-ADB1CC8CEDA6}" sibTransId="{2193E71D-9F7E-4BF0-A16A-704E2E2DE08B}"/>
    <dgm:cxn modelId="{9A941E62-D42A-49E3-B090-63FBBA4D6480}" type="presOf" srcId="{A9B200D8-C4C8-44BB-AC0E-035AAC94E6B7}" destId="{BC88A68C-A946-46A4-B946-C12B49BB6A77}" srcOrd="0" destOrd="0" presId="urn:microsoft.com/office/officeart/2005/8/layout/list1"/>
    <dgm:cxn modelId="{8F3670A4-F310-4B58-8300-8424EC64FD5B}" srcId="{A08453ED-47D2-40D0-A442-6F152A56A5DF}" destId="{6B99D0BD-781D-4BF2-BE95-887AD950C150}" srcOrd="4" destOrd="0" parTransId="{066092D5-3BC5-48E9-BC13-DD45550943CF}" sibTransId="{A585859D-C6EC-46A7-8052-A3672686DBC3}"/>
    <dgm:cxn modelId="{D2C8C581-987C-4CC8-A54E-CBB459D8BCA5}" type="presOf" srcId="{CD1EF268-7F61-4A32-B172-AB24074687D0}" destId="{2E19BAAC-DACB-4CD2-A0B8-A56002D754C8}" srcOrd="0" destOrd="0" presId="urn:microsoft.com/office/officeart/2005/8/layout/list1"/>
    <dgm:cxn modelId="{61A65AB0-C878-40CF-8752-99D2ABC7EB9B}" type="presOf" srcId="{BEC94755-FF79-4627-81A1-8C8834E81C1E}" destId="{0413BA1E-7B23-4D10-8809-1F209A216530}" srcOrd="0" destOrd="0" presId="urn:microsoft.com/office/officeart/2005/8/layout/list1"/>
    <dgm:cxn modelId="{0F8A7CEC-2EF8-427C-B475-90A8F8739136}" type="presParOf" srcId="{6CE62C57-8B31-4469-A66D-932433A56547}" destId="{F24205C9-34BC-475E-B108-8BF8C3DF1527}" srcOrd="0" destOrd="0" presId="urn:microsoft.com/office/officeart/2005/8/layout/list1"/>
    <dgm:cxn modelId="{227B9BF7-7914-44FA-BC04-727F3C711BA3}" type="presParOf" srcId="{F24205C9-34BC-475E-B108-8BF8C3DF1527}" destId="{BC88A68C-A946-46A4-B946-C12B49BB6A77}" srcOrd="0" destOrd="0" presId="urn:microsoft.com/office/officeart/2005/8/layout/list1"/>
    <dgm:cxn modelId="{4E01984A-A3B2-43AA-BF7C-9061ED173CB8}" type="presParOf" srcId="{F24205C9-34BC-475E-B108-8BF8C3DF1527}" destId="{42B914C3-3CCF-40F8-9AF0-61BF3EBFC1BD}" srcOrd="1" destOrd="0" presId="urn:microsoft.com/office/officeart/2005/8/layout/list1"/>
    <dgm:cxn modelId="{1E4AE0D4-306D-4329-9BD2-E50346C1E118}" type="presParOf" srcId="{6CE62C57-8B31-4469-A66D-932433A56547}" destId="{42E21F52-8C9A-4591-8A07-218E57AEF84B}" srcOrd="1" destOrd="0" presId="urn:microsoft.com/office/officeart/2005/8/layout/list1"/>
    <dgm:cxn modelId="{699C0D5B-6830-40D0-91DB-582031EF53BD}" type="presParOf" srcId="{6CE62C57-8B31-4469-A66D-932433A56547}" destId="{E6E1B3CC-F73D-4A79-9BC2-4E839E331225}" srcOrd="2" destOrd="0" presId="urn:microsoft.com/office/officeart/2005/8/layout/list1"/>
    <dgm:cxn modelId="{20DD2C12-0FF1-4C69-87CC-FE9042868421}" type="presParOf" srcId="{6CE62C57-8B31-4469-A66D-932433A56547}" destId="{D9EF84A5-9F79-4FF0-97FF-19C40A9AAEDE}" srcOrd="3" destOrd="0" presId="urn:microsoft.com/office/officeart/2005/8/layout/list1"/>
    <dgm:cxn modelId="{BC12CE32-8881-4E70-AC96-71843E5304FF}" type="presParOf" srcId="{6CE62C57-8B31-4469-A66D-932433A56547}" destId="{FBF06524-E7FC-41C9-81E5-4121CC72B7E0}" srcOrd="4" destOrd="0" presId="urn:microsoft.com/office/officeart/2005/8/layout/list1"/>
    <dgm:cxn modelId="{CB748934-CFCA-4BBC-A911-11221C3F033F}" type="presParOf" srcId="{FBF06524-E7FC-41C9-81E5-4121CC72B7E0}" destId="{2E19BAAC-DACB-4CD2-A0B8-A56002D754C8}" srcOrd="0" destOrd="0" presId="urn:microsoft.com/office/officeart/2005/8/layout/list1"/>
    <dgm:cxn modelId="{15F8805E-13A1-4A57-B295-E8F93A14AC31}" type="presParOf" srcId="{FBF06524-E7FC-41C9-81E5-4121CC72B7E0}" destId="{574ED807-8CBA-43E3-BAFC-241A66505286}" srcOrd="1" destOrd="0" presId="urn:microsoft.com/office/officeart/2005/8/layout/list1"/>
    <dgm:cxn modelId="{A9C51BFE-ACAD-4D39-A7FE-C2B874453639}" type="presParOf" srcId="{6CE62C57-8B31-4469-A66D-932433A56547}" destId="{E7E40F42-CA65-4B89-9421-6244B8209939}" srcOrd="5" destOrd="0" presId="urn:microsoft.com/office/officeart/2005/8/layout/list1"/>
    <dgm:cxn modelId="{DC86D66B-1BFD-4F28-B146-9E0C77C0A264}" type="presParOf" srcId="{6CE62C57-8B31-4469-A66D-932433A56547}" destId="{44E3C026-B338-49EF-8DA1-8D2F6CE3D7D9}" srcOrd="6" destOrd="0" presId="urn:microsoft.com/office/officeart/2005/8/layout/list1"/>
    <dgm:cxn modelId="{41257E07-18E1-4C20-ADB2-E3807DA19F11}" type="presParOf" srcId="{6CE62C57-8B31-4469-A66D-932433A56547}" destId="{E825BD55-398B-4FA7-816E-24BB50F9F57A}" srcOrd="7" destOrd="0" presId="urn:microsoft.com/office/officeart/2005/8/layout/list1"/>
    <dgm:cxn modelId="{78021804-E9B1-4E84-B363-EB0496E2CD78}" type="presParOf" srcId="{6CE62C57-8B31-4469-A66D-932433A56547}" destId="{D30DD206-98EE-474A-8539-B4144D382844}" srcOrd="8" destOrd="0" presId="urn:microsoft.com/office/officeart/2005/8/layout/list1"/>
    <dgm:cxn modelId="{A95BBBBF-67BF-4A58-9AFA-F63401DFC03C}" type="presParOf" srcId="{D30DD206-98EE-474A-8539-B4144D382844}" destId="{0413BA1E-7B23-4D10-8809-1F209A216530}" srcOrd="0" destOrd="0" presId="urn:microsoft.com/office/officeart/2005/8/layout/list1"/>
    <dgm:cxn modelId="{4DE529A0-C917-4268-997B-5F8CB752BFDA}" type="presParOf" srcId="{D30DD206-98EE-474A-8539-B4144D382844}" destId="{7DCA94C3-1153-4531-8141-9657DD5826AE}" srcOrd="1" destOrd="0" presId="urn:microsoft.com/office/officeart/2005/8/layout/list1"/>
    <dgm:cxn modelId="{5F3DE4E1-53A9-40FB-B36F-DFA29D4F2524}" type="presParOf" srcId="{6CE62C57-8B31-4469-A66D-932433A56547}" destId="{88CF7C25-8926-4C1A-B6B0-3F661E2F417B}" srcOrd="9" destOrd="0" presId="urn:microsoft.com/office/officeart/2005/8/layout/list1"/>
    <dgm:cxn modelId="{F8617D8E-33D1-4B89-9424-A36FFF732DC1}" type="presParOf" srcId="{6CE62C57-8B31-4469-A66D-932433A56547}" destId="{13593D7E-B228-4E73-9B6E-9F5A21CB7347}" srcOrd="10" destOrd="0" presId="urn:microsoft.com/office/officeart/2005/8/layout/list1"/>
    <dgm:cxn modelId="{E2FDACB2-B589-4AC2-8625-307895E8255C}" type="presParOf" srcId="{6CE62C57-8B31-4469-A66D-932433A56547}" destId="{896F4B54-FCA7-4128-B87F-3C82A24DE682}" srcOrd="11" destOrd="0" presId="urn:microsoft.com/office/officeart/2005/8/layout/list1"/>
    <dgm:cxn modelId="{D362DF84-1146-4571-B630-BDB441366B13}" type="presParOf" srcId="{6CE62C57-8B31-4469-A66D-932433A56547}" destId="{3F427D01-FFC1-4C6E-B957-49A8FF87A2C2}" srcOrd="12" destOrd="0" presId="urn:microsoft.com/office/officeart/2005/8/layout/list1"/>
    <dgm:cxn modelId="{729017D3-8899-463E-8F2F-B627A4345DBD}" type="presParOf" srcId="{3F427D01-FFC1-4C6E-B957-49A8FF87A2C2}" destId="{B14AC772-80DD-4EDE-8B3B-BDD92C8676E1}" srcOrd="0" destOrd="0" presId="urn:microsoft.com/office/officeart/2005/8/layout/list1"/>
    <dgm:cxn modelId="{E1FE024E-D425-4CFB-BC33-90ECD9C4EAB0}" type="presParOf" srcId="{3F427D01-FFC1-4C6E-B957-49A8FF87A2C2}" destId="{2FC8D80B-DFC4-43AA-9EC3-8244BF135563}" srcOrd="1" destOrd="0" presId="urn:microsoft.com/office/officeart/2005/8/layout/list1"/>
    <dgm:cxn modelId="{873C9851-0364-4779-8A33-0C0BD7B68618}" type="presParOf" srcId="{6CE62C57-8B31-4469-A66D-932433A56547}" destId="{22EABEC8-BADD-4203-93A9-6E710E02CEA9}" srcOrd="13" destOrd="0" presId="urn:microsoft.com/office/officeart/2005/8/layout/list1"/>
    <dgm:cxn modelId="{FBCA79D2-6BA9-4EBF-91EC-408A1105A0F8}" type="presParOf" srcId="{6CE62C57-8B31-4469-A66D-932433A56547}" destId="{EEEC4F64-A6B6-47CD-892F-A486BCED4436}" srcOrd="14" destOrd="0" presId="urn:microsoft.com/office/officeart/2005/8/layout/list1"/>
    <dgm:cxn modelId="{2D3B531C-1055-47CE-ABEF-9FCAD9C11EAB}" type="presParOf" srcId="{6CE62C57-8B31-4469-A66D-932433A56547}" destId="{61BD0B2E-3ECC-4D93-8AB2-29E9D86180D7}" srcOrd="15" destOrd="0" presId="urn:microsoft.com/office/officeart/2005/8/layout/list1"/>
    <dgm:cxn modelId="{11CC531C-3029-46C5-8E83-6AD199273320}" type="presParOf" srcId="{6CE62C57-8B31-4469-A66D-932433A56547}" destId="{C373003E-BFB2-43C7-A8A6-A2D3DB866CD6}" srcOrd="16" destOrd="0" presId="urn:microsoft.com/office/officeart/2005/8/layout/list1"/>
    <dgm:cxn modelId="{F39AC64E-5F39-4608-9F31-B2E9981897BB}" type="presParOf" srcId="{C373003E-BFB2-43C7-A8A6-A2D3DB866CD6}" destId="{5A4F177F-F131-4024-A673-8ADA53D28E58}" srcOrd="0" destOrd="0" presId="urn:microsoft.com/office/officeart/2005/8/layout/list1"/>
    <dgm:cxn modelId="{C480A191-3D90-44A7-BECC-D1591473F530}" type="presParOf" srcId="{C373003E-BFB2-43C7-A8A6-A2D3DB866CD6}" destId="{E34C90EC-8808-4673-88CE-5C7BE4900061}" srcOrd="1" destOrd="0" presId="urn:microsoft.com/office/officeart/2005/8/layout/list1"/>
    <dgm:cxn modelId="{02B4891E-891E-4968-8E1E-85DEACBFC7D3}" type="presParOf" srcId="{6CE62C57-8B31-4469-A66D-932433A56547}" destId="{F2F595CF-917E-4DE5-952A-BE3AA8F960FA}" srcOrd="17" destOrd="0" presId="urn:microsoft.com/office/officeart/2005/8/layout/list1"/>
    <dgm:cxn modelId="{27670D74-1797-400A-9D60-3339D65F3B0B}" type="presParOf" srcId="{6CE62C57-8B31-4469-A66D-932433A56547}" destId="{FACC8A06-3C2F-4C92-A52A-ECC8E6E1796D}" srcOrd="18" destOrd="0" presId="urn:microsoft.com/office/officeart/2005/8/layout/lis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D60A6A-D1F7-4C42-9B3B-08C323554D82}" type="doc">
      <dgm:prSet loTypeId="urn:microsoft.com/office/officeart/2005/8/layout/cycle6" loCatId="relationship" qsTypeId="urn:microsoft.com/office/officeart/2005/8/quickstyle/simple4" qsCatId="simple" csTypeId="urn:microsoft.com/office/officeart/2005/8/colors/accent1_2" csCatId="accent1" phldr="1"/>
      <dgm:spPr/>
      <dgm:t>
        <a:bodyPr/>
        <a:lstStyle/>
        <a:p>
          <a:endParaRPr lang="en-US"/>
        </a:p>
      </dgm:t>
    </dgm:pt>
    <dgm:pt modelId="{D24CCF26-F4FD-46E7-8294-4EC337385235}">
      <dgm:prSet custT="1"/>
      <dgm:spPr/>
      <dgm:t>
        <a:bodyPr/>
        <a:lstStyle/>
        <a:p>
          <a:pPr rtl="0"/>
          <a:r>
            <a:rPr lang="en-US" sz="1600" dirty="0" smtClean="0"/>
            <a:t>Different objective</a:t>
          </a:r>
          <a:endParaRPr lang="en-US" sz="1600" dirty="0"/>
        </a:p>
      </dgm:t>
    </dgm:pt>
    <dgm:pt modelId="{B08FF744-7CBA-45D1-9B99-E1669BC51074}" type="parTrans" cxnId="{0240E473-40C5-49E6-9EEF-23ED4B973EFC}">
      <dgm:prSet/>
      <dgm:spPr/>
      <dgm:t>
        <a:bodyPr/>
        <a:lstStyle/>
        <a:p>
          <a:endParaRPr lang="en-US"/>
        </a:p>
      </dgm:t>
    </dgm:pt>
    <dgm:pt modelId="{4C501391-9B87-4DE7-854A-B780E5C004F2}" type="sibTrans" cxnId="{0240E473-40C5-49E6-9EEF-23ED4B973EFC}">
      <dgm:prSet/>
      <dgm:spPr/>
      <dgm:t>
        <a:bodyPr/>
        <a:lstStyle/>
        <a:p>
          <a:endParaRPr lang="en-US" dirty="0"/>
        </a:p>
      </dgm:t>
    </dgm:pt>
    <dgm:pt modelId="{0BB3A90B-136C-48BA-B91B-C6553DFC5E69}">
      <dgm:prSet custT="1"/>
      <dgm:spPr/>
      <dgm:t>
        <a:bodyPr/>
        <a:lstStyle/>
        <a:p>
          <a:pPr rtl="0"/>
          <a:r>
            <a:rPr lang="en-US" sz="1600" dirty="0" smtClean="0"/>
            <a:t>Manual  work</a:t>
          </a:r>
          <a:endParaRPr lang="en-US" sz="1600" dirty="0"/>
        </a:p>
      </dgm:t>
    </dgm:pt>
    <dgm:pt modelId="{57D16FE3-6EDE-4904-8395-76E0424597AA}" type="parTrans" cxnId="{187D151F-2DCF-4ABE-B9F6-489DF9B9D0EB}">
      <dgm:prSet/>
      <dgm:spPr/>
      <dgm:t>
        <a:bodyPr/>
        <a:lstStyle/>
        <a:p>
          <a:endParaRPr lang="en-US"/>
        </a:p>
      </dgm:t>
    </dgm:pt>
    <dgm:pt modelId="{9AF381F8-D2C1-4F2C-8D64-16B5CA32BDEB}" type="sibTrans" cxnId="{187D151F-2DCF-4ABE-B9F6-489DF9B9D0EB}">
      <dgm:prSet/>
      <dgm:spPr/>
      <dgm:t>
        <a:bodyPr/>
        <a:lstStyle/>
        <a:p>
          <a:endParaRPr lang="en-US" dirty="0"/>
        </a:p>
      </dgm:t>
    </dgm:pt>
    <dgm:pt modelId="{67AB4A86-2DC8-4D72-98BF-367F67CF8267}">
      <dgm:prSet custT="1"/>
      <dgm:spPr/>
      <dgm:t>
        <a:bodyPr/>
        <a:lstStyle/>
        <a:p>
          <a:pPr rtl="0"/>
          <a:r>
            <a:rPr lang="en-US" sz="1600" dirty="0" smtClean="0"/>
            <a:t>Customized GUI</a:t>
          </a:r>
          <a:endParaRPr lang="en-US" sz="1600" dirty="0"/>
        </a:p>
      </dgm:t>
    </dgm:pt>
    <dgm:pt modelId="{53FAB3A8-662D-4A59-8DB3-ABE236ECFF94}" type="parTrans" cxnId="{CFD43471-B873-443B-8AD6-E42DD35B892D}">
      <dgm:prSet/>
      <dgm:spPr/>
      <dgm:t>
        <a:bodyPr/>
        <a:lstStyle/>
        <a:p>
          <a:endParaRPr lang="en-US"/>
        </a:p>
      </dgm:t>
    </dgm:pt>
    <dgm:pt modelId="{9E626EBB-B485-4DDE-B5A4-380EB1A4D9AF}" type="sibTrans" cxnId="{CFD43471-B873-443B-8AD6-E42DD35B892D}">
      <dgm:prSet/>
      <dgm:spPr/>
      <dgm:t>
        <a:bodyPr/>
        <a:lstStyle/>
        <a:p>
          <a:endParaRPr lang="en-US" dirty="0"/>
        </a:p>
      </dgm:t>
    </dgm:pt>
    <dgm:pt modelId="{9417A54C-EB95-4A5D-99D1-3622B07BEC7A}">
      <dgm:prSet custT="1"/>
      <dgm:spPr/>
      <dgm:t>
        <a:bodyPr/>
        <a:lstStyle/>
        <a:p>
          <a:pPr rtl="0"/>
          <a:r>
            <a:rPr lang="en-US" sz="1600" dirty="0" smtClean="0"/>
            <a:t>Time taking</a:t>
          </a:r>
          <a:endParaRPr lang="en-US" sz="1600" dirty="0"/>
        </a:p>
      </dgm:t>
    </dgm:pt>
    <dgm:pt modelId="{27286432-A277-4448-9FF3-F9D628284E35}" type="parTrans" cxnId="{CA434B0F-B49F-4ED4-AC30-92D8A74D99CD}">
      <dgm:prSet/>
      <dgm:spPr/>
      <dgm:t>
        <a:bodyPr/>
        <a:lstStyle/>
        <a:p>
          <a:endParaRPr lang="en-US"/>
        </a:p>
      </dgm:t>
    </dgm:pt>
    <dgm:pt modelId="{1AFB04A5-BBE7-4D1E-BC70-F55A03A39DB1}" type="sibTrans" cxnId="{CA434B0F-B49F-4ED4-AC30-92D8A74D99CD}">
      <dgm:prSet/>
      <dgm:spPr/>
      <dgm:t>
        <a:bodyPr/>
        <a:lstStyle/>
        <a:p>
          <a:endParaRPr lang="en-US" dirty="0"/>
        </a:p>
      </dgm:t>
    </dgm:pt>
    <dgm:pt modelId="{A188863A-BAA4-488B-BB1D-3344A0ED5B60}">
      <dgm:prSet custT="1"/>
      <dgm:spPr/>
      <dgm:t>
        <a:bodyPr/>
        <a:lstStyle/>
        <a:p>
          <a:pPr rtl="0"/>
          <a:r>
            <a:rPr lang="en-US" sz="1600" dirty="0" smtClean="0"/>
            <a:t>Cost issue</a:t>
          </a:r>
          <a:endParaRPr lang="en-US" sz="1600" dirty="0"/>
        </a:p>
      </dgm:t>
    </dgm:pt>
    <dgm:pt modelId="{2D6BCB19-50FF-4EC8-A946-7C3007822852}" type="parTrans" cxnId="{AB40BF4C-0BB3-4E53-A569-8906E0265BEB}">
      <dgm:prSet/>
      <dgm:spPr/>
      <dgm:t>
        <a:bodyPr/>
        <a:lstStyle/>
        <a:p>
          <a:endParaRPr lang="en-US"/>
        </a:p>
      </dgm:t>
    </dgm:pt>
    <dgm:pt modelId="{C2368971-720C-4A43-8ED2-63BE4E35F661}" type="sibTrans" cxnId="{AB40BF4C-0BB3-4E53-A569-8906E0265BEB}">
      <dgm:prSet/>
      <dgm:spPr/>
      <dgm:t>
        <a:bodyPr/>
        <a:lstStyle/>
        <a:p>
          <a:endParaRPr lang="en-US" dirty="0"/>
        </a:p>
      </dgm:t>
    </dgm:pt>
    <dgm:pt modelId="{C4AB895E-19F2-4FDA-B1F5-11D78EF4B296}">
      <dgm:prSet custT="1"/>
      <dgm:spPr/>
      <dgm:t>
        <a:bodyPr/>
        <a:lstStyle/>
        <a:p>
          <a:pPr rtl="0"/>
          <a:r>
            <a:rPr lang="en-US" sz="1600" dirty="0" smtClean="0"/>
            <a:t>Technical skills required</a:t>
          </a:r>
          <a:endParaRPr lang="en-US" sz="1600" dirty="0"/>
        </a:p>
      </dgm:t>
    </dgm:pt>
    <dgm:pt modelId="{B2D42566-5353-474C-87C2-92CC1CD87AF7}" type="parTrans" cxnId="{2F63822C-1658-466C-878E-8A206FEC872A}">
      <dgm:prSet/>
      <dgm:spPr/>
      <dgm:t>
        <a:bodyPr/>
        <a:lstStyle/>
        <a:p>
          <a:endParaRPr lang="en-US"/>
        </a:p>
      </dgm:t>
    </dgm:pt>
    <dgm:pt modelId="{0FA78B75-082C-43DC-933C-7FFF0E969434}" type="sibTrans" cxnId="{2F63822C-1658-466C-878E-8A206FEC872A}">
      <dgm:prSet/>
      <dgm:spPr/>
      <dgm:t>
        <a:bodyPr/>
        <a:lstStyle/>
        <a:p>
          <a:endParaRPr lang="en-US" dirty="0"/>
        </a:p>
      </dgm:t>
    </dgm:pt>
    <dgm:pt modelId="{C57E28BF-1B22-4B0D-B075-7EF4AD33BFB3}">
      <dgm:prSet custT="1"/>
      <dgm:spPr/>
      <dgm:t>
        <a:bodyPr/>
        <a:lstStyle/>
        <a:p>
          <a:pPr rtl="0"/>
          <a:r>
            <a:rPr lang="en-US" sz="1600" dirty="0" smtClean="0"/>
            <a:t>Input issue</a:t>
          </a:r>
          <a:endParaRPr lang="en-US" sz="1600" dirty="0"/>
        </a:p>
      </dgm:t>
    </dgm:pt>
    <dgm:pt modelId="{29C4C2E3-5829-4C04-B0A8-015FB6EF4E45}" type="parTrans" cxnId="{BC3B8000-9E47-467A-9B2D-EB76D8DC68A7}">
      <dgm:prSet/>
      <dgm:spPr/>
      <dgm:t>
        <a:bodyPr/>
        <a:lstStyle/>
        <a:p>
          <a:endParaRPr lang="en-US"/>
        </a:p>
      </dgm:t>
    </dgm:pt>
    <dgm:pt modelId="{AC3E2281-3FCB-4C0E-98B0-2AE212F9950A}" type="sibTrans" cxnId="{BC3B8000-9E47-467A-9B2D-EB76D8DC68A7}">
      <dgm:prSet/>
      <dgm:spPr/>
      <dgm:t>
        <a:bodyPr/>
        <a:lstStyle/>
        <a:p>
          <a:endParaRPr lang="en-US" dirty="0"/>
        </a:p>
      </dgm:t>
    </dgm:pt>
    <dgm:pt modelId="{C090A18A-DB05-4B47-A1A5-E1028DBA3B0A}" type="pres">
      <dgm:prSet presAssocID="{BAD60A6A-D1F7-4C42-9B3B-08C323554D82}" presName="cycle" presStyleCnt="0">
        <dgm:presLayoutVars>
          <dgm:dir/>
          <dgm:resizeHandles val="exact"/>
        </dgm:presLayoutVars>
      </dgm:prSet>
      <dgm:spPr/>
      <dgm:t>
        <a:bodyPr/>
        <a:lstStyle/>
        <a:p>
          <a:endParaRPr lang="en-US"/>
        </a:p>
      </dgm:t>
    </dgm:pt>
    <dgm:pt modelId="{927E6873-1309-4ADA-ABDE-F467470D20BE}" type="pres">
      <dgm:prSet presAssocID="{D24CCF26-F4FD-46E7-8294-4EC337385235}" presName="node" presStyleLbl="node1" presStyleIdx="0" presStyleCnt="7" custScaleX="145428" custScaleY="101591">
        <dgm:presLayoutVars>
          <dgm:bulletEnabled val="1"/>
        </dgm:presLayoutVars>
      </dgm:prSet>
      <dgm:spPr/>
      <dgm:t>
        <a:bodyPr/>
        <a:lstStyle/>
        <a:p>
          <a:endParaRPr lang="en-US"/>
        </a:p>
      </dgm:t>
    </dgm:pt>
    <dgm:pt modelId="{077C3D06-71E1-45FF-8E8E-384289E18F33}" type="pres">
      <dgm:prSet presAssocID="{D24CCF26-F4FD-46E7-8294-4EC337385235}" presName="spNode" presStyleCnt="0"/>
      <dgm:spPr/>
      <dgm:t>
        <a:bodyPr/>
        <a:lstStyle/>
        <a:p>
          <a:endParaRPr lang="en-US"/>
        </a:p>
      </dgm:t>
    </dgm:pt>
    <dgm:pt modelId="{604D8B83-AD61-46F0-969A-B8E73AEDF0BA}" type="pres">
      <dgm:prSet presAssocID="{4C501391-9B87-4DE7-854A-B780E5C004F2}" presName="sibTrans" presStyleLbl="sibTrans1D1" presStyleIdx="0" presStyleCnt="7"/>
      <dgm:spPr/>
      <dgm:t>
        <a:bodyPr/>
        <a:lstStyle/>
        <a:p>
          <a:endParaRPr lang="en-US"/>
        </a:p>
      </dgm:t>
    </dgm:pt>
    <dgm:pt modelId="{FAEE70D7-66F6-4865-B984-1C0EB21E3F32}" type="pres">
      <dgm:prSet presAssocID="{0BB3A90B-136C-48BA-B91B-C6553DFC5E69}" presName="node" presStyleLbl="node1" presStyleIdx="1" presStyleCnt="7" custScaleX="176150" custScaleY="92408" custRadScaleRad="105261" custRadScaleInc="43502">
        <dgm:presLayoutVars>
          <dgm:bulletEnabled val="1"/>
        </dgm:presLayoutVars>
      </dgm:prSet>
      <dgm:spPr/>
      <dgm:t>
        <a:bodyPr/>
        <a:lstStyle/>
        <a:p>
          <a:endParaRPr lang="en-US"/>
        </a:p>
      </dgm:t>
    </dgm:pt>
    <dgm:pt modelId="{97984878-BAB2-464B-8F50-E3E3A342A55D}" type="pres">
      <dgm:prSet presAssocID="{0BB3A90B-136C-48BA-B91B-C6553DFC5E69}" presName="spNode" presStyleCnt="0"/>
      <dgm:spPr/>
      <dgm:t>
        <a:bodyPr/>
        <a:lstStyle/>
        <a:p>
          <a:endParaRPr lang="en-US"/>
        </a:p>
      </dgm:t>
    </dgm:pt>
    <dgm:pt modelId="{D899402E-9362-4631-BE4B-6002EEBFDEEF}" type="pres">
      <dgm:prSet presAssocID="{9AF381F8-D2C1-4F2C-8D64-16B5CA32BDEB}" presName="sibTrans" presStyleLbl="sibTrans1D1" presStyleIdx="1" presStyleCnt="7"/>
      <dgm:spPr/>
      <dgm:t>
        <a:bodyPr/>
        <a:lstStyle/>
        <a:p>
          <a:endParaRPr lang="en-US"/>
        </a:p>
      </dgm:t>
    </dgm:pt>
    <dgm:pt modelId="{3E75CFFE-6945-4615-915D-9FAB8DE67C29}" type="pres">
      <dgm:prSet presAssocID="{67AB4A86-2DC8-4D72-98BF-367F67CF8267}" presName="node" presStyleLbl="node1" presStyleIdx="2" presStyleCnt="7" custScaleX="165500" custScaleY="105417">
        <dgm:presLayoutVars>
          <dgm:bulletEnabled val="1"/>
        </dgm:presLayoutVars>
      </dgm:prSet>
      <dgm:spPr/>
      <dgm:t>
        <a:bodyPr/>
        <a:lstStyle/>
        <a:p>
          <a:endParaRPr lang="en-US"/>
        </a:p>
      </dgm:t>
    </dgm:pt>
    <dgm:pt modelId="{BF61FCA4-0EB1-43B7-8917-5928A73FCB44}" type="pres">
      <dgm:prSet presAssocID="{67AB4A86-2DC8-4D72-98BF-367F67CF8267}" presName="spNode" presStyleCnt="0"/>
      <dgm:spPr/>
      <dgm:t>
        <a:bodyPr/>
        <a:lstStyle/>
        <a:p>
          <a:endParaRPr lang="en-US"/>
        </a:p>
      </dgm:t>
    </dgm:pt>
    <dgm:pt modelId="{79472641-66CD-4B1A-821E-23380DE6748C}" type="pres">
      <dgm:prSet presAssocID="{9E626EBB-B485-4DDE-B5A4-380EB1A4D9AF}" presName="sibTrans" presStyleLbl="sibTrans1D1" presStyleIdx="2" presStyleCnt="7"/>
      <dgm:spPr/>
      <dgm:t>
        <a:bodyPr/>
        <a:lstStyle/>
        <a:p>
          <a:endParaRPr lang="en-US"/>
        </a:p>
      </dgm:t>
    </dgm:pt>
    <dgm:pt modelId="{F7DB3EE0-FE79-404E-B6A1-251EF6B2A950}" type="pres">
      <dgm:prSet presAssocID="{9417A54C-EB95-4A5D-99D1-3622B07BEC7A}" presName="node" presStyleLbl="node1" presStyleIdx="3" presStyleCnt="7" custScaleX="141577">
        <dgm:presLayoutVars>
          <dgm:bulletEnabled val="1"/>
        </dgm:presLayoutVars>
      </dgm:prSet>
      <dgm:spPr/>
      <dgm:t>
        <a:bodyPr/>
        <a:lstStyle/>
        <a:p>
          <a:endParaRPr lang="en-US"/>
        </a:p>
      </dgm:t>
    </dgm:pt>
    <dgm:pt modelId="{AFFB9690-15B4-4618-B388-9CBF757EA88B}" type="pres">
      <dgm:prSet presAssocID="{9417A54C-EB95-4A5D-99D1-3622B07BEC7A}" presName="spNode" presStyleCnt="0"/>
      <dgm:spPr/>
      <dgm:t>
        <a:bodyPr/>
        <a:lstStyle/>
        <a:p>
          <a:endParaRPr lang="en-US"/>
        </a:p>
      </dgm:t>
    </dgm:pt>
    <dgm:pt modelId="{504B4721-861C-480B-96D7-A259DA9128F2}" type="pres">
      <dgm:prSet presAssocID="{1AFB04A5-BBE7-4D1E-BC70-F55A03A39DB1}" presName="sibTrans" presStyleLbl="sibTrans1D1" presStyleIdx="3" presStyleCnt="7"/>
      <dgm:spPr/>
      <dgm:t>
        <a:bodyPr/>
        <a:lstStyle/>
        <a:p>
          <a:endParaRPr lang="en-US"/>
        </a:p>
      </dgm:t>
    </dgm:pt>
    <dgm:pt modelId="{74355CCF-F5B5-4E74-BD3D-0A6B195CDFA4}" type="pres">
      <dgm:prSet presAssocID="{A188863A-BAA4-488B-BB1D-3344A0ED5B60}" presName="node" presStyleLbl="node1" presStyleIdx="4" presStyleCnt="7" custScaleX="151046">
        <dgm:presLayoutVars>
          <dgm:bulletEnabled val="1"/>
        </dgm:presLayoutVars>
      </dgm:prSet>
      <dgm:spPr/>
      <dgm:t>
        <a:bodyPr/>
        <a:lstStyle/>
        <a:p>
          <a:endParaRPr lang="en-US"/>
        </a:p>
      </dgm:t>
    </dgm:pt>
    <dgm:pt modelId="{8A40724C-6DDE-4815-9F0F-A9C4F167CB00}" type="pres">
      <dgm:prSet presAssocID="{A188863A-BAA4-488B-BB1D-3344A0ED5B60}" presName="spNode" presStyleCnt="0"/>
      <dgm:spPr/>
      <dgm:t>
        <a:bodyPr/>
        <a:lstStyle/>
        <a:p>
          <a:endParaRPr lang="en-US"/>
        </a:p>
      </dgm:t>
    </dgm:pt>
    <dgm:pt modelId="{341AE200-0697-4F0E-8775-7F97D3068449}" type="pres">
      <dgm:prSet presAssocID="{C2368971-720C-4A43-8ED2-63BE4E35F661}" presName="sibTrans" presStyleLbl="sibTrans1D1" presStyleIdx="4" presStyleCnt="7"/>
      <dgm:spPr/>
      <dgm:t>
        <a:bodyPr/>
        <a:lstStyle/>
        <a:p>
          <a:endParaRPr lang="en-US"/>
        </a:p>
      </dgm:t>
    </dgm:pt>
    <dgm:pt modelId="{255A09A5-9988-4CB8-A272-D2C5296224D8}" type="pres">
      <dgm:prSet presAssocID="{C4AB895E-19F2-4FDA-B1F5-11D78EF4B296}" presName="node" presStyleLbl="node1" presStyleIdx="5" presStyleCnt="7" custScaleX="172661" custScaleY="105088">
        <dgm:presLayoutVars>
          <dgm:bulletEnabled val="1"/>
        </dgm:presLayoutVars>
      </dgm:prSet>
      <dgm:spPr/>
      <dgm:t>
        <a:bodyPr/>
        <a:lstStyle/>
        <a:p>
          <a:endParaRPr lang="en-US"/>
        </a:p>
      </dgm:t>
    </dgm:pt>
    <dgm:pt modelId="{045286E4-3038-4066-894E-99338395BD46}" type="pres">
      <dgm:prSet presAssocID="{C4AB895E-19F2-4FDA-B1F5-11D78EF4B296}" presName="spNode" presStyleCnt="0"/>
      <dgm:spPr/>
      <dgm:t>
        <a:bodyPr/>
        <a:lstStyle/>
        <a:p>
          <a:endParaRPr lang="en-US"/>
        </a:p>
      </dgm:t>
    </dgm:pt>
    <dgm:pt modelId="{B21F0599-B944-425B-B2F8-623CD6CEAC6F}" type="pres">
      <dgm:prSet presAssocID="{0FA78B75-082C-43DC-933C-7FFF0E969434}" presName="sibTrans" presStyleLbl="sibTrans1D1" presStyleIdx="5" presStyleCnt="7"/>
      <dgm:spPr/>
      <dgm:t>
        <a:bodyPr/>
        <a:lstStyle/>
        <a:p>
          <a:endParaRPr lang="en-US"/>
        </a:p>
      </dgm:t>
    </dgm:pt>
    <dgm:pt modelId="{30F377FC-762D-4370-8CB6-3D70359FD6A8}" type="pres">
      <dgm:prSet presAssocID="{C57E28BF-1B22-4B0D-B075-7EF4AD33BFB3}" presName="node" presStyleLbl="node1" presStyleIdx="6" presStyleCnt="7" custScaleX="173639" custScaleY="97474" custRadScaleRad="105308" custRadScaleInc="-59472">
        <dgm:presLayoutVars>
          <dgm:bulletEnabled val="1"/>
        </dgm:presLayoutVars>
      </dgm:prSet>
      <dgm:spPr/>
      <dgm:t>
        <a:bodyPr/>
        <a:lstStyle/>
        <a:p>
          <a:endParaRPr lang="en-US"/>
        </a:p>
      </dgm:t>
    </dgm:pt>
    <dgm:pt modelId="{38F32A6D-B82C-48C9-BD53-6EB77D26A3C5}" type="pres">
      <dgm:prSet presAssocID="{C57E28BF-1B22-4B0D-B075-7EF4AD33BFB3}" presName="spNode" presStyleCnt="0"/>
      <dgm:spPr/>
      <dgm:t>
        <a:bodyPr/>
        <a:lstStyle/>
        <a:p>
          <a:endParaRPr lang="en-US"/>
        </a:p>
      </dgm:t>
    </dgm:pt>
    <dgm:pt modelId="{A2AA59AA-4EB6-448F-8338-DDA29AD22F60}" type="pres">
      <dgm:prSet presAssocID="{AC3E2281-3FCB-4C0E-98B0-2AE212F9950A}" presName="sibTrans" presStyleLbl="sibTrans1D1" presStyleIdx="6" presStyleCnt="7"/>
      <dgm:spPr/>
      <dgm:t>
        <a:bodyPr/>
        <a:lstStyle/>
        <a:p>
          <a:endParaRPr lang="en-US"/>
        </a:p>
      </dgm:t>
    </dgm:pt>
  </dgm:ptLst>
  <dgm:cxnLst>
    <dgm:cxn modelId="{04ACB19E-3EAD-4F4C-9020-382DB708EE38}" type="presOf" srcId="{9417A54C-EB95-4A5D-99D1-3622B07BEC7A}" destId="{F7DB3EE0-FE79-404E-B6A1-251EF6B2A950}" srcOrd="0" destOrd="0" presId="urn:microsoft.com/office/officeart/2005/8/layout/cycle6"/>
    <dgm:cxn modelId="{5CB0AD47-0F41-4E6C-8BFB-9E92E343122E}" type="presOf" srcId="{1AFB04A5-BBE7-4D1E-BC70-F55A03A39DB1}" destId="{504B4721-861C-480B-96D7-A259DA9128F2}" srcOrd="0" destOrd="0" presId="urn:microsoft.com/office/officeart/2005/8/layout/cycle6"/>
    <dgm:cxn modelId="{187D151F-2DCF-4ABE-B9F6-489DF9B9D0EB}" srcId="{BAD60A6A-D1F7-4C42-9B3B-08C323554D82}" destId="{0BB3A90B-136C-48BA-B91B-C6553DFC5E69}" srcOrd="1" destOrd="0" parTransId="{57D16FE3-6EDE-4904-8395-76E0424597AA}" sibTransId="{9AF381F8-D2C1-4F2C-8D64-16B5CA32BDEB}"/>
    <dgm:cxn modelId="{1C64AD81-B244-4AB2-A4CD-5A0F04BB2A30}" type="presOf" srcId="{AC3E2281-3FCB-4C0E-98B0-2AE212F9950A}" destId="{A2AA59AA-4EB6-448F-8338-DDA29AD22F60}" srcOrd="0" destOrd="0" presId="urn:microsoft.com/office/officeart/2005/8/layout/cycle6"/>
    <dgm:cxn modelId="{C4CB2E0F-7A73-4454-8FB1-10DAE69E6DB1}" type="presOf" srcId="{67AB4A86-2DC8-4D72-98BF-367F67CF8267}" destId="{3E75CFFE-6945-4615-915D-9FAB8DE67C29}" srcOrd="0" destOrd="0" presId="urn:microsoft.com/office/officeart/2005/8/layout/cycle6"/>
    <dgm:cxn modelId="{0CE0CF1C-F120-4E8B-AC7E-3F22D5343FA9}" type="presOf" srcId="{C4AB895E-19F2-4FDA-B1F5-11D78EF4B296}" destId="{255A09A5-9988-4CB8-A272-D2C5296224D8}" srcOrd="0" destOrd="0" presId="urn:microsoft.com/office/officeart/2005/8/layout/cycle6"/>
    <dgm:cxn modelId="{054FCF03-61FE-4901-8482-3EA54A74F329}" type="presOf" srcId="{C2368971-720C-4A43-8ED2-63BE4E35F661}" destId="{341AE200-0697-4F0E-8775-7F97D3068449}" srcOrd="0" destOrd="0" presId="urn:microsoft.com/office/officeart/2005/8/layout/cycle6"/>
    <dgm:cxn modelId="{AB40BF4C-0BB3-4E53-A569-8906E0265BEB}" srcId="{BAD60A6A-D1F7-4C42-9B3B-08C323554D82}" destId="{A188863A-BAA4-488B-BB1D-3344A0ED5B60}" srcOrd="4" destOrd="0" parTransId="{2D6BCB19-50FF-4EC8-A946-7C3007822852}" sibTransId="{C2368971-720C-4A43-8ED2-63BE4E35F661}"/>
    <dgm:cxn modelId="{0240E473-40C5-49E6-9EEF-23ED4B973EFC}" srcId="{BAD60A6A-D1F7-4C42-9B3B-08C323554D82}" destId="{D24CCF26-F4FD-46E7-8294-4EC337385235}" srcOrd="0" destOrd="0" parTransId="{B08FF744-7CBA-45D1-9B99-E1669BC51074}" sibTransId="{4C501391-9B87-4DE7-854A-B780E5C004F2}"/>
    <dgm:cxn modelId="{DD1C9964-33EB-493A-B7FE-8B55221367A4}" type="presOf" srcId="{A188863A-BAA4-488B-BB1D-3344A0ED5B60}" destId="{74355CCF-F5B5-4E74-BD3D-0A6B195CDFA4}" srcOrd="0" destOrd="0" presId="urn:microsoft.com/office/officeart/2005/8/layout/cycle6"/>
    <dgm:cxn modelId="{CFD43471-B873-443B-8AD6-E42DD35B892D}" srcId="{BAD60A6A-D1F7-4C42-9B3B-08C323554D82}" destId="{67AB4A86-2DC8-4D72-98BF-367F67CF8267}" srcOrd="2" destOrd="0" parTransId="{53FAB3A8-662D-4A59-8DB3-ABE236ECFF94}" sibTransId="{9E626EBB-B485-4DDE-B5A4-380EB1A4D9AF}"/>
    <dgm:cxn modelId="{E0FD199D-4863-4208-98B6-31772910743C}" type="presOf" srcId="{9AF381F8-D2C1-4F2C-8D64-16B5CA32BDEB}" destId="{D899402E-9362-4631-BE4B-6002EEBFDEEF}" srcOrd="0" destOrd="0" presId="urn:microsoft.com/office/officeart/2005/8/layout/cycle6"/>
    <dgm:cxn modelId="{9234DB5B-89A9-45F5-8AE2-C1C8EBDFE7F7}" type="presOf" srcId="{C57E28BF-1B22-4B0D-B075-7EF4AD33BFB3}" destId="{30F377FC-762D-4370-8CB6-3D70359FD6A8}" srcOrd="0" destOrd="0" presId="urn:microsoft.com/office/officeart/2005/8/layout/cycle6"/>
    <dgm:cxn modelId="{BC3B8000-9E47-467A-9B2D-EB76D8DC68A7}" srcId="{BAD60A6A-D1F7-4C42-9B3B-08C323554D82}" destId="{C57E28BF-1B22-4B0D-B075-7EF4AD33BFB3}" srcOrd="6" destOrd="0" parTransId="{29C4C2E3-5829-4C04-B0A8-015FB6EF4E45}" sibTransId="{AC3E2281-3FCB-4C0E-98B0-2AE212F9950A}"/>
    <dgm:cxn modelId="{8F97B31E-10C5-4818-AFE0-31F4C137E7CD}" type="presOf" srcId="{4C501391-9B87-4DE7-854A-B780E5C004F2}" destId="{604D8B83-AD61-46F0-969A-B8E73AEDF0BA}" srcOrd="0" destOrd="0" presId="urn:microsoft.com/office/officeart/2005/8/layout/cycle6"/>
    <dgm:cxn modelId="{D83E61B5-08D8-4BA4-A39C-FE3DB5E64782}" type="presOf" srcId="{0BB3A90B-136C-48BA-B91B-C6553DFC5E69}" destId="{FAEE70D7-66F6-4865-B984-1C0EB21E3F32}" srcOrd="0" destOrd="0" presId="urn:microsoft.com/office/officeart/2005/8/layout/cycle6"/>
    <dgm:cxn modelId="{2F63822C-1658-466C-878E-8A206FEC872A}" srcId="{BAD60A6A-D1F7-4C42-9B3B-08C323554D82}" destId="{C4AB895E-19F2-4FDA-B1F5-11D78EF4B296}" srcOrd="5" destOrd="0" parTransId="{B2D42566-5353-474C-87C2-92CC1CD87AF7}" sibTransId="{0FA78B75-082C-43DC-933C-7FFF0E969434}"/>
    <dgm:cxn modelId="{4AA56429-1519-4660-A7AE-DDFCDBAC71F8}" type="presOf" srcId="{9E626EBB-B485-4DDE-B5A4-380EB1A4D9AF}" destId="{79472641-66CD-4B1A-821E-23380DE6748C}" srcOrd="0" destOrd="0" presId="urn:microsoft.com/office/officeart/2005/8/layout/cycle6"/>
    <dgm:cxn modelId="{9798133A-9D44-492C-9BEE-855A28F96324}" type="presOf" srcId="{D24CCF26-F4FD-46E7-8294-4EC337385235}" destId="{927E6873-1309-4ADA-ABDE-F467470D20BE}" srcOrd="0" destOrd="0" presId="urn:microsoft.com/office/officeart/2005/8/layout/cycle6"/>
    <dgm:cxn modelId="{CA8CB9DE-031D-42C6-AF96-FDF784FAE2C2}" type="presOf" srcId="{BAD60A6A-D1F7-4C42-9B3B-08C323554D82}" destId="{C090A18A-DB05-4B47-A1A5-E1028DBA3B0A}" srcOrd="0" destOrd="0" presId="urn:microsoft.com/office/officeart/2005/8/layout/cycle6"/>
    <dgm:cxn modelId="{CA434B0F-B49F-4ED4-AC30-92D8A74D99CD}" srcId="{BAD60A6A-D1F7-4C42-9B3B-08C323554D82}" destId="{9417A54C-EB95-4A5D-99D1-3622B07BEC7A}" srcOrd="3" destOrd="0" parTransId="{27286432-A277-4448-9FF3-F9D628284E35}" sibTransId="{1AFB04A5-BBE7-4D1E-BC70-F55A03A39DB1}"/>
    <dgm:cxn modelId="{2DC9FED3-E784-444C-9658-6CA465B9BE28}" type="presOf" srcId="{0FA78B75-082C-43DC-933C-7FFF0E969434}" destId="{B21F0599-B944-425B-B2F8-623CD6CEAC6F}" srcOrd="0" destOrd="0" presId="urn:microsoft.com/office/officeart/2005/8/layout/cycle6"/>
    <dgm:cxn modelId="{EF620AFB-45B5-44DF-969A-6CB774DE2047}" type="presParOf" srcId="{C090A18A-DB05-4B47-A1A5-E1028DBA3B0A}" destId="{927E6873-1309-4ADA-ABDE-F467470D20BE}" srcOrd="0" destOrd="0" presId="urn:microsoft.com/office/officeart/2005/8/layout/cycle6"/>
    <dgm:cxn modelId="{3878F9C5-E78B-47D6-967D-098419C365E3}" type="presParOf" srcId="{C090A18A-DB05-4B47-A1A5-E1028DBA3B0A}" destId="{077C3D06-71E1-45FF-8E8E-384289E18F33}" srcOrd="1" destOrd="0" presId="urn:microsoft.com/office/officeart/2005/8/layout/cycle6"/>
    <dgm:cxn modelId="{2623E5CF-ED1B-4578-AD47-74D78A8C4A81}" type="presParOf" srcId="{C090A18A-DB05-4B47-A1A5-E1028DBA3B0A}" destId="{604D8B83-AD61-46F0-969A-B8E73AEDF0BA}" srcOrd="2" destOrd="0" presId="urn:microsoft.com/office/officeart/2005/8/layout/cycle6"/>
    <dgm:cxn modelId="{4B24598E-8CE9-4C3A-B4BC-4239B0848E55}" type="presParOf" srcId="{C090A18A-DB05-4B47-A1A5-E1028DBA3B0A}" destId="{FAEE70D7-66F6-4865-B984-1C0EB21E3F32}" srcOrd="3" destOrd="0" presId="urn:microsoft.com/office/officeart/2005/8/layout/cycle6"/>
    <dgm:cxn modelId="{74C344C7-40E2-421F-BD0A-3317B27EE359}" type="presParOf" srcId="{C090A18A-DB05-4B47-A1A5-E1028DBA3B0A}" destId="{97984878-BAB2-464B-8F50-E3E3A342A55D}" srcOrd="4" destOrd="0" presId="urn:microsoft.com/office/officeart/2005/8/layout/cycle6"/>
    <dgm:cxn modelId="{634D4680-B117-4064-9741-EC0F8700A857}" type="presParOf" srcId="{C090A18A-DB05-4B47-A1A5-E1028DBA3B0A}" destId="{D899402E-9362-4631-BE4B-6002EEBFDEEF}" srcOrd="5" destOrd="0" presId="urn:microsoft.com/office/officeart/2005/8/layout/cycle6"/>
    <dgm:cxn modelId="{57C1D1D0-88C3-4085-8E37-66BED4CE9840}" type="presParOf" srcId="{C090A18A-DB05-4B47-A1A5-E1028DBA3B0A}" destId="{3E75CFFE-6945-4615-915D-9FAB8DE67C29}" srcOrd="6" destOrd="0" presId="urn:microsoft.com/office/officeart/2005/8/layout/cycle6"/>
    <dgm:cxn modelId="{1508F00B-47A7-4260-B9E3-C6356A660F52}" type="presParOf" srcId="{C090A18A-DB05-4B47-A1A5-E1028DBA3B0A}" destId="{BF61FCA4-0EB1-43B7-8917-5928A73FCB44}" srcOrd="7" destOrd="0" presId="urn:microsoft.com/office/officeart/2005/8/layout/cycle6"/>
    <dgm:cxn modelId="{ADBB03C9-3C97-4CEA-B39C-C171FD7EBD23}" type="presParOf" srcId="{C090A18A-DB05-4B47-A1A5-E1028DBA3B0A}" destId="{79472641-66CD-4B1A-821E-23380DE6748C}" srcOrd="8" destOrd="0" presId="urn:microsoft.com/office/officeart/2005/8/layout/cycle6"/>
    <dgm:cxn modelId="{CE9E5E7A-54A2-44EC-8333-2C13321760E1}" type="presParOf" srcId="{C090A18A-DB05-4B47-A1A5-E1028DBA3B0A}" destId="{F7DB3EE0-FE79-404E-B6A1-251EF6B2A950}" srcOrd="9" destOrd="0" presId="urn:microsoft.com/office/officeart/2005/8/layout/cycle6"/>
    <dgm:cxn modelId="{9A40BE0F-22EA-4016-B864-38172F1E9394}" type="presParOf" srcId="{C090A18A-DB05-4B47-A1A5-E1028DBA3B0A}" destId="{AFFB9690-15B4-4618-B388-9CBF757EA88B}" srcOrd="10" destOrd="0" presId="urn:microsoft.com/office/officeart/2005/8/layout/cycle6"/>
    <dgm:cxn modelId="{CED1803E-B469-4E9C-B918-B61E1D0E64E5}" type="presParOf" srcId="{C090A18A-DB05-4B47-A1A5-E1028DBA3B0A}" destId="{504B4721-861C-480B-96D7-A259DA9128F2}" srcOrd="11" destOrd="0" presId="urn:microsoft.com/office/officeart/2005/8/layout/cycle6"/>
    <dgm:cxn modelId="{E8A1141C-4739-46DB-BC10-470A8441EF51}" type="presParOf" srcId="{C090A18A-DB05-4B47-A1A5-E1028DBA3B0A}" destId="{74355CCF-F5B5-4E74-BD3D-0A6B195CDFA4}" srcOrd="12" destOrd="0" presId="urn:microsoft.com/office/officeart/2005/8/layout/cycle6"/>
    <dgm:cxn modelId="{A92BC5C0-8F36-4080-A3F0-F23EEF721BCA}" type="presParOf" srcId="{C090A18A-DB05-4B47-A1A5-E1028DBA3B0A}" destId="{8A40724C-6DDE-4815-9F0F-A9C4F167CB00}" srcOrd="13" destOrd="0" presId="urn:microsoft.com/office/officeart/2005/8/layout/cycle6"/>
    <dgm:cxn modelId="{DB6B2D29-BA62-40BB-978A-FE5D60094940}" type="presParOf" srcId="{C090A18A-DB05-4B47-A1A5-E1028DBA3B0A}" destId="{341AE200-0697-4F0E-8775-7F97D3068449}" srcOrd="14" destOrd="0" presId="urn:microsoft.com/office/officeart/2005/8/layout/cycle6"/>
    <dgm:cxn modelId="{A9EDAAE5-4CA6-4863-8DCF-469DAA24E891}" type="presParOf" srcId="{C090A18A-DB05-4B47-A1A5-E1028DBA3B0A}" destId="{255A09A5-9988-4CB8-A272-D2C5296224D8}" srcOrd="15" destOrd="0" presId="urn:microsoft.com/office/officeart/2005/8/layout/cycle6"/>
    <dgm:cxn modelId="{AC15B417-8746-4409-ACD7-701D8DE66642}" type="presParOf" srcId="{C090A18A-DB05-4B47-A1A5-E1028DBA3B0A}" destId="{045286E4-3038-4066-894E-99338395BD46}" srcOrd="16" destOrd="0" presId="urn:microsoft.com/office/officeart/2005/8/layout/cycle6"/>
    <dgm:cxn modelId="{A5BF97BA-B0CC-4740-BD1B-1AFA4736BEC5}" type="presParOf" srcId="{C090A18A-DB05-4B47-A1A5-E1028DBA3B0A}" destId="{B21F0599-B944-425B-B2F8-623CD6CEAC6F}" srcOrd="17" destOrd="0" presId="urn:microsoft.com/office/officeart/2005/8/layout/cycle6"/>
    <dgm:cxn modelId="{6759DC34-DC92-4D94-AECA-E6D228B6EF7C}" type="presParOf" srcId="{C090A18A-DB05-4B47-A1A5-E1028DBA3B0A}" destId="{30F377FC-762D-4370-8CB6-3D70359FD6A8}" srcOrd="18" destOrd="0" presId="urn:microsoft.com/office/officeart/2005/8/layout/cycle6"/>
    <dgm:cxn modelId="{50DE77BF-C68D-4A1A-91C7-DB943A66ED72}" type="presParOf" srcId="{C090A18A-DB05-4B47-A1A5-E1028DBA3B0A}" destId="{38F32A6D-B82C-48C9-BD53-6EB77D26A3C5}" srcOrd="19" destOrd="0" presId="urn:microsoft.com/office/officeart/2005/8/layout/cycle6"/>
    <dgm:cxn modelId="{FEA555C2-8F40-4803-8772-F792946604B7}" type="presParOf" srcId="{C090A18A-DB05-4B47-A1A5-E1028DBA3B0A}" destId="{A2AA59AA-4EB6-448F-8338-DDA29AD22F60}" srcOrd="20" destOrd="0" presId="urn:microsoft.com/office/officeart/2005/8/layout/cycle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690F2D-A594-4273-9D8D-DF69D0E88CC8}" type="doc">
      <dgm:prSet loTypeId="urn:microsoft.com/office/officeart/2005/8/layout/process1" loCatId="process" qsTypeId="urn:microsoft.com/office/officeart/2005/8/quickstyle/simple4" qsCatId="simple" csTypeId="urn:microsoft.com/office/officeart/2005/8/colors/accent1_2" csCatId="accent1" phldr="1"/>
      <dgm:spPr/>
    </dgm:pt>
    <dgm:pt modelId="{24FE2212-97F2-46D5-B20B-3757F899553A}">
      <dgm:prSet phldrT="[Text]"/>
      <dgm:spPr/>
      <dgm:t>
        <a:bodyPr/>
        <a:lstStyle/>
        <a:p>
          <a:r>
            <a:rPr lang="en-US" dirty="0" smtClean="0">
              <a:latin typeface="Times New Roman" pitchFamily="18" charset="0"/>
              <a:cs typeface="Times New Roman" pitchFamily="18" charset="0"/>
            </a:rPr>
            <a:t>Import 2d floor plan</a:t>
          </a:r>
          <a:endParaRPr lang="en-US" dirty="0">
            <a:latin typeface="Times New Roman" pitchFamily="18" charset="0"/>
            <a:cs typeface="Times New Roman" pitchFamily="18" charset="0"/>
          </a:endParaRPr>
        </a:p>
      </dgm:t>
    </dgm:pt>
    <dgm:pt modelId="{017F1FE5-7FC1-4946-9AC4-BE0950EE962D}" type="parTrans" cxnId="{BE9EE8AE-C3C9-47D9-AC0A-9D245A2691C5}">
      <dgm:prSet/>
      <dgm:spPr/>
      <dgm:t>
        <a:bodyPr/>
        <a:lstStyle/>
        <a:p>
          <a:endParaRPr lang="en-US"/>
        </a:p>
      </dgm:t>
    </dgm:pt>
    <dgm:pt modelId="{F141D19B-3799-4E44-8C63-AAD5BB8C0196}" type="sibTrans" cxnId="{BE9EE8AE-C3C9-47D9-AC0A-9D245A2691C5}">
      <dgm:prSet/>
      <dgm:spPr/>
      <dgm:t>
        <a:bodyPr/>
        <a:lstStyle/>
        <a:p>
          <a:endParaRPr lang="en-US" dirty="0"/>
        </a:p>
      </dgm:t>
    </dgm:pt>
    <dgm:pt modelId="{3E5AC48D-8FFD-4F63-920A-EEA2456E0C4F}">
      <dgm:prSet phldrT="[Text]"/>
      <dgm:spPr/>
      <dgm:t>
        <a:bodyPr/>
        <a:lstStyle/>
        <a:p>
          <a:r>
            <a:rPr lang="en-US" dirty="0" smtClean="0">
              <a:latin typeface="Times New Roman" pitchFamily="18" charset="0"/>
              <a:cs typeface="Times New Roman" pitchFamily="18" charset="0"/>
            </a:rPr>
            <a:t>Generate 3d model</a:t>
          </a:r>
          <a:endParaRPr lang="en-US" dirty="0">
            <a:latin typeface="Times New Roman" pitchFamily="18" charset="0"/>
            <a:cs typeface="Times New Roman" pitchFamily="18" charset="0"/>
          </a:endParaRPr>
        </a:p>
      </dgm:t>
    </dgm:pt>
    <dgm:pt modelId="{1ADD8A08-68D1-4494-8AF7-9BEDC799364A}" type="parTrans" cxnId="{5B253F82-7E42-4D9C-8728-2F2863A0C9DF}">
      <dgm:prSet/>
      <dgm:spPr/>
      <dgm:t>
        <a:bodyPr/>
        <a:lstStyle/>
        <a:p>
          <a:endParaRPr lang="en-US"/>
        </a:p>
      </dgm:t>
    </dgm:pt>
    <dgm:pt modelId="{15EFD46D-F04A-4369-8D46-C1C3AECB007D}" type="sibTrans" cxnId="{5B253F82-7E42-4D9C-8728-2F2863A0C9DF}">
      <dgm:prSet/>
      <dgm:spPr/>
      <dgm:t>
        <a:bodyPr/>
        <a:lstStyle/>
        <a:p>
          <a:endParaRPr lang="en-US" dirty="0"/>
        </a:p>
      </dgm:t>
    </dgm:pt>
    <dgm:pt modelId="{391BFAC2-73C2-425E-ACEF-BABF3A3404FF}">
      <dgm:prSet phldrT="[Text]"/>
      <dgm:spPr/>
      <dgm:t>
        <a:bodyPr/>
        <a:lstStyle/>
        <a:p>
          <a:r>
            <a:rPr lang="en-US" dirty="0" smtClean="0"/>
            <a:t>Modify 3d model</a:t>
          </a:r>
          <a:endParaRPr lang="en-US" dirty="0"/>
        </a:p>
      </dgm:t>
    </dgm:pt>
    <dgm:pt modelId="{52AB89E5-30DF-43B6-AEA5-DD83F119F84C}" type="parTrans" cxnId="{B93FFCC8-8A80-40C8-BABA-1C4A5CAD40FC}">
      <dgm:prSet/>
      <dgm:spPr/>
      <dgm:t>
        <a:bodyPr/>
        <a:lstStyle/>
        <a:p>
          <a:endParaRPr lang="en-US"/>
        </a:p>
      </dgm:t>
    </dgm:pt>
    <dgm:pt modelId="{358E337D-F384-4DCA-B6B0-B11E601A3E4D}" type="sibTrans" cxnId="{B93FFCC8-8A80-40C8-BABA-1C4A5CAD40FC}">
      <dgm:prSet/>
      <dgm:spPr/>
      <dgm:t>
        <a:bodyPr/>
        <a:lstStyle/>
        <a:p>
          <a:endParaRPr lang="en-US"/>
        </a:p>
      </dgm:t>
    </dgm:pt>
    <dgm:pt modelId="{5832920E-9F4C-4474-BB71-4C3D596E0A57}" type="pres">
      <dgm:prSet presAssocID="{E9690F2D-A594-4273-9D8D-DF69D0E88CC8}" presName="Name0" presStyleCnt="0">
        <dgm:presLayoutVars>
          <dgm:dir/>
          <dgm:resizeHandles val="exact"/>
        </dgm:presLayoutVars>
      </dgm:prSet>
      <dgm:spPr/>
    </dgm:pt>
    <dgm:pt modelId="{33CC12A8-A6A5-452B-94A6-5352401A84AA}" type="pres">
      <dgm:prSet presAssocID="{24FE2212-97F2-46D5-B20B-3757F899553A}" presName="node" presStyleLbl="node1" presStyleIdx="0" presStyleCnt="3">
        <dgm:presLayoutVars>
          <dgm:bulletEnabled val="1"/>
        </dgm:presLayoutVars>
      </dgm:prSet>
      <dgm:spPr/>
      <dgm:t>
        <a:bodyPr/>
        <a:lstStyle/>
        <a:p>
          <a:endParaRPr lang="en-US"/>
        </a:p>
      </dgm:t>
    </dgm:pt>
    <dgm:pt modelId="{CCD1D653-ACAE-4E9D-8A3F-479870FE1CC7}" type="pres">
      <dgm:prSet presAssocID="{F141D19B-3799-4E44-8C63-AAD5BB8C0196}" presName="sibTrans" presStyleLbl="sibTrans2D1" presStyleIdx="0" presStyleCnt="2"/>
      <dgm:spPr/>
      <dgm:t>
        <a:bodyPr/>
        <a:lstStyle/>
        <a:p>
          <a:endParaRPr lang="en-US"/>
        </a:p>
      </dgm:t>
    </dgm:pt>
    <dgm:pt modelId="{7DAE2E70-7326-455B-BC7D-704CF0D0D8AA}" type="pres">
      <dgm:prSet presAssocID="{F141D19B-3799-4E44-8C63-AAD5BB8C0196}" presName="connectorText" presStyleLbl="sibTrans2D1" presStyleIdx="0" presStyleCnt="2"/>
      <dgm:spPr/>
      <dgm:t>
        <a:bodyPr/>
        <a:lstStyle/>
        <a:p>
          <a:endParaRPr lang="en-US"/>
        </a:p>
      </dgm:t>
    </dgm:pt>
    <dgm:pt modelId="{C27D4EFD-9AE0-4121-BDC4-7FEA1275976F}" type="pres">
      <dgm:prSet presAssocID="{3E5AC48D-8FFD-4F63-920A-EEA2456E0C4F}" presName="node" presStyleLbl="node1" presStyleIdx="1" presStyleCnt="3">
        <dgm:presLayoutVars>
          <dgm:bulletEnabled val="1"/>
        </dgm:presLayoutVars>
      </dgm:prSet>
      <dgm:spPr/>
      <dgm:t>
        <a:bodyPr/>
        <a:lstStyle/>
        <a:p>
          <a:endParaRPr lang="en-US"/>
        </a:p>
      </dgm:t>
    </dgm:pt>
    <dgm:pt modelId="{90574C14-897E-4E0A-9BA9-9F32033F1C37}" type="pres">
      <dgm:prSet presAssocID="{15EFD46D-F04A-4369-8D46-C1C3AECB007D}" presName="sibTrans" presStyleLbl="sibTrans2D1" presStyleIdx="1" presStyleCnt="2"/>
      <dgm:spPr/>
      <dgm:t>
        <a:bodyPr/>
        <a:lstStyle/>
        <a:p>
          <a:endParaRPr lang="en-US"/>
        </a:p>
      </dgm:t>
    </dgm:pt>
    <dgm:pt modelId="{703DE7D5-ACB7-4559-B7CF-C96E37936C2C}" type="pres">
      <dgm:prSet presAssocID="{15EFD46D-F04A-4369-8D46-C1C3AECB007D}" presName="connectorText" presStyleLbl="sibTrans2D1" presStyleIdx="1" presStyleCnt="2"/>
      <dgm:spPr/>
      <dgm:t>
        <a:bodyPr/>
        <a:lstStyle/>
        <a:p>
          <a:endParaRPr lang="en-US"/>
        </a:p>
      </dgm:t>
    </dgm:pt>
    <dgm:pt modelId="{AF9F5B3C-EE69-4F92-80E6-2D2B1CDE8D57}" type="pres">
      <dgm:prSet presAssocID="{391BFAC2-73C2-425E-ACEF-BABF3A3404FF}" presName="node" presStyleLbl="node1" presStyleIdx="2" presStyleCnt="3">
        <dgm:presLayoutVars>
          <dgm:bulletEnabled val="1"/>
        </dgm:presLayoutVars>
      </dgm:prSet>
      <dgm:spPr/>
      <dgm:t>
        <a:bodyPr/>
        <a:lstStyle/>
        <a:p>
          <a:endParaRPr lang="en-US"/>
        </a:p>
      </dgm:t>
    </dgm:pt>
  </dgm:ptLst>
  <dgm:cxnLst>
    <dgm:cxn modelId="{5C9A9C0B-9A10-41C8-84AA-AF8E60AC3879}" type="presOf" srcId="{F141D19B-3799-4E44-8C63-AAD5BB8C0196}" destId="{CCD1D653-ACAE-4E9D-8A3F-479870FE1CC7}" srcOrd="0" destOrd="0" presId="urn:microsoft.com/office/officeart/2005/8/layout/process1"/>
    <dgm:cxn modelId="{56B5122F-0DDF-4048-A67F-2E80944E2683}" type="presOf" srcId="{E9690F2D-A594-4273-9D8D-DF69D0E88CC8}" destId="{5832920E-9F4C-4474-BB71-4C3D596E0A57}" srcOrd="0" destOrd="0" presId="urn:microsoft.com/office/officeart/2005/8/layout/process1"/>
    <dgm:cxn modelId="{68660ACC-752C-44BF-881B-AD38B5460D7A}" type="presOf" srcId="{24FE2212-97F2-46D5-B20B-3757F899553A}" destId="{33CC12A8-A6A5-452B-94A6-5352401A84AA}" srcOrd="0" destOrd="0" presId="urn:microsoft.com/office/officeart/2005/8/layout/process1"/>
    <dgm:cxn modelId="{5B253F82-7E42-4D9C-8728-2F2863A0C9DF}" srcId="{E9690F2D-A594-4273-9D8D-DF69D0E88CC8}" destId="{3E5AC48D-8FFD-4F63-920A-EEA2456E0C4F}" srcOrd="1" destOrd="0" parTransId="{1ADD8A08-68D1-4494-8AF7-9BEDC799364A}" sibTransId="{15EFD46D-F04A-4369-8D46-C1C3AECB007D}"/>
    <dgm:cxn modelId="{11A7D0CA-4A19-4994-92FD-A6ACDEAD3FBE}" type="presOf" srcId="{391BFAC2-73C2-425E-ACEF-BABF3A3404FF}" destId="{AF9F5B3C-EE69-4F92-80E6-2D2B1CDE8D57}" srcOrd="0" destOrd="0" presId="urn:microsoft.com/office/officeart/2005/8/layout/process1"/>
    <dgm:cxn modelId="{26A3F589-820F-45B8-A456-113BD84CF2DE}" type="presOf" srcId="{15EFD46D-F04A-4369-8D46-C1C3AECB007D}" destId="{703DE7D5-ACB7-4559-B7CF-C96E37936C2C}" srcOrd="1" destOrd="0" presId="urn:microsoft.com/office/officeart/2005/8/layout/process1"/>
    <dgm:cxn modelId="{7488617A-C72A-4DAA-BD89-C74A8CAB1734}" type="presOf" srcId="{F141D19B-3799-4E44-8C63-AAD5BB8C0196}" destId="{7DAE2E70-7326-455B-BC7D-704CF0D0D8AA}" srcOrd="1" destOrd="0" presId="urn:microsoft.com/office/officeart/2005/8/layout/process1"/>
    <dgm:cxn modelId="{B93FFCC8-8A80-40C8-BABA-1C4A5CAD40FC}" srcId="{E9690F2D-A594-4273-9D8D-DF69D0E88CC8}" destId="{391BFAC2-73C2-425E-ACEF-BABF3A3404FF}" srcOrd="2" destOrd="0" parTransId="{52AB89E5-30DF-43B6-AEA5-DD83F119F84C}" sibTransId="{358E337D-F384-4DCA-B6B0-B11E601A3E4D}"/>
    <dgm:cxn modelId="{57989B3C-FE90-4820-AFEA-099B999B55B2}" type="presOf" srcId="{3E5AC48D-8FFD-4F63-920A-EEA2456E0C4F}" destId="{C27D4EFD-9AE0-4121-BDC4-7FEA1275976F}" srcOrd="0" destOrd="0" presId="urn:microsoft.com/office/officeart/2005/8/layout/process1"/>
    <dgm:cxn modelId="{BE9EE8AE-C3C9-47D9-AC0A-9D245A2691C5}" srcId="{E9690F2D-A594-4273-9D8D-DF69D0E88CC8}" destId="{24FE2212-97F2-46D5-B20B-3757F899553A}" srcOrd="0" destOrd="0" parTransId="{017F1FE5-7FC1-4946-9AC4-BE0950EE962D}" sibTransId="{F141D19B-3799-4E44-8C63-AAD5BB8C0196}"/>
    <dgm:cxn modelId="{FADE9A35-AEB0-41EC-8E74-F745F9934D7F}" type="presOf" srcId="{15EFD46D-F04A-4369-8D46-C1C3AECB007D}" destId="{90574C14-897E-4E0A-9BA9-9F32033F1C37}" srcOrd="0" destOrd="0" presId="urn:microsoft.com/office/officeart/2005/8/layout/process1"/>
    <dgm:cxn modelId="{45F4DAFF-E141-4D30-9935-736848FB35D1}" type="presParOf" srcId="{5832920E-9F4C-4474-BB71-4C3D596E0A57}" destId="{33CC12A8-A6A5-452B-94A6-5352401A84AA}" srcOrd="0" destOrd="0" presId="urn:microsoft.com/office/officeart/2005/8/layout/process1"/>
    <dgm:cxn modelId="{8CA38943-7C90-4D6B-8A1B-ECAC579075E6}" type="presParOf" srcId="{5832920E-9F4C-4474-BB71-4C3D596E0A57}" destId="{CCD1D653-ACAE-4E9D-8A3F-479870FE1CC7}" srcOrd="1" destOrd="0" presId="urn:microsoft.com/office/officeart/2005/8/layout/process1"/>
    <dgm:cxn modelId="{F4E8DC83-D26B-4B38-ACEB-A48664EA4513}" type="presParOf" srcId="{CCD1D653-ACAE-4E9D-8A3F-479870FE1CC7}" destId="{7DAE2E70-7326-455B-BC7D-704CF0D0D8AA}" srcOrd="0" destOrd="0" presId="urn:microsoft.com/office/officeart/2005/8/layout/process1"/>
    <dgm:cxn modelId="{F3A5DEC1-876D-4D39-A4A6-0296822B91C5}" type="presParOf" srcId="{5832920E-9F4C-4474-BB71-4C3D596E0A57}" destId="{C27D4EFD-9AE0-4121-BDC4-7FEA1275976F}" srcOrd="2" destOrd="0" presId="urn:microsoft.com/office/officeart/2005/8/layout/process1"/>
    <dgm:cxn modelId="{45E1FE0E-7596-48FE-916E-8B89EC27EFB5}" type="presParOf" srcId="{5832920E-9F4C-4474-BB71-4C3D596E0A57}" destId="{90574C14-897E-4E0A-9BA9-9F32033F1C37}" srcOrd="3" destOrd="0" presId="urn:microsoft.com/office/officeart/2005/8/layout/process1"/>
    <dgm:cxn modelId="{05127418-7753-4473-9C7A-F180ABBD85FC}" type="presParOf" srcId="{90574C14-897E-4E0A-9BA9-9F32033F1C37}" destId="{703DE7D5-ACB7-4559-B7CF-C96E37936C2C}" srcOrd="0" destOrd="0" presId="urn:microsoft.com/office/officeart/2005/8/layout/process1"/>
    <dgm:cxn modelId="{60FED820-4C68-44B6-B3E7-537AA201039D}" type="presParOf" srcId="{5832920E-9F4C-4474-BB71-4C3D596E0A57}" destId="{AF9F5B3C-EE69-4F92-80E6-2D2B1CDE8D57}" srcOrd="4" destOrd="0" presId="urn:microsoft.com/office/officeart/2005/8/layout/process1"/>
  </dgm:cxnLst>
  <dgm:bg/>
  <dgm:whole/>
</dgm:dataModel>
</file>

<file path=ppt/diagrams/data6.xml><?xml version="1.0" encoding="utf-8"?>
<dgm:dataModel xmlns:dgm="http://schemas.openxmlformats.org/drawingml/2006/diagram" xmlns:a="http://schemas.openxmlformats.org/drawingml/2006/main">
  <dgm:ptLst>
    <dgm:pt modelId="{BC53BFF8-4441-4637-A5CD-642D1E0AE82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17305C7-B40C-4DFC-AE3B-1223C2EDF3F4}">
      <dgm:prSet phldrT="[Text]" custT="1"/>
      <dgm:spPr/>
      <dgm:t>
        <a:bodyPr/>
        <a:lstStyle/>
        <a:p>
          <a:r>
            <a:rPr lang="en-US" sz="1600" dirty="0" smtClean="0"/>
            <a:t>Read image of 2D floor plan</a:t>
          </a:r>
          <a:endParaRPr lang="en-US" sz="1600" dirty="0"/>
        </a:p>
      </dgm:t>
    </dgm:pt>
    <dgm:pt modelId="{E095820D-DE22-43F1-8330-7535B76C33D4}" type="parTrans" cxnId="{EC30A03A-8126-40AD-B9C3-61D7263C9C8B}">
      <dgm:prSet/>
      <dgm:spPr/>
      <dgm:t>
        <a:bodyPr/>
        <a:lstStyle/>
        <a:p>
          <a:endParaRPr lang="en-US"/>
        </a:p>
      </dgm:t>
    </dgm:pt>
    <dgm:pt modelId="{63BC2B77-841C-4CF9-B544-FE122E47216B}" type="sibTrans" cxnId="{EC30A03A-8126-40AD-B9C3-61D7263C9C8B}">
      <dgm:prSet/>
      <dgm:spPr/>
      <dgm:t>
        <a:bodyPr/>
        <a:lstStyle/>
        <a:p>
          <a:endParaRPr lang="en-US" dirty="0"/>
        </a:p>
      </dgm:t>
    </dgm:pt>
    <dgm:pt modelId="{E3F5DD8F-69F6-4945-ACC3-2A1016E8EFFD}">
      <dgm:prSet phldrT="[Text]" custT="1"/>
      <dgm:spPr/>
      <dgm:t>
        <a:bodyPr/>
        <a:lstStyle/>
        <a:p>
          <a:r>
            <a:rPr lang="en-US" sz="1600" dirty="0" smtClean="0"/>
            <a:t>Object Detector</a:t>
          </a:r>
          <a:endParaRPr lang="en-US" sz="1600" dirty="0"/>
        </a:p>
      </dgm:t>
    </dgm:pt>
    <dgm:pt modelId="{DD3D4A53-6632-47C5-88B0-9A26FC8069B6}" type="parTrans" cxnId="{FD39E242-2EAE-49C8-A1B3-C152213DE6D7}">
      <dgm:prSet/>
      <dgm:spPr/>
      <dgm:t>
        <a:bodyPr/>
        <a:lstStyle/>
        <a:p>
          <a:endParaRPr lang="en-US"/>
        </a:p>
      </dgm:t>
    </dgm:pt>
    <dgm:pt modelId="{05BCEB69-304D-447B-9459-07ADA8E32001}" type="sibTrans" cxnId="{FD39E242-2EAE-49C8-A1B3-C152213DE6D7}">
      <dgm:prSet/>
      <dgm:spPr/>
      <dgm:t>
        <a:bodyPr/>
        <a:lstStyle/>
        <a:p>
          <a:endParaRPr lang="en-US" dirty="0"/>
        </a:p>
      </dgm:t>
    </dgm:pt>
    <dgm:pt modelId="{3BFF5B2A-CF93-42FC-A4F4-10FC95525727}">
      <dgm:prSet phldrT="[Text]" custT="1"/>
      <dgm:spPr/>
      <dgm:t>
        <a:bodyPr/>
        <a:lstStyle/>
        <a:p>
          <a:r>
            <a:rPr lang="en-US" sz="1600" dirty="0" smtClean="0"/>
            <a:t>Wall construction</a:t>
          </a:r>
          <a:endParaRPr lang="en-US" sz="1600" dirty="0"/>
        </a:p>
      </dgm:t>
    </dgm:pt>
    <dgm:pt modelId="{E699AFF8-C3FE-4F6F-877C-637C512BFBAF}" type="parTrans" cxnId="{D0510C5F-E839-46DC-ADE9-9DEC0A645D7E}">
      <dgm:prSet/>
      <dgm:spPr/>
      <dgm:t>
        <a:bodyPr/>
        <a:lstStyle/>
        <a:p>
          <a:endParaRPr lang="en-US"/>
        </a:p>
      </dgm:t>
    </dgm:pt>
    <dgm:pt modelId="{984C6D47-6860-44D9-8CD9-C1A35F6775EA}" type="sibTrans" cxnId="{D0510C5F-E839-46DC-ADE9-9DEC0A645D7E}">
      <dgm:prSet/>
      <dgm:spPr/>
      <dgm:t>
        <a:bodyPr/>
        <a:lstStyle/>
        <a:p>
          <a:endParaRPr lang="en-US" dirty="0"/>
        </a:p>
      </dgm:t>
    </dgm:pt>
    <dgm:pt modelId="{3DF1E0F8-A20A-457B-A7E5-E85DBF37A8A6}">
      <dgm:prSet phldrT="[Text]" custT="1"/>
      <dgm:spPr/>
      <dgm:t>
        <a:bodyPr/>
        <a:lstStyle/>
        <a:p>
          <a:r>
            <a:rPr lang="en-US" sz="1600" dirty="0" smtClean="0"/>
            <a:t>Object mapping</a:t>
          </a:r>
          <a:endParaRPr lang="en-US" sz="1600" dirty="0"/>
        </a:p>
      </dgm:t>
    </dgm:pt>
    <dgm:pt modelId="{74EC0562-9E4C-4A77-8811-C31EA662A1DE}" type="parTrans" cxnId="{AE32FDA3-97C8-479C-A5E2-4D4F2ADFEF3B}">
      <dgm:prSet/>
      <dgm:spPr/>
      <dgm:t>
        <a:bodyPr/>
        <a:lstStyle/>
        <a:p>
          <a:endParaRPr lang="en-US"/>
        </a:p>
      </dgm:t>
    </dgm:pt>
    <dgm:pt modelId="{DF2A8235-9B38-411A-A7BE-7B96ADF705E0}" type="sibTrans" cxnId="{AE32FDA3-97C8-479C-A5E2-4D4F2ADFEF3B}">
      <dgm:prSet/>
      <dgm:spPr/>
      <dgm:t>
        <a:bodyPr/>
        <a:lstStyle/>
        <a:p>
          <a:endParaRPr lang="en-US" dirty="0"/>
        </a:p>
      </dgm:t>
    </dgm:pt>
    <dgm:pt modelId="{E60AF25B-C52F-4F8E-9C9F-DC32F1368A8D}">
      <dgm:prSet phldrT="[Text]" custT="1"/>
      <dgm:spPr/>
      <dgm:t>
        <a:bodyPr/>
        <a:lstStyle/>
        <a:p>
          <a:r>
            <a:rPr lang="en-US" sz="1600" dirty="0" smtClean="0"/>
            <a:t>Floor and ceiling construction. </a:t>
          </a:r>
          <a:endParaRPr lang="en-US" sz="1600" dirty="0"/>
        </a:p>
      </dgm:t>
    </dgm:pt>
    <dgm:pt modelId="{FB9AC9FC-2F5E-406B-B435-15CBF518EE65}" type="parTrans" cxnId="{80CBF7A1-68B8-4824-A951-6AD300284B76}">
      <dgm:prSet/>
      <dgm:spPr/>
      <dgm:t>
        <a:bodyPr/>
        <a:lstStyle/>
        <a:p>
          <a:endParaRPr lang="en-US"/>
        </a:p>
      </dgm:t>
    </dgm:pt>
    <dgm:pt modelId="{9CBFA6D3-28A2-4709-A2C7-C5BB2EDF162F}" type="sibTrans" cxnId="{80CBF7A1-68B8-4824-A951-6AD300284B76}">
      <dgm:prSet/>
      <dgm:spPr/>
      <dgm:t>
        <a:bodyPr/>
        <a:lstStyle/>
        <a:p>
          <a:endParaRPr lang="en-US" dirty="0"/>
        </a:p>
      </dgm:t>
    </dgm:pt>
    <dgm:pt modelId="{D8DF0818-CE26-4BDF-A9AC-85A7F34D3D6A}">
      <dgm:prSet phldrT="[Text]" custT="1"/>
      <dgm:spPr/>
      <dgm:t>
        <a:bodyPr/>
        <a:lstStyle/>
        <a:p>
          <a:r>
            <a:rPr lang="en-US" sz="1600" dirty="0" smtClean="0"/>
            <a:t>3D model editor</a:t>
          </a:r>
          <a:endParaRPr lang="en-US" sz="1600" dirty="0"/>
        </a:p>
      </dgm:t>
    </dgm:pt>
    <dgm:pt modelId="{77CA0805-72D2-4808-9A8E-6F3BFAF73954}" type="parTrans" cxnId="{61255C85-429E-468B-AF1A-A420B5900F1A}">
      <dgm:prSet/>
      <dgm:spPr/>
      <dgm:t>
        <a:bodyPr/>
        <a:lstStyle/>
        <a:p>
          <a:endParaRPr lang="en-US"/>
        </a:p>
      </dgm:t>
    </dgm:pt>
    <dgm:pt modelId="{A44AC7D1-DE9D-441A-B193-4B4E124D7E43}" type="sibTrans" cxnId="{61255C85-429E-468B-AF1A-A420B5900F1A}">
      <dgm:prSet/>
      <dgm:spPr/>
      <dgm:t>
        <a:bodyPr/>
        <a:lstStyle/>
        <a:p>
          <a:endParaRPr lang="en-US"/>
        </a:p>
      </dgm:t>
    </dgm:pt>
    <dgm:pt modelId="{9B2332FF-5F73-4D0E-B80B-9625448B4F8F}">
      <dgm:prSet phldrT="[Text]" custT="1"/>
      <dgm:spPr/>
      <dgm:t>
        <a:bodyPr/>
        <a:lstStyle/>
        <a:p>
          <a:r>
            <a:rPr lang="en-US" sz="1600" dirty="0" smtClean="0"/>
            <a:t>View of 3D generated model</a:t>
          </a:r>
          <a:endParaRPr lang="en-US" sz="1600" dirty="0"/>
        </a:p>
      </dgm:t>
    </dgm:pt>
    <dgm:pt modelId="{DBE0A1EE-15BD-436C-80BF-4BF05C33F8D6}" type="sibTrans" cxnId="{120C6130-5F46-4A6D-9560-EBF21FACFC31}">
      <dgm:prSet/>
      <dgm:spPr/>
      <dgm:t>
        <a:bodyPr/>
        <a:lstStyle/>
        <a:p>
          <a:endParaRPr lang="en-US" dirty="0"/>
        </a:p>
      </dgm:t>
    </dgm:pt>
    <dgm:pt modelId="{33125046-C284-4CEE-A731-DF32DBDCA74A}" type="parTrans" cxnId="{120C6130-5F46-4A6D-9560-EBF21FACFC31}">
      <dgm:prSet/>
      <dgm:spPr/>
      <dgm:t>
        <a:bodyPr/>
        <a:lstStyle/>
        <a:p>
          <a:endParaRPr lang="en-US"/>
        </a:p>
      </dgm:t>
    </dgm:pt>
    <dgm:pt modelId="{E92519CE-1575-4881-8B0C-56D96CA06650}" type="pres">
      <dgm:prSet presAssocID="{BC53BFF8-4441-4637-A5CD-642D1E0AE82E}" presName="Name0" presStyleCnt="0">
        <dgm:presLayoutVars>
          <dgm:dir/>
          <dgm:resizeHandles/>
        </dgm:presLayoutVars>
      </dgm:prSet>
      <dgm:spPr/>
      <dgm:t>
        <a:bodyPr/>
        <a:lstStyle/>
        <a:p>
          <a:endParaRPr lang="en-US"/>
        </a:p>
      </dgm:t>
    </dgm:pt>
    <dgm:pt modelId="{74E715C4-9221-4D37-BC18-C1B41CC0AFFC}" type="pres">
      <dgm:prSet presAssocID="{317305C7-B40C-4DFC-AE3B-1223C2EDF3F4}" presName="compNode" presStyleCnt="0"/>
      <dgm:spPr/>
    </dgm:pt>
    <dgm:pt modelId="{C92A1396-D149-47D6-A946-F358C90FD3C1}" type="pres">
      <dgm:prSet presAssocID="{317305C7-B40C-4DFC-AE3B-1223C2EDF3F4}" presName="dummyConnPt" presStyleCnt="0"/>
      <dgm:spPr/>
    </dgm:pt>
    <dgm:pt modelId="{4C855454-7BC2-47DD-8E8F-84138D10EC42}" type="pres">
      <dgm:prSet presAssocID="{317305C7-B40C-4DFC-AE3B-1223C2EDF3F4}" presName="node" presStyleLbl="node1" presStyleIdx="0" presStyleCnt="7" custLinFactNeighborX="-97068" custLinFactNeighborY="7756">
        <dgm:presLayoutVars>
          <dgm:bulletEnabled val="1"/>
        </dgm:presLayoutVars>
      </dgm:prSet>
      <dgm:spPr/>
      <dgm:t>
        <a:bodyPr/>
        <a:lstStyle/>
        <a:p>
          <a:endParaRPr lang="en-US"/>
        </a:p>
      </dgm:t>
    </dgm:pt>
    <dgm:pt modelId="{92ADB5DC-D872-40D1-B910-3C877CD7E96D}" type="pres">
      <dgm:prSet presAssocID="{63BC2B77-841C-4CF9-B544-FE122E47216B}" presName="sibTrans" presStyleLbl="bgSibTrans2D1" presStyleIdx="0" presStyleCnt="6"/>
      <dgm:spPr/>
      <dgm:t>
        <a:bodyPr/>
        <a:lstStyle/>
        <a:p>
          <a:endParaRPr lang="en-US"/>
        </a:p>
      </dgm:t>
    </dgm:pt>
    <dgm:pt modelId="{F6297831-64CB-4C77-9EB5-B2C0FC682DA9}" type="pres">
      <dgm:prSet presAssocID="{E3F5DD8F-69F6-4945-ACC3-2A1016E8EFFD}" presName="compNode" presStyleCnt="0"/>
      <dgm:spPr/>
    </dgm:pt>
    <dgm:pt modelId="{A355CA39-D028-4934-BCC3-743805D72277}" type="pres">
      <dgm:prSet presAssocID="{E3F5DD8F-69F6-4945-ACC3-2A1016E8EFFD}" presName="dummyConnPt" presStyleCnt="0"/>
      <dgm:spPr/>
    </dgm:pt>
    <dgm:pt modelId="{DC87A2BF-E56F-4A80-BC16-03C0C9CB479F}" type="pres">
      <dgm:prSet presAssocID="{E3F5DD8F-69F6-4945-ACC3-2A1016E8EFFD}" presName="node" presStyleLbl="node1" presStyleIdx="1" presStyleCnt="7" custLinFactY="-19537" custLinFactNeighborX="21276" custLinFactNeighborY="-100000">
        <dgm:presLayoutVars>
          <dgm:bulletEnabled val="1"/>
        </dgm:presLayoutVars>
      </dgm:prSet>
      <dgm:spPr/>
      <dgm:t>
        <a:bodyPr/>
        <a:lstStyle/>
        <a:p>
          <a:endParaRPr lang="en-US"/>
        </a:p>
      </dgm:t>
    </dgm:pt>
    <dgm:pt modelId="{153A9F39-F2AC-47AB-8106-B1F9C3C4D099}" type="pres">
      <dgm:prSet presAssocID="{05BCEB69-304D-447B-9459-07ADA8E32001}" presName="sibTrans" presStyleLbl="bgSibTrans2D1" presStyleIdx="1" presStyleCnt="6"/>
      <dgm:spPr/>
      <dgm:t>
        <a:bodyPr/>
        <a:lstStyle/>
        <a:p>
          <a:endParaRPr lang="en-US"/>
        </a:p>
      </dgm:t>
    </dgm:pt>
    <dgm:pt modelId="{4C5A1293-AA8C-4144-9406-A662D93699E6}" type="pres">
      <dgm:prSet presAssocID="{3BFF5B2A-CF93-42FC-A4F4-10FC95525727}" presName="compNode" presStyleCnt="0"/>
      <dgm:spPr/>
    </dgm:pt>
    <dgm:pt modelId="{C413F522-3468-4195-87D4-1E12F4F5F932}" type="pres">
      <dgm:prSet presAssocID="{3BFF5B2A-CF93-42FC-A4F4-10FC95525727}" presName="dummyConnPt" presStyleCnt="0"/>
      <dgm:spPr/>
    </dgm:pt>
    <dgm:pt modelId="{3079209C-9D18-4E3A-BAA5-EAA98CA3E4E6}" type="pres">
      <dgm:prSet presAssocID="{3BFF5B2A-CF93-42FC-A4F4-10FC95525727}" presName="node" presStyleLbl="node1" presStyleIdx="2" presStyleCnt="7" custLinFactX="46932" custLinFactY="-100000" custLinFactNeighborX="100000" custLinFactNeighborY="-140455">
        <dgm:presLayoutVars>
          <dgm:bulletEnabled val="1"/>
        </dgm:presLayoutVars>
      </dgm:prSet>
      <dgm:spPr/>
      <dgm:t>
        <a:bodyPr/>
        <a:lstStyle/>
        <a:p>
          <a:endParaRPr lang="en-US"/>
        </a:p>
      </dgm:t>
    </dgm:pt>
    <dgm:pt modelId="{23042F7C-079A-47AB-A962-D3E9B2F24F41}" type="pres">
      <dgm:prSet presAssocID="{984C6D47-6860-44D9-8CD9-C1A35F6775EA}" presName="sibTrans" presStyleLbl="bgSibTrans2D1" presStyleIdx="2" presStyleCnt="6"/>
      <dgm:spPr/>
      <dgm:t>
        <a:bodyPr/>
        <a:lstStyle/>
        <a:p>
          <a:endParaRPr lang="en-US"/>
        </a:p>
      </dgm:t>
    </dgm:pt>
    <dgm:pt modelId="{57E1E09A-4D55-483C-8C1D-7188FF660473}" type="pres">
      <dgm:prSet presAssocID="{3DF1E0F8-A20A-457B-A7E5-E85DBF37A8A6}" presName="compNode" presStyleCnt="0"/>
      <dgm:spPr/>
    </dgm:pt>
    <dgm:pt modelId="{C9066274-6E5B-4AB7-906A-09F8C759FED1}" type="pres">
      <dgm:prSet presAssocID="{3DF1E0F8-A20A-457B-A7E5-E85DBF37A8A6}" presName="dummyConnPt" presStyleCnt="0"/>
      <dgm:spPr/>
    </dgm:pt>
    <dgm:pt modelId="{9D30BD49-9EDE-4E53-B690-BAC8BD19236C}" type="pres">
      <dgm:prSet presAssocID="{3DF1E0F8-A20A-457B-A7E5-E85DBF37A8A6}" presName="node" presStyleLbl="node1" presStyleIdx="3" presStyleCnt="7" custLinFactX="31172" custLinFactY="-100000" custLinFactNeighborX="100000" custLinFactNeighborY="-137052">
        <dgm:presLayoutVars>
          <dgm:bulletEnabled val="1"/>
        </dgm:presLayoutVars>
      </dgm:prSet>
      <dgm:spPr/>
      <dgm:t>
        <a:bodyPr/>
        <a:lstStyle/>
        <a:p>
          <a:endParaRPr lang="en-US"/>
        </a:p>
      </dgm:t>
    </dgm:pt>
    <dgm:pt modelId="{66E39CD9-A552-4725-98BE-96B34ED98165}" type="pres">
      <dgm:prSet presAssocID="{DF2A8235-9B38-411A-A7BE-7B96ADF705E0}" presName="sibTrans" presStyleLbl="bgSibTrans2D1" presStyleIdx="3" presStyleCnt="6"/>
      <dgm:spPr/>
      <dgm:t>
        <a:bodyPr/>
        <a:lstStyle/>
        <a:p>
          <a:endParaRPr lang="en-US"/>
        </a:p>
      </dgm:t>
    </dgm:pt>
    <dgm:pt modelId="{546FD97A-A9B3-45A4-8B33-20FD30063E60}" type="pres">
      <dgm:prSet presAssocID="{E60AF25B-C52F-4F8E-9C9F-DC32F1368A8D}" presName="compNode" presStyleCnt="0"/>
      <dgm:spPr/>
    </dgm:pt>
    <dgm:pt modelId="{5146A59F-661D-41F3-B48C-1BD485F16335}" type="pres">
      <dgm:prSet presAssocID="{E60AF25B-C52F-4F8E-9C9F-DC32F1368A8D}" presName="dummyConnPt" presStyleCnt="0"/>
      <dgm:spPr/>
    </dgm:pt>
    <dgm:pt modelId="{A8005729-371B-4730-9F97-52D16F16B566}" type="pres">
      <dgm:prSet presAssocID="{E60AF25B-C52F-4F8E-9C9F-DC32F1368A8D}" presName="node" presStyleLbl="node1" presStyleIdx="4" presStyleCnt="7" custLinFactX="100000" custLinFactY="-16348" custLinFactNeighborX="144197" custLinFactNeighborY="-100000">
        <dgm:presLayoutVars>
          <dgm:bulletEnabled val="1"/>
        </dgm:presLayoutVars>
      </dgm:prSet>
      <dgm:spPr/>
      <dgm:t>
        <a:bodyPr/>
        <a:lstStyle/>
        <a:p>
          <a:endParaRPr lang="en-US"/>
        </a:p>
      </dgm:t>
    </dgm:pt>
    <dgm:pt modelId="{D52A02CF-8F0F-4965-B30D-A50AD0864356}" type="pres">
      <dgm:prSet presAssocID="{9CBFA6D3-28A2-4709-A2C7-C5BB2EDF162F}" presName="sibTrans" presStyleLbl="bgSibTrans2D1" presStyleIdx="4" presStyleCnt="6"/>
      <dgm:spPr/>
      <dgm:t>
        <a:bodyPr/>
        <a:lstStyle/>
        <a:p>
          <a:endParaRPr lang="en-US"/>
        </a:p>
      </dgm:t>
    </dgm:pt>
    <dgm:pt modelId="{4E1E355B-BCB6-4538-8F18-2462B06FDB6C}" type="pres">
      <dgm:prSet presAssocID="{9B2332FF-5F73-4D0E-B80B-9625448B4F8F}" presName="compNode" presStyleCnt="0"/>
      <dgm:spPr/>
    </dgm:pt>
    <dgm:pt modelId="{4B243849-2238-4195-B4B1-1183797BBE45}" type="pres">
      <dgm:prSet presAssocID="{9B2332FF-5F73-4D0E-B80B-9625448B4F8F}" presName="dummyConnPt" presStyleCnt="0"/>
      <dgm:spPr/>
    </dgm:pt>
    <dgm:pt modelId="{81220F19-2BE0-4734-80D5-CACA4FFDA54F}" type="pres">
      <dgm:prSet presAssocID="{9B2332FF-5F73-4D0E-B80B-9625448B4F8F}" presName="node" presStyleLbl="node1" presStyleIdx="5" presStyleCnt="7" custLinFactX="100000" custLinFactY="70645" custLinFactNeighborX="142867" custLinFactNeighborY="100000">
        <dgm:presLayoutVars>
          <dgm:bulletEnabled val="1"/>
        </dgm:presLayoutVars>
      </dgm:prSet>
      <dgm:spPr/>
      <dgm:t>
        <a:bodyPr/>
        <a:lstStyle/>
        <a:p>
          <a:endParaRPr lang="en-US"/>
        </a:p>
      </dgm:t>
    </dgm:pt>
    <dgm:pt modelId="{0BEE6C44-4881-4FD6-9F6F-95D42E9C786D}" type="pres">
      <dgm:prSet presAssocID="{DBE0A1EE-15BD-436C-80BF-4BF05C33F8D6}" presName="sibTrans" presStyleLbl="bgSibTrans2D1" presStyleIdx="5" presStyleCnt="6"/>
      <dgm:spPr/>
      <dgm:t>
        <a:bodyPr/>
        <a:lstStyle/>
        <a:p>
          <a:endParaRPr lang="en-US"/>
        </a:p>
      </dgm:t>
    </dgm:pt>
    <dgm:pt modelId="{5E4C0C3B-D5FD-4B96-86DB-CB31DFCC9C96}" type="pres">
      <dgm:prSet presAssocID="{D8DF0818-CE26-4BDF-A9AC-85A7F34D3D6A}" presName="compNode" presStyleCnt="0"/>
      <dgm:spPr/>
    </dgm:pt>
    <dgm:pt modelId="{7ABB38F9-B9C5-453D-99B1-8404EBBB9A41}" type="pres">
      <dgm:prSet presAssocID="{D8DF0818-CE26-4BDF-A9AC-85A7F34D3D6A}" presName="dummyConnPt" presStyleCnt="0"/>
      <dgm:spPr/>
    </dgm:pt>
    <dgm:pt modelId="{9041D1A5-B231-4E13-AA0E-93EB14740B74}" type="pres">
      <dgm:prSet presAssocID="{D8DF0818-CE26-4BDF-A9AC-85A7F34D3D6A}" presName="node" presStyleLbl="node1" presStyleIdx="6" presStyleCnt="7" custLinFactY="70295" custLinFactNeighborX="-35903" custLinFactNeighborY="100000">
        <dgm:presLayoutVars>
          <dgm:bulletEnabled val="1"/>
        </dgm:presLayoutVars>
      </dgm:prSet>
      <dgm:spPr/>
      <dgm:t>
        <a:bodyPr/>
        <a:lstStyle/>
        <a:p>
          <a:endParaRPr lang="en-US"/>
        </a:p>
      </dgm:t>
    </dgm:pt>
  </dgm:ptLst>
  <dgm:cxnLst>
    <dgm:cxn modelId="{6A174991-CBE4-4064-B5F8-8CD07F06573F}" type="presOf" srcId="{9CBFA6D3-28A2-4709-A2C7-C5BB2EDF162F}" destId="{D52A02CF-8F0F-4965-B30D-A50AD0864356}" srcOrd="0" destOrd="0" presId="urn:microsoft.com/office/officeart/2005/8/layout/bProcess4"/>
    <dgm:cxn modelId="{C3FDCFAF-BE78-4333-9154-EE9304426B91}" type="presOf" srcId="{317305C7-B40C-4DFC-AE3B-1223C2EDF3F4}" destId="{4C855454-7BC2-47DD-8E8F-84138D10EC42}" srcOrd="0" destOrd="0" presId="urn:microsoft.com/office/officeart/2005/8/layout/bProcess4"/>
    <dgm:cxn modelId="{9240F171-5ED5-4D82-B562-2CBA9A515062}" type="presOf" srcId="{BC53BFF8-4441-4637-A5CD-642D1E0AE82E}" destId="{E92519CE-1575-4881-8B0C-56D96CA06650}" srcOrd="0" destOrd="0" presId="urn:microsoft.com/office/officeart/2005/8/layout/bProcess4"/>
    <dgm:cxn modelId="{D0510C5F-E839-46DC-ADE9-9DEC0A645D7E}" srcId="{BC53BFF8-4441-4637-A5CD-642D1E0AE82E}" destId="{3BFF5B2A-CF93-42FC-A4F4-10FC95525727}" srcOrd="2" destOrd="0" parTransId="{E699AFF8-C3FE-4F6F-877C-637C512BFBAF}" sibTransId="{984C6D47-6860-44D9-8CD9-C1A35F6775EA}"/>
    <dgm:cxn modelId="{81D6EBBE-0EF1-44BE-BC79-0F7614FDE570}" type="presOf" srcId="{3DF1E0F8-A20A-457B-A7E5-E85DBF37A8A6}" destId="{9D30BD49-9EDE-4E53-B690-BAC8BD19236C}" srcOrd="0" destOrd="0" presId="urn:microsoft.com/office/officeart/2005/8/layout/bProcess4"/>
    <dgm:cxn modelId="{FD39E242-2EAE-49C8-A1B3-C152213DE6D7}" srcId="{BC53BFF8-4441-4637-A5CD-642D1E0AE82E}" destId="{E3F5DD8F-69F6-4945-ACC3-2A1016E8EFFD}" srcOrd="1" destOrd="0" parTransId="{DD3D4A53-6632-47C5-88B0-9A26FC8069B6}" sibTransId="{05BCEB69-304D-447B-9459-07ADA8E32001}"/>
    <dgm:cxn modelId="{F7291F10-C399-48E3-BC0E-F99829BB24D1}" type="presOf" srcId="{D8DF0818-CE26-4BDF-A9AC-85A7F34D3D6A}" destId="{9041D1A5-B231-4E13-AA0E-93EB14740B74}" srcOrd="0" destOrd="0" presId="urn:microsoft.com/office/officeart/2005/8/layout/bProcess4"/>
    <dgm:cxn modelId="{90569DDB-FB91-4C66-A73C-77807C47EAE8}" type="presOf" srcId="{05BCEB69-304D-447B-9459-07ADA8E32001}" destId="{153A9F39-F2AC-47AB-8106-B1F9C3C4D099}" srcOrd="0" destOrd="0" presId="urn:microsoft.com/office/officeart/2005/8/layout/bProcess4"/>
    <dgm:cxn modelId="{678B1D0E-A491-4D4C-806F-DC0A467ED954}" type="presOf" srcId="{DBE0A1EE-15BD-436C-80BF-4BF05C33F8D6}" destId="{0BEE6C44-4881-4FD6-9F6F-95D42E9C786D}" srcOrd="0" destOrd="0" presId="urn:microsoft.com/office/officeart/2005/8/layout/bProcess4"/>
    <dgm:cxn modelId="{6D44DE63-9F85-4895-8B11-735F914BABDC}" type="presOf" srcId="{63BC2B77-841C-4CF9-B544-FE122E47216B}" destId="{92ADB5DC-D872-40D1-B910-3C877CD7E96D}" srcOrd="0" destOrd="0" presId="urn:microsoft.com/office/officeart/2005/8/layout/bProcess4"/>
    <dgm:cxn modelId="{EC30A03A-8126-40AD-B9C3-61D7263C9C8B}" srcId="{BC53BFF8-4441-4637-A5CD-642D1E0AE82E}" destId="{317305C7-B40C-4DFC-AE3B-1223C2EDF3F4}" srcOrd="0" destOrd="0" parTransId="{E095820D-DE22-43F1-8330-7535B76C33D4}" sibTransId="{63BC2B77-841C-4CF9-B544-FE122E47216B}"/>
    <dgm:cxn modelId="{80CBF7A1-68B8-4824-A951-6AD300284B76}" srcId="{BC53BFF8-4441-4637-A5CD-642D1E0AE82E}" destId="{E60AF25B-C52F-4F8E-9C9F-DC32F1368A8D}" srcOrd="4" destOrd="0" parTransId="{FB9AC9FC-2F5E-406B-B435-15CBF518EE65}" sibTransId="{9CBFA6D3-28A2-4709-A2C7-C5BB2EDF162F}"/>
    <dgm:cxn modelId="{15144EFA-7797-4059-A95E-5BE3E74DB4D4}" type="presOf" srcId="{DF2A8235-9B38-411A-A7BE-7B96ADF705E0}" destId="{66E39CD9-A552-4725-98BE-96B34ED98165}" srcOrd="0" destOrd="0" presId="urn:microsoft.com/office/officeart/2005/8/layout/bProcess4"/>
    <dgm:cxn modelId="{AE32FDA3-97C8-479C-A5E2-4D4F2ADFEF3B}" srcId="{BC53BFF8-4441-4637-A5CD-642D1E0AE82E}" destId="{3DF1E0F8-A20A-457B-A7E5-E85DBF37A8A6}" srcOrd="3" destOrd="0" parTransId="{74EC0562-9E4C-4A77-8811-C31EA662A1DE}" sibTransId="{DF2A8235-9B38-411A-A7BE-7B96ADF705E0}"/>
    <dgm:cxn modelId="{120C6130-5F46-4A6D-9560-EBF21FACFC31}" srcId="{BC53BFF8-4441-4637-A5CD-642D1E0AE82E}" destId="{9B2332FF-5F73-4D0E-B80B-9625448B4F8F}" srcOrd="5" destOrd="0" parTransId="{33125046-C284-4CEE-A731-DF32DBDCA74A}" sibTransId="{DBE0A1EE-15BD-436C-80BF-4BF05C33F8D6}"/>
    <dgm:cxn modelId="{397A7C2F-7C1F-402D-A659-FC944A5101DD}" type="presOf" srcId="{E60AF25B-C52F-4F8E-9C9F-DC32F1368A8D}" destId="{A8005729-371B-4730-9F97-52D16F16B566}" srcOrd="0" destOrd="0" presId="urn:microsoft.com/office/officeart/2005/8/layout/bProcess4"/>
    <dgm:cxn modelId="{0D0F768B-1B7C-4D25-A3D6-F4E4841474AD}" type="presOf" srcId="{9B2332FF-5F73-4D0E-B80B-9625448B4F8F}" destId="{81220F19-2BE0-4734-80D5-CACA4FFDA54F}" srcOrd="0" destOrd="0" presId="urn:microsoft.com/office/officeart/2005/8/layout/bProcess4"/>
    <dgm:cxn modelId="{F359379C-E3C3-4910-9DF9-17ABC0F29551}" type="presOf" srcId="{E3F5DD8F-69F6-4945-ACC3-2A1016E8EFFD}" destId="{DC87A2BF-E56F-4A80-BC16-03C0C9CB479F}" srcOrd="0" destOrd="0" presId="urn:microsoft.com/office/officeart/2005/8/layout/bProcess4"/>
    <dgm:cxn modelId="{61255C85-429E-468B-AF1A-A420B5900F1A}" srcId="{BC53BFF8-4441-4637-A5CD-642D1E0AE82E}" destId="{D8DF0818-CE26-4BDF-A9AC-85A7F34D3D6A}" srcOrd="6" destOrd="0" parTransId="{77CA0805-72D2-4808-9A8E-6F3BFAF73954}" sibTransId="{A44AC7D1-DE9D-441A-B193-4B4E124D7E43}"/>
    <dgm:cxn modelId="{44EA58FB-FAB6-46A0-AB9C-6A123DD07FCD}" type="presOf" srcId="{3BFF5B2A-CF93-42FC-A4F4-10FC95525727}" destId="{3079209C-9D18-4E3A-BAA5-EAA98CA3E4E6}" srcOrd="0" destOrd="0" presId="urn:microsoft.com/office/officeart/2005/8/layout/bProcess4"/>
    <dgm:cxn modelId="{36E8571B-DFE6-489B-948D-2A0BB0D48C8C}" type="presOf" srcId="{984C6D47-6860-44D9-8CD9-C1A35F6775EA}" destId="{23042F7C-079A-47AB-A962-D3E9B2F24F41}" srcOrd="0" destOrd="0" presId="urn:microsoft.com/office/officeart/2005/8/layout/bProcess4"/>
    <dgm:cxn modelId="{13366157-02C5-4593-B217-C0811437A042}" type="presParOf" srcId="{E92519CE-1575-4881-8B0C-56D96CA06650}" destId="{74E715C4-9221-4D37-BC18-C1B41CC0AFFC}" srcOrd="0" destOrd="0" presId="urn:microsoft.com/office/officeart/2005/8/layout/bProcess4"/>
    <dgm:cxn modelId="{32E65773-CA70-4C37-BB92-3A88364D89D1}" type="presParOf" srcId="{74E715C4-9221-4D37-BC18-C1B41CC0AFFC}" destId="{C92A1396-D149-47D6-A946-F358C90FD3C1}" srcOrd="0" destOrd="0" presId="urn:microsoft.com/office/officeart/2005/8/layout/bProcess4"/>
    <dgm:cxn modelId="{0E1B88D1-78BC-4ACB-A990-AC62D6117059}" type="presParOf" srcId="{74E715C4-9221-4D37-BC18-C1B41CC0AFFC}" destId="{4C855454-7BC2-47DD-8E8F-84138D10EC42}" srcOrd="1" destOrd="0" presId="urn:microsoft.com/office/officeart/2005/8/layout/bProcess4"/>
    <dgm:cxn modelId="{E90C11CD-8CE1-49FA-8BEF-7629A331D05B}" type="presParOf" srcId="{E92519CE-1575-4881-8B0C-56D96CA06650}" destId="{92ADB5DC-D872-40D1-B910-3C877CD7E96D}" srcOrd="1" destOrd="0" presId="urn:microsoft.com/office/officeart/2005/8/layout/bProcess4"/>
    <dgm:cxn modelId="{2E64855A-40F2-4C0C-A9BA-878AC750BE44}" type="presParOf" srcId="{E92519CE-1575-4881-8B0C-56D96CA06650}" destId="{F6297831-64CB-4C77-9EB5-B2C0FC682DA9}" srcOrd="2" destOrd="0" presId="urn:microsoft.com/office/officeart/2005/8/layout/bProcess4"/>
    <dgm:cxn modelId="{96AFADC4-48D6-4415-88B9-B8A3E8C22EEB}" type="presParOf" srcId="{F6297831-64CB-4C77-9EB5-B2C0FC682DA9}" destId="{A355CA39-D028-4934-BCC3-743805D72277}" srcOrd="0" destOrd="0" presId="urn:microsoft.com/office/officeart/2005/8/layout/bProcess4"/>
    <dgm:cxn modelId="{C5E6FDCA-AAA6-46F2-A344-ED5FEB40D2C0}" type="presParOf" srcId="{F6297831-64CB-4C77-9EB5-B2C0FC682DA9}" destId="{DC87A2BF-E56F-4A80-BC16-03C0C9CB479F}" srcOrd="1" destOrd="0" presId="urn:microsoft.com/office/officeart/2005/8/layout/bProcess4"/>
    <dgm:cxn modelId="{14773329-44E4-4F09-B5F9-781932682DDB}" type="presParOf" srcId="{E92519CE-1575-4881-8B0C-56D96CA06650}" destId="{153A9F39-F2AC-47AB-8106-B1F9C3C4D099}" srcOrd="3" destOrd="0" presId="urn:microsoft.com/office/officeart/2005/8/layout/bProcess4"/>
    <dgm:cxn modelId="{89C2C9C7-5B39-4B7D-9CBD-BE59D2ADD35D}" type="presParOf" srcId="{E92519CE-1575-4881-8B0C-56D96CA06650}" destId="{4C5A1293-AA8C-4144-9406-A662D93699E6}" srcOrd="4" destOrd="0" presId="urn:microsoft.com/office/officeart/2005/8/layout/bProcess4"/>
    <dgm:cxn modelId="{25EBE0CE-BEDB-4887-AF53-C18D50BB2F36}" type="presParOf" srcId="{4C5A1293-AA8C-4144-9406-A662D93699E6}" destId="{C413F522-3468-4195-87D4-1E12F4F5F932}" srcOrd="0" destOrd="0" presId="urn:microsoft.com/office/officeart/2005/8/layout/bProcess4"/>
    <dgm:cxn modelId="{124FE6B8-6D59-4743-A279-E8B2EF496F5C}" type="presParOf" srcId="{4C5A1293-AA8C-4144-9406-A662D93699E6}" destId="{3079209C-9D18-4E3A-BAA5-EAA98CA3E4E6}" srcOrd="1" destOrd="0" presId="urn:microsoft.com/office/officeart/2005/8/layout/bProcess4"/>
    <dgm:cxn modelId="{D0EDB7FA-D802-450D-BA8F-1BD921736108}" type="presParOf" srcId="{E92519CE-1575-4881-8B0C-56D96CA06650}" destId="{23042F7C-079A-47AB-A962-D3E9B2F24F41}" srcOrd="5" destOrd="0" presId="urn:microsoft.com/office/officeart/2005/8/layout/bProcess4"/>
    <dgm:cxn modelId="{1FB35916-B058-4D27-8F6D-916CEB128115}" type="presParOf" srcId="{E92519CE-1575-4881-8B0C-56D96CA06650}" destId="{57E1E09A-4D55-483C-8C1D-7188FF660473}" srcOrd="6" destOrd="0" presId="urn:microsoft.com/office/officeart/2005/8/layout/bProcess4"/>
    <dgm:cxn modelId="{21A20833-76B5-42D4-922C-C7994E2700E5}" type="presParOf" srcId="{57E1E09A-4D55-483C-8C1D-7188FF660473}" destId="{C9066274-6E5B-4AB7-906A-09F8C759FED1}" srcOrd="0" destOrd="0" presId="urn:microsoft.com/office/officeart/2005/8/layout/bProcess4"/>
    <dgm:cxn modelId="{E626775E-1C98-4764-B968-36593E935653}" type="presParOf" srcId="{57E1E09A-4D55-483C-8C1D-7188FF660473}" destId="{9D30BD49-9EDE-4E53-B690-BAC8BD19236C}" srcOrd="1" destOrd="0" presId="urn:microsoft.com/office/officeart/2005/8/layout/bProcess4"/>
    <dgm:cxn modelId="{6EB58F75-75CB-4F21-A59F-87A139A6F451}" type="presParOf" srcId="{E92519CE-1575-4881-8B0C-56D96CA06650}" destId="{66E39CD9-A552-4725-98BE-96B34ED98165}" srcOrd="7" destOrd="0" presId="urn:microsoft.com/office/officeart/2005/8/layout/bProcess4"/>
    <dgm:cxn modelId="{51007B14-2AF2-49C5-B606-DFAF979AB2D0}" type="presParOf" srcId="{E92519CE-1575-4881-8B0C-56D96CA06650}" destId="{546FD97A-A9B3-45A4-8B33-20FD30063E60}" srcOrd="8" destOrd="0" presId="urn:microsoft.com/office/officeart/2005/8/layout/bProcess4"/>
    <dgm:cxn modelId="{E2D36245-ADD6-4336-BF9F-308C4E8EA9FE}" type="presParOf" srcId="{546FD97A-A9B3-45A4-8B33-20FD30063E60}" destId="{5146A59F-661D-41F3-B48C-1BD485F16335}" srcOrd="0" destOrd="0" presId="urn:microsoft.com/office/officeart/2005/8/layout/bProcess4"/>
    <dgm:cxn modelId="{6AE724D0-71EB-44A6-B8C3-8C664D8A3F3D}" type="presParOf" srcId="{546FD97A-A9B3-45A4-8B33-20FD30063E60}" destId="{A8005729-371B-4730-9F97-52D16F16B566}" srcOrd="1" destOrd="0" presId="urn:microsoft.com/office/officeart/2005/8/layout/bProcess4"/>
    <dgm:cxn modelId="{090EAC7D-B168-4B37-8358-6A58C4058061}" type="presParOf" srcId="{E92519CE-1575-4881-8B0C-56D96CA06650}" destId="{D52A02CF-8F0F-4965-B30D-A50AD0864356}" srcOrd="9" destOrd="0" presId="urn:microsoft.com/office/officeart/2005/8/layout/bProcess4"/>
    <dgm:cxn modelId="{992F7379-9A72-4B4B-8FF3-EF3DB7ACB00A}" type="presParOf" srcId="{E92519CE-1575-4881-8B0C-56D96CA06650}" destId="{4E1E355B-BCB6-4538-8F18-2462B06FDB6C}" srcOrd="10" destOrd="0" presId="urn:microsoft.com/office/officeart/2005/8/layout/bProcess4"/>
    <dgm:cxn modelId="{468CF150-5650-4B9D-A18E-85809C009941}" type="presParOf" srcId="{4E1E355B-BCB6-4538-8F18-2462B06FDB6C}" destId="{4B243849-2238-4195-B4B1-1183797BBE45}" srcOrd="0" destOrd="0" presId="urn:microsoft.com/office/officeart/2005/8/layout/bProcess4"/>
    <dgm:cxn modelId="{DED55683-65A8-47F2-9EE4-48DF6511BFB9}" type="presParOf" srcId="{4E1E355B-BCB6-4538-8F18-2462B06FDB6C}" destId="{81220F19-2BE0-4734-80D5-CACA4FFDA54F}" srcOrd="1" destOrd="0" presId="urn:microsoft.com/office/officeart/2005/8/layout/bProcess4"/>
    <dgm:cxn modelId="{A32CB8DB-B0B5-4094-A8DA-A6FBCB69A6E3}" type="presParOf" srcId="{E92519CE-1575-4881-8B0C-56D96CA06650}" destId="{0BEE6C44-4881-4FD6-9F6F-95D42E9C786D}" srcOrd="11" destOrd="0" presId="urn:microsoft.com/office/officeart/2005/8/layout/bProcess4"/>
    <dgm:cxn modelId="{0F84A59C-0946-497E-860D-50A3B26768D4}" type="presParOf" srcId="{E92519CE-1575-4881-8B0C-56D96CA06650}" destId="{5E4C0C3B-D5FD-4B96-86DB-CB31DFCC9C96}" srcOrd="12" destOrd="0" presId="urn:microsoft.com/office/officeart/2005/8/layout/bProcess4"/>
    <dgm:cxn modelId="{F3086BFC-36B2-48D8-82CA-08A2F3AAECB2}" type="presParOf" srcId="{5E4C0C3B-D5FD-4B96-86DB-CB31DFCC9C96}" destId="{7ABB38F9-B9C5-453D-99B1-8404EBBB9A41}" srcOrd="0" destOrd="0" presId="urn:microsoft.com/office/officeart/2005/8/layout/bProcess4"/>
    <dgm:cxn modelId="{9E0AD691-E5EC-4555-86F5-F136A1E10721}" type="presParOf" srcId="{5E4C0C3B-D5FD-4B96-86DB-CB31DFCC9C96}" destId="{9041D1A5-B231-4E13-AA0E-93EB14740B74}" srcOrd="1" destOrd="0" presId="urn:microsoft.com/office/officeart/2005/8/layout/bProcess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C4BA8C-EB0C-4224-8CA6-152404F7C0F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0084BE7-D0A5-4F49-937B-6276073D0188}">
      <dgm:prSet/>
      <dgm:spPr/>
      <dgm:t>
        <a:bodyPr/>
        <a:lstStyle/>
        <a:p>
          <a:pPr rtl="0"/>
          <a:r>
            <a:rPr lang="en-US" dirty="0" smtClean="0"/>
            <a:t>Different</a:t>
          </a:r>
          <a:endParaRPr lang="en-US" dirty="0"/>
        </a:p>
      </dgm:t>
    </dgm:pt>
    <dgm:pt modelId="{2BCD650E-1AD8-48FA-AA38-424B3F6A131B}" type="parTrans" cxnId="{F4C0BF7A-B1E0-4D62-9414-6AA2DCAF82E9}">
      <dgm:prSet/>
      <dgm:spPr/>
      <dgm:t>
        <a:bodyPr/>
        <a:lstStyle/>
        <a:p>
          <a:endParaRPr lang="en-US"/>
        </a:p>
      </dgm:t>
    </dgm:pt>
    <dgm:pt modelId="{8CA9026C-D3EC-48B9-A778-66A85F542BF2}" type="sibTrans" cxnId="{F4C0BF7A-B1E0-4D62-9414-6AA2DCAF82E9}">
      <dgm:prSet/>
      <dgm:spPr/>
      <dgm:t>
        <a:bodyPr/>
        <a:lstStyle/>
        <a:p>
          <a:endParaRPr lang="en-US"/>
        </a:p>
      </dgm:t>
    </dgm:pt>
    <dgm:pt modelId="{78CE01FA-94A5-4FD5-8A9B-DA68FFF34474}">
      <dgm:prSet/>
      <dgm:spPr/>
      <dgm:t>
        <a:bodyPr/>
        <a:lstStyle/>
        <a:p>
          <a:pPr rtl="0"/>
          <a:r>
            <a:rPr lang="en-US" dirty="0" smtClean="0"/>
            <a:t>Efficient</a:t>
          </a:r>
          <a:endParaRPr lang="en-US" dirty="0"/>
        </a:p>
      </dgm:t>
    </dgm:pt>
    <dgm:pt modelId="{101D9C40-BB3E-41BF-88D8-070AEE6126E5}" type="parTrans" cxnId="{29F04D53-B5B6-4E7C-BED3-FAB62E9E7832}">
      <dgm:prSet/>
      <dgm:spPr/>
      <dgm:t>
        <a:bodyPr/>
        <a:lstStyle/>
        <a:p>
          <a:endParaRPr lang="en-US"/>
        </a:p>
      </dgm:t>
    </dgm:pt>
    <dgm:pt modelId="{AD99C7D1-281D-4C02-A052-E711386EB87B}" type="sibTrans" cxnId="{29F04D53-B5B6-4E7C-BED3-FAB62E9E7832}">
      <dgm:prSet/>
      <dgm:spPr/>
      <dgm:t>
        <a:bodyPr/>
        <a:lstStyle/>
        <a:p>
          <a:endParaRPr lang="en-US"/>
        </a:p>
      </dgm:t>
    </dgm:pt>
    <dgm:pt modelId="{D4D37C82-B324-458B-86E2-24E1BFF7CDEE}">
      <dgm:prSet/>
      <dgm:spPr/>
      <dgm:t>
        <a:bodyPr/>
        <a:lstStyle/>
        <a:p>
          <a:pPr rtl="0"/>
          <a:r>
            <a:rPr lang="en-US" dirty="0" smtClean="0"/>
            <a:t>Complex</a:t>
          </a:r>
          <a:endParaRPr lang="x-none"/>
        </a:p>
      </dgm:t>
    </dgm:pt>
    <dgm:pt modelId="{F2536BA1-F301-4A52-8A4D-6B904A867820}" type="parTrans" cxnId="{D6DBED0C-38B2-4A20-BE2A-52B78D015FA7}">
      <dgm:prSet/>
      <dgm:spPr/>
      <dgm:t>
        <a:bodyPr/>
        <a:lstStyle/>
        <a:p>
          <a:endParaRPr lang="en-US"/>
        </a:p>
      </dgm:t>
    </dgm:pt>
    <dgm:pt modelId="{A8EAAF16-989C-4109-A521-691546E95F2E}" type="sibTrans" cxnId="{D6DBED0C-38B2-4A20-BE2A-52B78D015FA7}">
      <dgm:prSet/>
      <dgm:spPr/>
      <dgm:t>
        <a:bodyPr/>
        <a:lstStyle/>
        <a:p>
          <a:endParaRPr lang="en-US"/>
        </a:p>
      </dgm:t>
    </dgm:pt>
    <dgm:pt modelId="{E2B6297A-6D14-4600-B357-ACBE64B4A9B9}">
      <dgm:prSet/>
      <dgm:spPr/>
      <dgm:t>
        <a:bodyPr/>
        <a:lstStyle/>
        <a:p>
          <a:pPr rtl="0"/>
          <a:r>
            <a:rPr lang="en-US" dirty="0" smtClean="0"/>
            <a:t>How our idea is</a:t>
          </a:r>
          <a:endParaRPr lang="en-US" dirty="0"/>
        </a:p>
      </dgm:t>
    </dgm:pt>
    <dgm:pt modelId="{518534E3-8280-4250-A4D6-AF3ED0F20527}" type="sibTrans" cxnId="{E6EFF42B-E087-45D3-9FD0-0CF0DB0AC2AB}">
      <dgm:prSet/>
      <dgm:spPr/>
      <dgm:t>
        <a:bodyPr/>
        <a:lstStyle/>
        <a:p>
          <a:endParaRPr lang="en-US"/>
        </a:p>
      </dgm:t>
    </dgm:pt>
    <dgm:pt modelId="{0DB87D7F-566F-4276-B69A-1CBB3EACC342}" type="parTrans" cxnId="{E6EFF42B-E087-45D3-9FD0-0CF0DB0AC2AB}">
      <dgm:prSet/>
      <dgm:spPr/>
      <dgm:t>
        <a:bodyPr/>
        <a:lstStyle/>
        <a:p>
          <a:endParaRPr lang="en-US"/>
        </a:p>
      </dgm:t>
    </dgm:pt>
    <dgm:pt modelId="{FEE44FA0-E419-4EFA-9223-2726D2760862}" type="pres">
      <dgm:prSet presAssocID="{5BC4BA8C-EB0C-4224-8CA6-152404F7C0F9}" presName="hierChild1" presStyleCnt="0">
        <dgm:presLayoutVars>
          <dgm:chPref val="1"/>
          <dgm:dir/>
          <dgm:animOne val="branch"/>
          <dgm:animLvl val="lvl"/>
          <dgm:resizeHandles/>
        </dgm:presLayoutVars>
      </dgm:prSet>
      <dgm:spPr/>
      <dgm:t>
        <a:bodyPr/>
        <a:lstStyle/>
        <a:p>
          <a:endParaRPr lang="en-US"/>
        </a:p>
      </dgm:t>
    </dgm:pt>
    <dgm:pt modelId="{C647BF02-D0D8-4D16-BAEC-98E62B500FEE}" type="pres">
      <dgm:prSet presAssocID="{E2B6297A-6D14-4600-B357-ACBE64B4A9B9}" presName="hierRoot1" presStyleCnt="0"/>
      <dgm:spPr/>
      <dgm:t>
        <a:bodyPr/>
        <a:lstStyle/>
        <a:p>
          <a:endParaRPr lang="en-US"/>
        </a:p>
      </dgm:t>
    </dgm:pt>
    <dgm:pt modelId="{ED97EE76-3647-4F63-8788-F1D60D1A44BA}" type="pres">
      <dgm:prSet presAssocID="{E2B6297A-6D14-4600-B357-ACBE64B4A9B9}" presName="composite" presStyleCnt="0"/>
      <dgm:spPr/>
      <dgm:t>
        <a:bodyPr/>
        <a:lstStyle/>
        <a:p>
          <a:endParaRPr lang="en-US"/>
        </a:p>
      </dgm:t>
    </dgm:pt>
    <dgm:pt modelId="{84B4EBF7-A0C1-425B-B378-0839BBDA9FEA}" type="pres">
      <dgm:prSet presAssocID="{E2B6297A-6D14-4600-B357-ACBE64B4A9B9}" presName="background" presStyleLbl="node0" presStyleIdx="0" presStyleCnt="4"/>
      <dgm:spPr/>
      <dgm:t>
        <a:bodyPr/>
        <a:lstStyle/>
        <a:p>
          <a:endParaRPr lang="en-US"/>
        </a:p>
      </dgm:t>
    </dgm:pt>
    <dgm:pt modelId="{E3AC153E-2405-49CD-B76E-1B040E7FC225}" type="pres">
      <dgm:prSet presAssocID="{E2B6297A-6D14-4600-B357-ACBE64B4A9B9}" presName="text" presStyleLbl="fgAcc0" presStyleIdx="0" presStyleCnt="4" custLinFactX="67299" custLinFactY="-42331" custLinFactNeighborX="100000" custLinFactNeighborY="-100000">
        <dgm:presLayoutVars>
          <dgm:chPref val="3"/>
        </dgm:presLayoutVars>
      </dgm:prSet>
      <dgm:spPr/>
      <dgm:t>
        <a:bodyPr/>
        <a:lstStyle/>
        <a:p>
          <a:endParaRPr lang="en-US"/>
        </a:p>
      </dgm:t>
    </dgm:pt>
    <dgm:pt modelId="{286411D7-3DC7-4938-B4F3-CA3E96B23ED8}" type="pres">
      <dgm:prSet presAssocID="{E2B6297A-6D14-4600-B357-ACBE64B4A9B9}" presName="hierChild2" presStyleCnt="0"/>
      <dgm:spPr/>
      <dgm:t>
        <a:bodyPr/>
        <a:lstStyle/>
        <a:p>
          <a:endParaRPr lang="en-US"/>
        </a:p>
      </dgm:t>
    </dgm:pt>
    <dgm:pt modelId="{8D26479E-FFA3-4423-AFC8-BD9CC7F5B014}" type="pres">
      <dgm:prSet presAssocID="{B0084BE7-D0A5-4F49-937B-6276073D0188}" presName="hierRoot1" presStyleCnt="0"/>
      <dgm:spPr/>
      <dgm:t>
        <a:bodyPr/>
        <a:lstStyle/>
        <a:p>
          <a:endParaRPr lang="en-US"/>
        </a:p>
      </dgm:t>
    </dgm:pt>
    <dgm:pt modelId="{20795240-064A-44F5-9A3E-12C6876ECEFC}" type="pres">
      <dgm:prSet presAssocID="{B0084BE7-D0A5-4F49-937B-6276073D0188}" presName="composite" presStyleCnt="0"/>
      <dgm:spPr/>
      <dgm:t>
        <a:bodyPr/>
        <a:lstStyle/>
        <a:p>
          <a:endParaRPr lang="en-US"/>
        </a:p>
      </dgm:t>
    </dgm:pt>
    <dgm:pt modelId="{D294A8D5-27EF-4CD2-A50F-C05DC99AD704}" type="pres">
      <dgm:prSet presAssocID="{B0084BE7-D0A5-4F49-937B-6276073D0188}" presName="background" presStyleLbl="node0" presStyleIdx="1" presStyleCnt="4"/>
      <dgm:spPr/>
      <dgm:t>
        <a:bodyPr/>
        <a:lstStyle/>
        <a:p>
          <a:endParaRPr lang="en-US"/>
        </a:p>
      </dgm:t>
    </dgm:pt>
    <dgm:pt modelId="{DF9D0EF3-519D-4806-9CF2-C22B83A19DF4}" type="pres">
      <dgm:prSet presAssocID="{B0084BE7-D0A5-4F49-937B-6276073D0188}" presName="text" presStyleLbl="fgAcc0" presStyleIdx="1" presStyleCnt="4" custLinFactX="-7195" custLinFactNeighborX="-100000" custLinFactNeighborY="6091">
        <dgm:presLayoutVars>
          <dgm:chPref val="3"/>
        </dgm:presLayoutVars>
      </dgm:prSet>
      <dgm:spPr/>
      <dgm:t>
        <a:bodyPr/>
        <a:lstStyle/>
        <a:p>
          <a:endParaRPr lang="en-US"/>
        </a:p>
      </dgm:t>
    </dgm:pt>
    <dgm:pt modelId="{60341F5E-8EC3-4F7C-962A-23DB8C680DEC}" type="pres">
      <dgm:prSet presAssocID="{B0084BE7-D0A5-4F49-937B-6276073D0188}" presName="hierChild2" presStyleCnt="0"/>
      <dgm:spPr/>
      <dgm:t>
        <a:bodyPr/>
        <a:lstStyle/>
        <a:p>
          <a:endParaRPr lang="en-US"/>
        </a:p>
      </dgm:t>
    </dgm:pt>
    <dgm:pt modelId="{3A7A77FF-FB37-4204-AF4D-BB8F59FCFBE9}" type="pres">
      <dgm:prSet presAssocID="{78CE01FA-94A5-4FD5-8A9B-DA68FFF34474}" presName="hierRoot1" presStyleCnt="0"/>
      <dgm:spPr/>
      <dgm:t>
        <a:bodyPr/>
        <a:lstStyle/>
        <a:p>
          <a:endParaRPr lang="en-US"/>
        </a:p>
      </dgm:t>
    </dgm:pt>
    <dgm:pt modelId="{CA0E1498-642A-4DB8-9F9A-12BB978C3DC6}" type="pres">
      <dgm:prSet presAssocID="{78CE01FA-94A5-4FD5-8A9B-DA68FFF34474}" presName="composite" presStyleCnt="0"/>
      <dgm:spPr/>
      <dgm:t>
        <a:bodyPr/>
        <a:lstStyle/>
        <a:p>
          <a:endParaRPr lang="en-US"/>
        </a:p>
      </dgm:t>
    </dgm:pt>
    <dgm:pt modelId="{A5BFB8E4-5619-4313-8B09-23B569AFAF5E}" type="pres">
      <dgm:prSet presAssocID="{78CE01FA-94A5-4FD5-8A9B-DA68FFF34474}" presName="background" presStyleLbl="node0" presStyleIdx="2" presStyleCnt="4"/>
      <dgm:spPr/>
      <dgm:t>
        <a:bodyPr/>
        <a:lstStyle/>
        <a:p>
          <a:endParaRPr lang="en-US"/>
        </a:p>
      </dgm:t>
    </dgm:pt>
    <dgm:pt modelId="{C171F404-56EF-48A6-8149-6F312CAE5A19}" type="pres">
      <dgm:prSet presAssocID="{78CE01FA-94A5-4FD5-8A9B-DA68FFF34474}" presName="text" presStyleLbl="fgAcc0" presStyleIdx="2" presStyleCnt="4" custLinFactNeighborX="-69227" custLinFactNeighborY="37191">
        <dgm:presLayoutVars>
          <dgm:chPref val="3"/>
        </dgm:presLayoutVars>
      </dgm:prSet>
      <dgm:spPr/>
      <dgm:t>
        <a:bodyPr/>
        <a:lstStyle/>
        <a:p>
          <a:endParaRPr lang="en-US"/>
        </a:p>
      </dgm:t>
    </dgm:pt>
    <dgm:pt modelId="{0A2B80F8-6752-4164-9665-6E15A4D4C3F0}" type="pres">
      <dgm:prSet presAssocID="{78CE01FA-94A5-4FD5-8A9B-DA68FFF34474}" presName="hierChild2" presStyleCnt="0"/>
      <dgm:spPr/>
      <dgm:t>
        <a:bodyPr/>
        <a:lstStyle/>
        <a:p>
          <a:endParaRPr lang="en-US"/>
        </a:p>
      </dgm:t>
    </dgm:pt>
    <dgm:pt modelId="{425714F9-082D-4CD1-9A3D-EDBA6B76A115}" type="pres">
      <dgm:prSet presAssocID="{D4D37C82-B324-458B-86E2-24E1BFF7CDEE}" presName="hierRoot1" presStyleCnt="0"/>
      <dgm:spPr/>
      <dgm:t>
        <a:bodyPr/>
        <a:lstStyle/>
        <a:p>
          <a:endParaRPr lang="en-US"/>
        </a:p>
      </dgm:t>
    </dgm:pt>
    <dgm:pt modelId="{87633F3F-4113-4C7F-AE6E-CCEBB6369710}" type="pres">
      <dgm:prSet presAssocID="{D4D37C82-B324-458B-86E2-24E1BFF7CDEE}" presName="composite" presStyleCnt="0"/>
      <dgm:spPr/>
      <dgm:t>
        <a:bodyPr/>
        <a:lstStyle/>
        <a:p>
          <a:endParaRPr lang="en-US"/>
        </a:p>
      </dgm:t>
    </dgm:pt>
    <dgm:pt modelId="{5A2DABD8-3878-4B71-BAAF-E5D503A787B8}" type="pres">
      <dgm:prSet presAssocID="{D4D37C82-B324-458B-86E2-24E1BFF7CDEE}" presName="background" presStyleLbl="node0" presStyleIdx="3" presStyleCnt="4"/>
      <dgm:spPr/>
      <dgm:t>
        <a:bodyPr/>
        <a:lstStyle/>
        <a:p>
          <a:endParaRPr lang="en-US"/>
        </a:p>
      </dgm:t>
    </dgm:pt>
    <dgm:pt modelId="{D081F884-7F61-4E44-BDD7-1A1659224BF8}" type="pres">
      <dgm:prSet presAssocID="{D4D37C82-B324-458B-86E2-24E1BFF7CDEE}" presName="text" presStyleLbl="fgAcc0" presStyleIdx="3" presStyleCnt="4" custLinFactNeighborX="-52812" custLinFactNeighborY="7715">
        <dgm:presLayoutVars>
          <dgm:chPref val="3"/>
        </dgm:presLayoutVars>
      </dgm:prSet>
      <dgm:spPr/>
      <dgm:t>
        <a:bodyPr/>
        <a:lstStyle/>
        <a:p>
          <a:endParaRPr lang="en-US"/>
        </a:p>
      </dgm:t>
    </dgm:pt>
    <dgm:pt modelId="{C07B1FBD-11D4-47FD-B7F5-EF20F205C0F2}" type="pres">
      <dgm:prSet presAssocID="{D4D37C82-B324-458B-86E2-24E1BFF7CDEE}" presName="hierChild2" presStyleCnt="0"/>
      <dgm:spPr/>
      <dgm:t>
        <a:bodyPr/>
        <a:lstStyle/>
        <a:p>
          <a:endParaRPr lang="en-US"/>
        </a:p>
      </dgm:t>
    </dgm:pt>
  </dgm:ptLst>
  <dgm:cxnLst>
    <dgm:cxn modelId="{F4C0BF7A-B1E0-4D62-9414-6AA2DCAF82E9}" srcId="{5BC4BA8C-EB0C-4224-8CA6-152404F7C0F9}" destId="{B0084BE7-D0A5-4F49-937B-6276073D0188}" srcOrd="1" destOrd="0" parTransId="{2BCD650E-1AD8-48FA-AA38-424B3F6A131B}" sibTransId="{8CA9026C-D3EC-48B9-A778-66A85F542BF2}"/>
    <dgm:cxn modelId="{29F04D53-B5B6-4E7C-BED3-FAB62E9E7832}" srcId="{5BC4BA8C-EB0C-4224-8CA6-152404F7C0F9}" destId="{78CE01FA-94A5-4FD5-8A9B-DA68FFF34474}" srcOrd="2" destOrd="0" parTransId="{101D9C40-BB3E-41BF-88D8-070AEE6126E5}" sibTransId="{AD99C7D1-281D-4C02-A052-E711386EB87B}"/>
    <dgm:cxn modelId="{F543B52B-F4BD-4CD5-A06F-EB1AD11DFD78}" type="presOf" srcId="{78CE01FA-94A5-4FD5-8A9B-DA68FFF34474}" destId="{C171F404-56EF-48A6-8149-6F312CAE5A19}" srcOrd="0" destOrd="0" presId="urn:microsoft.com/office/officeart/2005/8/layout/hierarchy1"/>
    <dgm:cxn modelId="{E6EFF42B-E087-45D3-9FD0-0CF0DB0AC2AB}" srcId="{5BC4BA8C-EB0C-4224-8CA6-152404F7C0F9}" destId="{E2B6297A-6D14-4600-B357-ACBE64B4A9B9}" srcOrd="0" destOrd="0" parTransId="{0DB87D7F-566F-4276-B69A-1CBB3EACC342}" sibTransId="{518534E3-8280-4250-A4D6-AF3ED0F20527}"/>
    <dgm:cxn modelId="{0145BF11-5B77-40EB-B498-7398D187A0EF}" type="presOf" srcId="{E2B6297A-6D14-4600-B357-ACBE64B4A9B9}" destId="{E3AC153E-2405-49CD-B76E-1B040E7FC225}" srcOrd="0" destOrd="0" presId="urn:microsoft.com/office/officeart/2005/8/layout/hierarchy1"/>
    <dgm:cxn modelId="{AC24B595-B1D8-4894-948C-35B4E8867E36}" type="presOf" srcId="{B0084BE7-D0A5-4F49-937B-6276073D0188}" destId="{DF9D0EF3-519D-4806-9CF2-C22B83A19DF4}" srcOrd="0" destOrd="0" presId="urn:microsoft.com/office/officeart/2005/8/layout/hierarchy1"/>
    <dgm:cxn modelId="{FEC6E054-4827-4994-825F-838111198A20}" type="presOf" srcId="{D4D37C82-B324-458B-86E2-24E1BFF7CDEE}" destId="{D081F884-7F61-4E44-BDD7-1A1659224BF8}" srcOrd="0" destOrd="0" presId="urn:microsoft.com/office/officeart/2005/8/layout/hierarchy1"/>
    <dgm:cxn modelId="{D6DBED0C-38B2-4A20-BE2A-52B78D015FA7}" srcId="{5BC4BA8C-EB0C-4224-8CA6-152404F7C0F9}" destId="{D4D37C82-B324-458B-86E2-24E1BFF7CDEE}" srcOrd="3" destOrd="0" parTransId="{F2536BA1-F301-4A52-8A4D-6B904A867820}" sibTransId="{A8EAAF16-989C-4109-A521-691546E95F2E}"/>
    <dgm:cxn modelId="{0385E0BD-C905-4120-A4A3-D332D6D1A9A0}" type="presOf" srcId="{5BC4BA8C-EB0C-4224-8CA6-152404F7C0F9}" destId="{FEE44FA0-E419-4EFA-9223-2726D2760862}" srcOrd="0" destOrd="0" presId="urn:microsoft.com/office/officeart/2005/8/layout/hierarchy1"/>
    <dgm:cxn modelId="{10C990AE-4B40-49A4-BC6E-85AFBECA56B8}" type="presParOf" srcId="{FEE44FA0-E419-4EFA-9223-2726D2760862}" destId="{C647BF02-D0D8-4D16-BAEC-98E62B500FEE}" srcOrd="0" destOrd="0" presId="urn:microsoft.com/office/officeart/2005/8/layout/hierarchy1"/>
    <dgm:cxn modelId="{F70EA798-3BDC-429A-B5E1-5B4429978699}" type="presParOf" srcId="{C647BF02-D0D8-4D16-BAEC-98E62B500FEE}" destId="{ED97EE76-3647-4F63-8788-F1D60D1A44BA}" srcOrd="0" destOrd="0" presId="urn:microsoft.com/office/officeart/2005/8/layout/hierarchy1"/>
    <dgm:cxn modelId="{ACE54EEC-BFA1-4187-B810-3F544BF4CC59}" type="presParOf" srcId="{ED97EE76-3647-4F63-8788-F1D60D1A44BA}" destId="{84B4EBF7-A0C1-425B-B378-0839BBDA9FEA}" srcOrd="0" destOrd="0" presId="urn:microsoft.com/office/officeart/2005/8/layout/hierarchy1"/>
    <dgm:cxn modelId="{B75A683D-C4E3-4CCB-BA8F-B6BB5E580B44}" type="presParOf" srcId="{ED97EE76-3647-4F63-8788-F1D60D1A44BA}" destId="{E3AC153E-2405-49CD-B76E-1B040E7FC225}" srcOrd="1" destOrd="0" presId="urn:microsoft.com/office/officeart/2005/8/layout/hierarchy1"/>
    <dgm:cxn modelId="{07000E8E-7BBA-467C-BA55-C0D1964229D6}" type="presParOf" srcId="{C647BF02-D0D8-4D16-BAEC-98E62B500FEE}" destId="{286411D7-3DC7-4938-B4F3-CA3E96B23ED8}" srcOrd="1" destOrd="0" presId="urn:microsoft.com/office/officeart/2005/8/layout/hierarchy1"/>
    <dgm:cxn modelId="{B0C9E847-FFC0-4E53-B9E6-DA4A6AC95464}" type="presParOf" srcId="{FEE44FA0-E419-4EFA-9223-2726D2760862}" destId="{8D26479E-FFA3-4423-AFC8-BD9CC7F5B014}" srcOrd="1" destOrd="0" presId="urn:microsoft.com/office/officeart/2005/8/layout/hierarchy1"/>
    <dgm:cxn modelId="{F8459050-A1AD-4AD2-92F9-90F09384F64C}" type="presParOf" srcId="{8D26479E-FFA3-4423-AFC8-BD9CC7F5B014}" destId="{20795240-064A-44F5-9A3E-12C6876ECEFC}" srcOrd="0" destOrd="0" presId="urn:microsoft.com/office/officeart/2005/8/layout/hierarchy1"/>
    <dgm:cxn modelId="{83E2E870-273B-42BB-AB57-7BF75AA2DAA2}" type="presParOf" srcId="{20795240-064A-44F5-9A3E-12C6876ECEFC}" destId="{D294A8D5-27EF-4CD2-A50F-C05DC99AD704}" srcOrd="0" destOrd="0" presId="urn:microsoft.com/office/officeart/2005/8/layout/hierarchy1"/>
    <dgm:cxn modelId="{B4802904-36EA-4963-A49E-FFE96AE87D56}" type="presParOf" srcId="{20795240-064A-44F5-9A3E-12C6876ECEFC}" destId="{DF9D0EF3-519D-4806-9CF2-C22B83A19DF4}" srcOrd="1" destOrd="0" presId="urn:microsoft.com/office/officeart/2005/8/layout/hierarchy1"/>
    <dgm:cxn modelId="{BD00DB49-14EF-42D4-AA9D-530CFD298C8B}" type="presParOf" srcId="{8D26479E-FFA3-4423-AFC8-BD9CC7F5B014}" destId="{60341F5E-8EC3-4F7C-962A-23DB8C680DEC}" srcOrd="1" destOrd="0" presId="urn:microsoft.com/office/officeart/2005/8/layout/hierarchy1"/>
    <dgm:cxn modelId="{6AAC16DA-211E-47CD-A6F6-F41670B098FD}" type="presParOf" srcId="{FEE44FA0-E419-4EFA-9223-2726D2760862}" destId="{3A7A77FF-FB37-4204-AF4D-BB8F59FCFBE9}" srcOrd="2" destOrd="0" presId="urn:microsoft.com/office/officeart/2005/8/layout/hierarchy1"/>
    <dgm:cxn modelId="{0770B771-1B30-4A77-8A1F-BD1EA0BF2F33}" type="presParOf" srcId="{3A7A77FF-FB37-4204-AF4D-BB8F59FCFBE9}" destId="{CA0E1498-642A-4DB8-9F9A-12BB978C3DC6}" srcOrd="0" destOrd="0" presId="urn:microsoft.com/office/officeart/2005/8/layout/hierarchy1"/>
    <dgm:cxn modelId="{53D6F142-562B-402A-BCDD-35309A0C27FD}" type="presParOf" srcId="{CA0E1498-642A-4DB8-9F9A-12BB978C3DC6}" destId="{A5BFB8E4-5619-4313-8B09-23B569AFAF5E}" srcOrd="0" destOrd="0" presId="urn:microsoft.com/office/officeart/2005/8/layout/hierarchy1"/>
    <dgm:cxn modelId="{13E1F368-6729-43E9-895E-D86C1C0CBEB2}" type="presParOf" srcId="{CA0E1498-642A-4DB8-9F9A-12BB978C3DC6}" destId="{C171F404-56EF-48A6-8149-6F312CAE5A19}" srcOrd="1" destOrd="0" presId="urn:microsoft.com/office/officeart/2005/8/layout/hierarchy1"/>
    <dgm:cxn modelId="{1C770F99-0BF6-4A3F-9419-8DAE4E2AC150}" type="presParOf" srcId="{3A7A77FF-FB37-4204-AF4D-BB8F59FCFBE9}" destId="{0A2B80F8-6752-4164-9665-6E15A4D4C3F0}" srcOrd="1" destOrd="0" presId="urn:microsoft.com/office/officeart/2005/8/layout/hierarchy1"/>
    <dgm:cxn modelId="{B307FE83-73DD-4104-958A-0E481C9DCF27}" type="presParOf" srcId="{FEE44FA0-E419-4EFA-9223-2726D2760862}" destId="{425714F9-082D-4CD1-9A3D-EDBA6B76A115}" srcOrd="3" destOrd="0" presId="urn:microsoft.com/office/officeart/2005/8/layout/hierarchy1"/>
    <dgm:cxn modelId="{8AF9AD25-1A89-4D17-95AF-50A81D97690D}" type="presParOf" srcId="{425714F9-082D-4CD1-9A3D-EDBA6B76A115}" destId="{87633F3F-4113-4C7F-AE6E-CCEBB6369710}" srcOrd="0" destOrd="0" presId="urn:microsoft.com/office/officeart/2005/8/layout/hierarchy1"/>
    <dgm:cxn modelId="{01D3D3F6-95E2-40B8-9709-651C71751C7A}" type="presParOf" srcId="{87633F3F-4113-4C7F-AE6E-CCEBB6369710}" destId="{5A2DABD8-3878-4B71-BAAF-E5D503A787B8}" srcOrd="0" destOrd="0" presId="urn:microsoft.com/office/officeart/2005/8/layout/hierarchy1"/>
    <dgm:cxn modelId="{2A1BB8D3-ED1B-4DB9-B62F-5589434F2118}" type="presParOf" srcId="{87633F3F-4113-4C7F-AE6E-CCEBB6369710}" destId="{D081F884-7F61-4E44-BDD7-1A1659224BF8}" srcOrd="1" destOrd="0" presId="urn:microsoft.com/office/officeart/2005/8/layout/hierarchy1"/>
    <dgm:cxn modelId="{AB68F343-81CB-4A7E-8E3B-C26AA04CCC3E}" type="presParOf" srcId="{425714F9-082D-4CD1-9A3D-EDBA6B76A115}" destId="{C07B1FBD-11D4-47FD-B7F5-EF20F205C0F2}" srcOrd="1" destOrd="0" presId="urn:microsoft.com/office/officeart/2005/8/layout/hierarchy1"/>
  </dgm:cxnLst>
  <dgm:bg/>
  <dgm:whole/>
</dgm:dataModel>
</file>

<file path=ppt/diagrams/data8.xml><?xml version="1.0" encoding="utf-8"?>
<dgm:dataModel xmlns:dgm="http://schemas.openxmlformats.org/drawingml/2006/diagram" xmlns:a="http://schemas.openxmlformats.org/drawingml/2006/main">
  <dgm:ptLst>
    <dgm:pt modelId="{78AF6D12-7132-4857-A48B-23503969411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E67C376-1ABB-4654-9BC6-B3EBE7DDB5EE}">
      <dgm:prSet custT="1"/>
      <dgm:spPr/>
      <dgm:t>
        <a:bodyPr/>
        <a:lstStyle/>
        <a:p>
          <a:pPr rtl="0"/>
          <a:r>
            <a:rPr lang="en-US" sz="1800" dirty="0" smtClean="0"/>
            <a:t>Platform for interior designing of 3D generated model </a:t>
          </a:r>
          <a:endParaRPr lang="en-US" sz="1800" dirty="0"/>
        </a:p>
      </dgm:t>
    </dgm:pt>
    <dgm:pt modelId="{D0536690-4E7C-4E8C-9F46-D9AAA41B6783}" type="parTrans" cxnId="{F93C665D-92A4-4509-803F-8258D8EF6530}">
      <dgm:prSet/>
      <dgm:spPr/>
      <dgm:t>
        <a:bodyPr/>
        <a:lstStyle/>
        <a:p>
          <a:endParaRPr lang="en-US"/>
        </a:p>
      </dgm:t>
    </dgm:pt>
    <dgm:pt modelId="{F0584FD5-344B-44BD-8017-764EB89418F6}" type="sibTrans" cxnId="{F93C665D-92A4-4509-803F-8258D8EF6530}">
      <dgm:prSet/>
      <dgm:spPr/>
      <dgm:t>
        <a:bodyPr/>
        <a:lstStyle/>
        <a:p>
          <a:endParaRPr lang="en-US" dirty="0"/>
        </a:p>
      </dgm:t>
    </dgm:pt>
    <dgm:pt modelId="{C2553214-337A-49BD-BEBB-C37947F6D9C5}">
      <dgm:prSet custT="1"/>
      <dgm:spPr/>
      <dgm:t>
        <a:bodyPr/>
        <a:lstStyle/>
        <a:p>
          <a:pPr rtl="0"/>
          <a:r>
            <a:rPr lang="en-US" sz="1600" dirty="0" smtClean="0"/>
            <a:t>Platform for architects to generate 3D model efficiently with less time and effort.</a:t>
          </a:r>
          <a:endParaRPr lang="en-US" sz="1600" dirty="0"/>
        </a:p>
      </dgm:t>
    </dgm:pt>
    <dgm:pt modelId="{899699ED-0DF4-4E96-9519-D5B9786AFFF1}" type="parTrans" cxnId="{242541A8-E196-496E-A11A-63326CBF26F9}">
      <dgm:prSet/>
      <dgm:spPr/>
      <dgm:t>
        <a:bodyPr/>
        <a:lstStyle/>
        <a:p>
          <a:endParaRPr lang="en-US"/>
        </a:p>
      </dgm:t>
    </dgm:pt>
    <dgm:pt modelId="{B229CDB2-6C7A-432D-A49A-D518142AB75D}" type="sibTrans" cxnId="{242541A8-E196-496E-A11A-63326CBF26F9}">
      <dgm:prSet/>
      <dgm:spPr/>
      <dgm:t>
        <a:bodyPr/>
        <a:lstStyle/>
        <a:p>
          <a:endParaRPr lang="en-US" dirty="0"/>
        </a:p>
      </dgm:t>
    </dgm:pt>
    <dgm:pt modelId="{3C168FB4-280A-464D-913C-9501F50D9B0C}">
      <dgm:prSet custT="1"/>
      <dgm:spPr/>
      <dgm:t>
        <a:bodyPr/>
        <a:lstStyle/>
        <a:p>
          <a:pPr rtl="0"/>
          <a:r>
            <a:rPr lang="en-US" sz="1600" dirty="0" smtClean="0"/>
            <a:t>Platform for home planners, real estate selling agents to win customer satisfaction and for efficient sales promotions.</a:t>
          </a:r>
          <a:endParaRPr lang="en-US" sz="1600" i="1" dirty="0"/>
        </a:p>
      </dgm:t>
    </dgm:pt>
    <dgm:pt modelId="{2680BA29-8F49-4B3A-87D4-D293D4464705}" type="parTrans" cxnId="{73A4DAE5-79E9-46A1-9B82-E6EFF5C94313}">
      <dgm:prSet/>
      <dgm:spPr/>
      <dgm:t>
        <a:bodyPr/>
        <a:lstStyle/>
        <a:p>
          <a:endParaRPr lang="en-US"/>
        </a:p>
      </dgm:t>
    </dgm:pt>
    <dgm:pt modelId="{C32153BF-43BC-454E-94DD-BBA7696F7D16}" type="sibTrans" cxnId="{73A4DAE5-79E9-46A1-9B82-E6EFF5C94313}">
      <dgm:prSet/>
      <dgm:spPr/>
      <dgm:t>
        <a:bodyPr/>
        <a:lstStyle/>
        <a:p>
          <a:endParaRPr lang="en-US"/>
        </a:p>
      </dgm:t>
    </dgm:pt>
    <dgm:pt modelId="{8CD406DB-898E-4C6F-85F7-2A0C7B577420}" type="pres">
      <dgm:prSet presAssocID="{78AF6D12-7132-4857-A48B-235039694114}" presName="outerComposite" presStyleCnt="0">
        <dgm:presLayoutVars>
          <dgm:chMax val="5"/>
          <dgm:dir/>
          <dgm:resizeHandles val="exact"/>
        </dgm:presLayoutVars>
      </dgm:prSet>
      <dgm:spPr/>
      <dgm:t>
        <a:bodyPr/>
        <a:lstStyle/>
        <a:p>
          <a:endParaRPr lang="en-US"/>
        </a:p>
      </dgm:t>
    </dgm:pt>
    <dgm:pt modelId="{E96FFECF-C0D0-4499-9E76-F694247A2E9B}" type="pres">
      <dgm:prSet presAssocID="{78AF6D12-7132-4857-A48B-235039694114}" presName="dummyMaxCanvas" presStyleCnt="0">
        <dgm:presLayoutVars/>
      </dgm:prSet>
      <dgm:spPr/>
      <dgm:t>
        <a:bodyPr/>
        <a:lstStyle/>
        <a:p>
          <a:endParaRPr lang="en-US"/>
        </a:p>
      </dgm:t>
    </dgm:pt>
    <dgm:pt modelId="{CA172606-131F-4016-A992-22EE3651A136}" type="pres">
      <dgm:prSet presAssocID="{78AF6D12-7132-4857-A48B-235039694114}" presName="ThreeNodes_1" presStyleLbl="node1" presStyleIdx="0" presStyleCnt="3" custLinFactNeighborY="-8403">
        <dgm:presLayoutVars>
          <dgm:bulletEnabled val="1"/>
        </dgm:presLayoutVars>
      </dgm:prSet>
      <dgm:spPr/>
      <dgm:t>
        <a:bodyPr/>
        <a:lstStyle/>
        <a:p>
          <a:endParaRPr lang="en-US"/>
        </a:p>
      </dgm:t>
    </dgm:pt>
    <dgm:pt modelId="{9C0B5E94-E8DC-43C9-ADB6-3A9E5F6B277E}" type="pres">
      <dgm:prSet presAssocID="{78AF6D12-7132-4857-A48B-235039694114}" presName="ThreeNodes_2" presStyleLbl="node1" presStyleIdx="1" presStyleCnt="3">
        <dgm:presLayoutVars>
          <dgm:bulletEnabled val="1"/>
        </dgm:presLayoutVars>
      </dgm:prSet>
      <dgm:spPr/>
      <dgm:t>
        <a:bodyPr/>
        <a:lstStyle/>
        <a:p>
          <a:endParaRPr lang="en-US"/>
        </a:p>
      </dgm:t>
    </dgm:pt>
    <dgm:pt modelId="{6E726087-E059-4D1C-B49E-6F29DE920FAF}" type="pres">
      <dgm:prSet presAssocID="{78AF6D12-7132-4857-A48B-235039694114}" presName="ThreeNodes_3" presStyleLbl="node1" presStyleIdx="2" presStyleCnt="3">
        <dgm:presLayoutVars>
          <dgm:bulletEnabled val="1"/>
        </dgm:presLayoutVars>
      </dgm:prSet>
      <dgm:spPr/>
      <dgm:t>
        <a:bodyPr/>
        <a:lstStyle/>
        <a:p>
          <a:endParaRPr lang="en-US"/>
        </a:p>
      </dgm:t>
    </dgm:pt>
    <dgm:pt modelId="{A27B5C85-ED5C-4158-BEF8-0F3E5E210F44}" type="pres">
      <dgm:prSet presAssocID="{78AF6D12-7132-4857-A48B-235039694114}" presName="ThreeConn_1-2" presStyleLbl="fgAccFollowNode1" presStyleIdx="0" presStyleCnt="2">
        <dgm:presLayoutVars>
          <dgm:bulletEnabled val="1"/>
        </dgm:presLayoutVars>
      </dgm:prSet>
      <dgm:spPr/>
      <dgm:t>
        <a:bodyPr/>
        <a:lstStyle/>
        <a:p>
          <a:endParaRPr lang="en-US"/>
        </a:p>
      </dgm:t>
    </dgm:pt>
    <dgm:pt modelId="{3430FA1F-56D3-48AA-BBBF-4EE64517EA0C}" type="pres">
      <dgm:prSet presAssocID="{78AF6D12-7132-4857-A48B-235039694114}" presName="ThreeConn_2-3" presStyleLbl="fgAccFollowNode1" presStyleIdx="1" presStyleCnt="2">
        <dgm:presLayoutVars>
          <dgm:bulletEnabled val="1"/>
        </dgm:presLayoutVars>
      </dgm:prSet>
      <dgm:spPr/>
      <dgm:t>
        <a:bodyPr/>
        <a:lstStyle/>
        <a:p>
          <a:endParaRPr lang="en-US"/>
        </a:p>
      </dgm:t>
    </dgm:pt>
    <dgm:pt modelId="{18223B10-6CFF-435D-9546-78E02D38B691}" type="pres">
      <dgm:prSet presAssocID="{78AF6D12-7132-4857-A48B-235039694114}" presName="ThreeNodes_1_text" presStyleLbl="node1" presStyleIdx="2" presStyleCnt="3">
        <dgm:presLayoutVars>
          <dgm:bulletEnabled val="1"/>
        </dgm:presLayoutVars>
      </dgm:prSet>
      <dgm:spPr/>
      <dgm:t>
        <a:bodyPr/>
        <a:lstStyle/>
        <a:p>
          <a:endParaRPr lang="en-US"/>
        </a:p>
      </dgm:t>
    </dgm:pt>
    <dgm:pt modelId="{503B2F75-A845-47D7-A40D-E877BEADDF7D}" type="pres">
      <dgm:prSet presAssocID="{78AF6D12-7132-4857-A48B-235039694114}" presName="ThreeNodes_2_text" presStyleLbl="node1" presStyleIdx="2" presStyleCnt="3">
        <dgm:presLayoutVars>
          <dgm:bulletEnabled val="1"/>
        </dgm:presLayoutVars>
      </dgm:prSet>
      <dgm:spPr/>
      <dgm:t>
        <a:bodyPr/>
        <a:lstStyle/>
        <a:p>
          <a:endParaRPr lang="en-US"/>
        </a:p>
      </dgm:t>
    </dgm:pt>
    <dgm:pt modelId="{94645B41-5EF6-4E61-B72D-2850709DCF29}" type="pres">
      <dgm:prSet presAssocID="{78AF6D12-7132-4857-A48B-235039694114}" presName="ThreeNodes_3_text" presStyleLbl="node1" presStyleIdx="2" presStyleCnt="3">
        <dgm:presLayoutVars>
          <dgm:bulletEnabled val="1"/>
        </dgm:presLayoutVars>
      </dgm:prSet>
      <dgm:spPr/>
      <dgm:t>
        <a:bodyPr/>
        <a:lstStyle/>
        <a:p>
          <a:endParaRPr lang="en-US"/>
        </a:p>
      </dgm:t>
    </dgm:pt>
  </dgm:ptLst>
  <dgm:cxnLst>
    <dgm:cxn modelId="{A90E323D-4F2A-4402-83CE-F2F65B7F9585}" type="presOf" srcId="{F0584FD5-344B-44BD-8017-764EB89418F6}" destId="{A27B5C85-ED5C-4158-BEF8-0F3E5E210F44}" srcOrd="0" destOrd="0" presId="urn:microsoft.com/office/officeart/2005/8/layout/vProcess5"/>
    <dgm:cxn modelId="{0487C8AB-3283-4A24-BBEF-F6D7911BCADC}" type="presOf" srcId="{6E67C376-1ABB-4654-9BC6-B3EBE7DDB5EE}" destId="{18223B10-6CFF-435D-9546-78E02D38B691}" srcOrd="1" destOrd="0" presId="urn:microsoft.com/office/officeart/2005/8/layout/vProcess5"/>
    <dgm:cxn modelId="{F93C665D-92A4-4509-803F-8258D8EF6530}" srcId="{78AF6D12-7132-4857-A48B-235039694114}" destId="{6E67C376-1ABB-4654-9BC6-B3EBE7DDB5EE}" srcOrd="0" destOrd="0" parTransId="{D0536690-4E7C-4E8C-9F46-D9AAA41B6783}" sibTransId="{F0584FD5-344B-44BD-8017-764EB89418F6}"/>
    <dgm:cxn modelId="{2C5088B1-FF0F-4985-89F1-EFD8FD5ED1AC}" type="presOf" srcId="{C2553214-337A-49BD-BEBB-C37947F6D9C5}" destId="{9C0B5E94-E8DC-43C9-ADB6-3A9E5F6B277E}" srcOrd="0" destOrd="0" presId="urn:microsoft.com/office/officeart/2005/8/layout/vProcess5"/>
    <dgm:cxn modelId="{B55FCBBE-1661-4CDD-95B6-9C69E3F007D3}" type="presOf" srcId="{78AF6D12-7132-4857-A48B-235039694114}" destId="{8CD406DB-898E-4C6F-85F7-2A0C7B577420}" srcOrd="0" destOrd="0" presId="urn:microsoft.com/office/officeart/2005/8/layout/vProcess5"/>
    <dgm:cxn modelId="{BAE26A2A-F7A4-45EE-B7F9-FB2A84988377}" type="presOf" srcId="{3C168FB4-280A-464D-913C-9501F50D9B0C}" destId="{6E726087-E059-4D1C-B49E-6F29DE920FAF}" srcOrd="0" destOrd="0" presId="urn:microsoft.com/office/officeart/2005/8/layout/vProcess5"/>
    <dgm:cxn modelId="{8BDDCF13-1F04-421A-BB46-F106DF031169}" type="presOf" srcId="{C2553214-337A-49BD-BEBB-C37947F6D9C5}" destId="{503B2F75-A845-47D7-A40D-E877BEADDF7D}" srcOrd="1" destOrd="0" presId="urn:microsoft.com/office/officeart/2005/8/layout/vProcess5"/>
    <dgm:cxn modelId="{242541A8-E196-496E-A11A-63326CBF26F9}" srcId="{78AF6D12-7132-4857-A48B-235039694114}" destId="{C2553214-337A-49BD-BEBB-C37947F6D9C5}" srcOrd="1" destOrd="0" parTransId="{899699ED-0DF4-4E96-9519-D5B9786AFFF1}" sibTransId="{B229CDB2-6C7A-432D-A49A-D518142AB75D}"/>
    <dgm:cxn modelId="{73A4DAE5-79E9-46A1-9B82-E6EFF5C94313}" srcId="{78AF6D12-7132-4857-A48B-235039694114}" destId="{3C168FB4-280A-464D-913C-9501F50D9B0C}" srcOrd="2" destOrd="0" parTransId="{2680BA29-8F49-4B3A-87D4-D293D4464705}" sibTransId="{C32153BF-43BC-454E-94DD-BBA7696F7D16}"/>
    <dgm:cxn modelId="{E0FB2D3D-6EF9-40D1-B007-E4A71C3DB153}" type="presOf" srcId="{3C168FB4-280A-464D-913C-9501F50D9B0C}" destId="{94645B41-5EF6-4E61-B72D-2850709DCF29}" srcOrd="1" destOrd="0" presId="urn:microsoft.com/office/officeart/2005/8/layout/vProcess5"/>
    <dgm:cxn modelId="{79D9EECC-241C-47F7-8601-6C145B5B55EF}" type="presOf" srcId="{B229CDB2-6C7A-432D-A49A-D518142AB75D}" destId="{3430FA1F-56D3-48AA-BBBF-4EE64517EA0C}" srcOrd="0" destOrd="0" presId="urn:microsoft.com/office/officeart/2005/8/layout/vProcess5"/>
    <dgm:cxn modelId="{79772312-E266-4147-80AA-F0D4DA701C6C}" type="presOf" srcId="{6E67C376-1ABB-4654-9BC6-B3EBE7DDB5EE}" destId="{CA172606-131F-4016-A992-22EE3651A136}" srcOrd="0" destOrd="0" presId="urn:microsoft.com/office/officeart/2005/8/layout/vProcess5"/>
    <dgm:cxn modelId="{B133FA66-5B52-4591-88C1-DF21F70754C7}" type="presParOf" srcId="{8CD406DB-898E-4C6F-85F7-2A0C7B577420}" destId="{E96FFECF-C0D0-4499-9E76-F694247A2E9B}" srcOrd="0" destOrd="0" presId="urn:microsoft.com/office/officeart/2005/8/layout/vProcess5"/>
    <dgm:cxn modelId="{473B92C1-5C93-4CAB-A726-BFBD805EF7F7}" type="presParOf" srcId="{8CD406DB-898E-4C6F-85F7-2A0C7B577420}" destId="{CA172606-131F-4016-A992-22EE3651A136}" srcOrd="1" destOrd="0" presId="urn:microsoft.com/office/officeart/2005/8/layout/vProcess5"/>
    <dgm:cxn modelId="{135B2CCE-7617-4448-B899-5E1D780FEEE4}" type="presParOf" srcId="{8CD406DB-898E-4C6F-85F7-2A0C7B577420}" destId="{9C0B5E94-E8DC-43C9-ADB6-3A9E5F6B277E}" srcOrd="2" destOrd="0" presId="urn:microsoft.com/office/officeart/2005/8/layout/vProcess5"/>
    <dgm:cxn modelId="{DDA79FB4-6E96-475F-BD77-3F2BC47ABC14}" type="presParOf" srcId="{8CD406DB-898E-4C6F-85F7-2A0C7B577420}" destId="{6E726087-E059-4D1C-B49E-6F29DE920FAF}" srcOrd="3" destOrd="0" presId="urn:microsoft.com/office/officeart/2005/8/layout/vProcess5"/>
    <dgm:cxn modelId="{3466F390-45B5-4B85-833E-16B2760BB3F9}" type="presParOf" srcId="{8CD406DB-898E-4C6F-85F7-2A0C7B577420}" destId="{A27B5C85-ED5C-4158-BEF8-0F3E5E210F44}" srcOrd="4" destOrd="0" presId="urn:microsoft.com/office/officeart/2005/8/layout/vProcess5"/>
    <dgm:cxn modelId="{9DD2680B-67B6-4934-AA48-276BBE49D759}" type="presParOf" srcId="{8CD406DB-898E-4C6F-85F7-2A0C7B577420}" destId="{3430FA1F-56D3-48AA-BBBF-4EE64517EA0C}" srcOrd="5" destOrd="0" presId="urn:microsoft.com/office/officeart/2005/8/layout/vProcess5"/>
    <dgm:cxn modelId="{DC801B95-D13F-4CC2-A676-F60126DB41CD}" type="presParOf" srcId="{8CD406DB-898E-4C6F-85F7-2A0C7B577420}" destId="{18223B10-6CFF-435D-9546-78E02D38B691}" srcOrd="6" destOrd="0" presId="urn:microsoft.com/office/officeart/2005/8/layout/vProcess5"/>
    <dgm:cxn modelId="{C354367F-7A57-441B-B9CB-FC1A50688745}" type="presParOf" srcId="{8CD406DB-898E-4C6F-85F7-2A0C7B577420}" destId="{503B2F75-A845-47D7-A40D-E877BEADDF7D}" srcOrd="7" destOrd="0" presId="urn:microsoft.com/office/officeart/2005/8/layout/vProcess5"/>
    <dgm:cxn modelId="{A2DC38B4-16B7-4CE3-A3E4-F6CAFBB45141}" type="presParOf" srcId="{8CD406DB-898E-4C6F-85F7-2A0C7B577420}" destId="{94645B41-5EF6-4E61-B72D-2850709DCF29}" srcOrd="8" destOrd="0" presId="urn:microsoft.com/office/officeart/2005/8/layout/vProcess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03C74A-7869-438B-A1BF-F5F53FDF4EE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BE4A66E-61F4-473E-865B-87202686D954}">
      <dgm:prSet/>
      <dgm:spPr/>
      <dgm:t>
        <a:bodyPr/>
        <a:lstStyle/>
        <a:p>
          <a:pPr rtl="0"/>
          <a:r>
            <a:rPr lang="en-US" dirty="0" smtClean="0"/>
            <a:t>Technical Feasibility</a:t>
          </a:r>
          <a:endParaRPr lang="en-US" dirty="0"/>
        </a:p>
      </dgm:t>
    </dgm:pt>
    <dgm:pt modelId="{ACAD9200-4CB0-4D96-A161-5EC4D88AC50B}" type="parTrans" cxnId="{5644D1F1-3195-4D97-8FA7-7A67C7DC4066}">
      <dgm:prSet/>
      <dgm:spPr/>
      <dgm:t>
        <a:bodyPr/>
        <a:lstStyle/>
        <a:p>
          <a:endParaRPr lang="en-US"/>
        </a:p>
      </dgm:t>
    </dgm:pt>
    <dgm:pt modelId="{EA0B7C18-27DA-4E03-AB0D-169B76CE5C34}" type="sibTrans" cxnId="{5644D1F1-3195-4D97-8FA7-7A67C7DC4066}">
      <dgm:prSet/>
      <dgm:spPr/>
      <dgm:t>
        <a:bodyPr/>
        <a:lstStyle/>
        <a:p>
          <a:endParaRPr lang="en-US"/>
        </a:p>
      </dgm:t>
    </dgm:pt>
    <dgm:pt modelId="{AF38DB20-6AD0-4AFF-A374-BB5D8E212A56}">
      <dgm:prSet/>
      <dgm:spPr/>
      <dgm:t>
        <a:bodyPr/>
        <a:lstStyle/>
        <a:p>
          <a:pPr rtl="0"/>
          <a:r>
            <a:rPr lang="en-US" dirty="0" smtClean="0"/>
            <a:t>Operational Feasibility</a:t>
          </a:r>
          <a:endParaRPr lang="en-US" dirty="0"/>
        </a:p>
      </dgm:t>
    </dgm:pt>
    <dgm:pt modelId="{C72AF507-C2D8-4D94-AA90-F567550C6291}" type="parTrans" cxnId="{D8AB7DE1-BEB6-4C5D-858D-08D04DFC70A6}">
      <dgm:prSet/>
      <dgm:spPr/>
      <dgm:t>
        <a:bodyPr/>
        <a:lstStyle/>
        <a:p>
          <a:endParaRPr lang="en-US"/>
        </a:p>
      </dgm:t>
    </dgm:pt>
    <dgm:pt modelId="{54C18931-052D-4490-9F27-3E1DF19EFD91}" type="sibTrans" cxnId="{D8AB7DE1-BEB6-4C5D-858D-08D04DFC70A6}">
      <dgm:prSet/>
      <dgm:spPr/>
      <dgm:t>
        <a:bodyPr/>
        <a:lstStyle/>
        <a:p>
          <a:endParaRPr lang="en-US"/>
        </a:p>
      </dgm:t>
    </dgm:pt>
    <dgm:pt modelId="{753EA279-C4AE-481A-858E-B3B29ABA7523}">
      <dgm:prSet/>
      <dgm:spPr/>
      <dgm:t>
        <a:bodyPr/>
        <a:lstStyle/>
        <a:p>
          <a:pPr rtl="0"/>
          <a:r>
            <a:rPr lang="en-US" dirty="0" smtClean="0"/>
            <a:t>Economical Feasibility</a:t>
          </a:r>
          <a:endParaRPr lang="en-US" dirty="0"/>
        </a:p>
      </dgm:t>
    </dgm:pt>
    <dgm:pt modelId="{3A6C0979-735C-44C1-BEB8-DE3743A22C33}" type="parTrans" cxnId="{F90FFCC5-B276-4EFD-A902-955EE8DED48A}">
      <dgm:prSet/>
      <dgm:spPr/>
      <dgm:t>
        <a:bodyPr/>
        <a:lstStyle/>
        <a:p>
          <a:endParaRPr lang="en-US"/>
        </a:p>
      </dgm:t>
    </dgm:pt>
    <dgm:pt modelId="{F47CB47F-9051-4CE0-82D2-25DA0D70211B}" type="sibTrans" cxnId="{F90FFCC5-B276-4EFD-A902-955EE8DED48A}">
      <dgm:prSet/>
      <dgm:spPr/>
      <dgm:t>
        <a:bodyPr/>
        <a:lstStyle/>
        <a:p>
          <a:endParaRPr lang="en-US"/>
        </a:p>
      </dgm:t>
    </dgm:pt>
    <dgm:pt modelId="{3E7EE2BE-13DD-4B3F-8F29-2C1BEA28AFCD}" type="pres">
      <dgm:prSet presAssocID="{9003C74A-7869-438B-A1BF-F5F53FDF4EE2}" presName="linear" presStyleCnt="0">
        <dgm:presLayoutVars>
          <dgm:dir/>
          <dgm:animLvl val="lvl"/>
          <dgm:resizeHandles val="exact"/>
        </dgm:presLayoutVars>
      </dgm:prSet>
      <dgm:spPr/>
      <dgm:t>
        <a:bodyPr/>
        <a:lstStyle/>
        <a:p>
          <a:endParaRPr lang="en-US"/>
        </a:p>
      </dgm:t>
    </dgm:pt>
    <dgm:pt modelId="{7864DDA8-FD62-47A6-9A2E-561ABDD57D13}" type="pres">
      <dgm:prSet presAssocID="{3BE4A66E-61F4-473E-865B-87202686D954}" presName="parentLin" presStyleCnt="0"/>
      <dgm:spPr/>
    </dgm:pt>
    <dgm:pt modelId="{3BB88BA3-CA82-415E-9845-0BD0F8F5B5DC}" type="pres">
      <dgm:prSet presAssocID="{3BE4A66E-61F4-473E-865B-87202686D954}" presName="parentLeftMargin" presStyleLbl="node1" presStyleIdx="0" presStyleCnt="3"/>
      <dgm:spPr/>
      <dgm:t>
        <a:bodyPr/>
        <a:lstStyle/>
        <a:p>
          <a:endParaRPr lang="en-US"/>
        </a:p>
      </dgm:t>
    </dgm:pt>
    <dgm:pt modelId="{F73A6116-57CB-43B0-8946-864EDAA1473A}" type="pres">
      <dgm:prSet presAssocID="{3BE4A66E-61F4-473E-865B-87202686D954}" presName="parentText" presStyleLbl="node1" presStyleIdx="0" presStyleCnt="3">
        <dgm:presLayoutVars>
          <dgm:chMax val="0"/>
          <dgm:bulletEnabled val="1"/>
        </dgm:presLayoutVars>
      </dgm:prSet>
      <dgm:spPr/>
      <dgm:t>
        <a:bodyPr/>
        <a:lstStyle/>
        <a:p>
          <a:endParaRPr lang="en-US"/>
        </a:p>
      </dgm:t>
    </dgm:pt>
    <dgm:pt modelId="{90B250AF-DB2F-4A3D-8062-F44D6ECDF84B}" type="pres">
      <dgm:prSet presAssocID="{3BE4A66E-61F4-473E-865B-87202686D954}" presName="negativeSpace" presStyleCnt="0"/>
      <dgm:spPr/>
    </dgm:pt>
    <dgm:pt modelId="{BB4D7D93-23D0-4BD6-A43B-0FA2BBCB1D73}" type="pres">
      <dgm:prSet presAssocID="{3BE4A66E-61F4-473E-865B-87202686D954}" presName="childText" presStyleLbl="conFgAcc1" presStyleIdx="0" presStyleCnt="3">
        <dgm:presLayoutVars>
          <dgm:bulletEnabled val="1"/>
        </dgm:presLayoutVars>
      </dgm:prSet>
      <dgm:spPr/>
    </dgm:pt>
    <dgm:pt modelId="{7A9CFD46-04FA-42FB-A84E-BF1F8140BC75}" type="pres">
      <dgm:prSet presAssocID="{EA0B7C18-27DA-4E03-AB0D-169B76CE5C34}" presName="spaceBetweenRectangles" presStyleCnt="0"/>
      <dgm:spPr/>
    </dgm:pt>
    <dgm:pt modelId="{BB14B2CD-5415-4DF6-ABEC-29F4682E36FD}" type="pres">
      <dgm:prSet presAssocID="{AF38DB20-6AD0-4AFF-A374-BB5D8E212A56}" presName="parentLin" presStyleCnt="0"/>
      <dgm:spPr/>
    </dgm:pt>
    <dgm:pt modelId="{1DDB1323-FFC9-4A16-BB35-C1CE04B7A632}" type="pres">
      <dgm:prSet presAssocID="{AF38DB20-6AD0-4AFF-A374-BB5D8E212A56}" presName="parentLeftMargin" presStyleLbl="node1" presStyleIdx="0" presStyleCnt="3"/>
      <dgm:spPr/>
      <dgm:t>
        <a:bodyPr/>
        <a:lstStyle/>
        <a:p>
          <a:endParaRPr lang="en-US"/>
        </a:p>
      </dgm:t>
    </dgm:pt>
    <dgm:pt modelId="{DFE71EEB-7F24-40FC-847A-078AF3698038}" type="pres">
      <dgm:prSet presAssocID="{AF38DB20-6AD0-4AFF-A374-BB5D8E212A56}" presName="parentText" presStyleLbl="node1" presStyleIdx="1" presStyleCnt="3">
        <dgm:presLayoutVars>
          <dgm:chMax val="0"/>
          <dgm:bulletEnabled val="1"/>
        </dgm:presLayoutVars>
      </dgm:prSet>
      <dgm:spPr/>
      <dgm:t>
        <a:bodyPr/>
        <a:lstStyle/>
        <a:p>
          <a:endParaRPr lang="en-US"/>
        </a:p>
      </dgm:t>
    </dgm:pt>
    <dgm:pt modelId="{CC235A6B-8074-4682-BCFC-82F30EF1A415}" type="pres">
      <dgm:prSet presAssocID="{AF38DB20-6AD0-4AFF-A374-BB5D8E212A56}" presName="negativeSpace" presStyleCnt="0"/>
      <dgm:spPr/>
    </dgm:pt>
    <dgm:pt modelId="{6793FDDA-7519-4A3A-BB49-88608EEBB9A0}" type="pres">
      <dgm:prSet presAssocID="{AF38DB20-6AD0-4AFF-A374-BB5D8E212A56}" presName="childText" presStyleLbl="conFgAcc1" presStyleIdx="1" presStyleCnt="3">
        <dgm:presLayoutVars>
          <dgm:bulletEnabled val="1"/>
        </dgm:presLayoutVars>
      </dgm:prSet>
      <dgm:spPr/>
    </dgm:pt>
    <dgm:pt modelId="{408D2E18-19CE-4C09-94F1-8A0488C06F57}" type="pres">
      <dgm:prSet presAssocID="{54C18931-052D-4490-9F27-3E1DF19EFD91}" presName="spaceBetweenRectangles" presStyleCnt="0"/>
      <dgm:spPr/>
    </dgm:pt>
    <dgm:pt modelId="{D84DD89A-5CDB-413B-ABAA-676608223327}" type="pres">
      <dgm:prSet presAssocID="{753EA279-C4AE-481A-858E-B3B29ABA7523}" presName="parentLin" presStyleCnt="0"/>
      <dgm:spPr/>
    </dgm:pt>
    <dgm:pt modelId="{68876674-E7D2-4C01-81B9-74794173CFCC}" type="pres">
      <dgm:prSet presAssocID="{753EA279-C4AE-481A-858E-B3B29ABA7523}" presName="parentLeftMargin" presStyleLbl="node1" presStyleIdx="1" presStyleCnt="3"/>
      <dgm:spPr/>
      <dgm:t>
        <a:bodyPr/>
        <a:lstStyle/>
        <a:p>
          <a:endParaRPr lang="en-US"/>
        </a:p>
      </dgm:t>
    </dgm:pt>
    <dgm:pt modelId="{4A5E5B36-79BA-4BE2-9622-B85135F5C406}" type="pres">
      <dgm:prSet presAssocID="{753EA279-C4AE-481A-858E-B3B29ABA7523}" presName="parentText" presStyleLbl="node1" presStyleIdx="2" presStyleCnt="3">
        <dgm:presLayoutVars>
          <dgm:chMax val="0"/>
          <dgm:bulletEnabled val="1"/>
        </dgm:presLayoutVars>
      </dgm:prSet>
      <dgm:spPr/>
      <dgm:t>
        <a:bodyPr/>
        <a:lstStyle/>
        <a:p>
          <a:endParaRPr lang="en-US"/>
        </a:p>
      </dgm:t>
    </dgm:pt>
    <dgm:pt modelId="{AB88EC0E-4076-404B-9D5A-4E47955CAD1D}" type="pres">
      <dgm:prSet presAssocID="{753EA279-C4AE-481A-858E-B3B29ABA7523}" presName="negativeSpace" presStyleCnt="0"/>
      <dgm:spPr/>
    </dgm:pt>
    <dgm:pt modelId="{DF8663AD-F1C0-416E-8CEA-379A9F5CBA44}" type="pres">
      <dgm:prSet presAssocID="{753EA279-C4AE-481A-858E-B3B29ABA7523}" presName="childText" presStyleLbl="conFgAcc1" presStyleIdx="2" presStyleCnt="3">
        <dgm:presLayoutVars>
          <dgm:bulletEnabled val="1"/>
        </dgm:presLayoutVars>
      </dgm:prSet>
      <dgm:spPr/>
    </dgm:pt>
  </dgm:ptLst>
  <dgm:cxnLst>
    <dgm:cxn modelId="{F90FFCC5-B276-4EFD-A902-955EE8DED48A}" srcId="{9003C74A-7869-438B-A1BF-F5F53FDF4EE2}" destId="{753EA279-C4AE-481A-858E-B3B29ABA7523}" srcOrd="2" destOrd="0" parTransId="{3A6C0979-735C-44C1-BEB8-DE3743A22C33}" sibTransId="{F47CB47F-9051-4CE0-82D2-25DA0D70211B}"/>
    <dgm:cxn modelId="{874F5959-FBE6-49E3-88D6-363F966B90D6}" type="presOf" srcId="{753EA279-C4AE-481A-858E-B3B29ABA7523}" destId="{68876674-E7D2-4C01-81B9-74794173CFCC}" srcOrd="0" destOrd="0" presId="urn:microsoft.com/office/officeart/2005/8/layout/list1"/>
    <dgm:cxn modelId="{5644D1F1-3195-4D97-8FA7-7A67C7DC4066}" srcId="{9003C74A-7869-438B-A1BF-F5F53FDF4EE2}" destId="{3BE4A66E-61F4-473E-865B-87202686D954}" srcOrd="0" destOrd="0" parTransId="{ACAD9200-4CB0-4D96-A161-5EC4D88AC50B}" sibTransId="{EA0B7C18-27DA-4E03-AB0D-169B76CE5C34}"/>
    <dgm:cxn modelId="{520C3342-AD10-4994-A81F-946EBABE536F}" type="presOf" srcId="{753EA279-C4AE-481A-858E-B3B29ABA7523}" destId="{4A5E5B36-79BA-4BE2-9622-B85135F5C406}" srcOrd="1" destOrd="0" presId="urn:microsoft.com/office/officeart/2005/8/layout/list1"/>
    <dgm:cxn modelId="{D8AB7DE1-BEB6-4C5D-858D-08D04DFC70A6}" srcId="{9003C74A-7869-438B-A1BF-F5F53FDF4EE2}" destId="{AF38DB20-6AD0-4AFF-A374-BB5D8E212A56}" srcOrd="1" destOrd="0" parTransId="{C72AF507-C2D8-4D94-AA90-F567550C6291}" sibTransId="{54C18931-052D-4490-9F27-3E1DF19EFD91}"/>
    <dgm:cxn modelId="{CC03A95E-73F0-423B-9F6E-4F34868CD9CE}" type="presOf" srcId="{9003C74A-7869-438B-A1BF-F5F53FDF4EE2}" destId="{3E7EE2BE-13DD-4B3F-8F29-2C1BEA28AFCD}" srcOrd="0" destOrd="0" presId="urn:microsoft.com/office/officeart/2005/8/layout/list1"/>
    <dgm:cxn modelId="{939AA90B-61C0-426D-81D1-B84F8B7AE0FA}" type="presOf" srcId="{3BE4A66E-61F4-473E-865B-87202686D954}" destId="{F73A6116-57CB-43B0-8946-864EDAA1473A}" srcOrd="1" destOrd="0" presId="urn:microsoft.com/office/officeart/2005/8/layout/list1"/>
    <dgm:cxn modelId="{67A1B68E-8EAA-4C75-9E49-0C385859A394}" type="presOf" srcId="{AF38DB20-6AD0-4AFF-A374-BB5D8E212A56}" destId="{1DDB1323-FFC9-4A16-BB35-C1CE04B7A632}" srcOrd="0" destOrd="0" presId="urn:microsoft.com/office/officeart/2005/8/layout/list1"/>
    <dgm:cxn modelId="{63F9C59D-9C8C-480A-B382-36644701ABCD}" type="presOf" srcId="{AF38DB20-6AD0-4AFF-A374-BB5D8E212A56}" destId="{DFE71EEB-7F24-40FC-847A-078AF3698038}" srcOrd="1" destOrd="0" presId="urn:microsoft.com/office/officeart/2005/8/layout/list1"/>
    <dgm:cxn modelId="{1F0EBC4C-7921-46D1-81CF-3E217965BFC0}" type="presOf" srcId="{3BE4A66E-61F4-473E-865B-87202686D954}" destId="{3BB88BA3-CA82-415E-9845-0BD0F8F5B5DC}" srcOrd="0" destOrd="0" presId="urn:microsoft.com/office/officeart/2005/8/layout/list1"/>
    <dgm:cxn modelId="{C807BC5E-31E9-4921-A704-80ED3DB10FAA}" type="presParOf" srcId="{3E7EE2BE-13DD-4B3F-8F29-2C1BEA28AFCD}" destId="{7864DDA8-FD62-47A6-9A2E-561ABDD57D13}" srcOrd="0" destOrd="0" presId="urn:microsoft.com/office/officeart/2005/8/layout/list1"/>
    <dgm:cxn modelId="{C2E13825-3FB0-4851-B3B9-18391AA59EB1}" type="presParOf" srcId="{7864DDA8-FD62-47A6-9A2E-561ABDD57D13}" destId="{3BB88BA3-CA82-415E-9845-0BD0F8F5B5DC}" srcOrd="0" destOrd="0" presId="urn:microsoft.com/office/officeart/2005/8/layout/list1"/>
    <dgm:cxn modelId="{1889D556-25B3-461B-BDCA-096F6A4FBB36}" type="presParOf" srcId="{7864DDA8-FD62-47A6-9A2E-561ABDD57D13}" destId="{F73A6116-57CB-43B0-8946-864EDAA1473A}" srcOrd="1" destOrd="0" presId="urn:microsoft.com/office/officeart/2005/8/layout/list1"/>
    <dgm:cxn modelId="{C99C20E1-F853-44A6-9AF8-B6CC1E2ABFFA}" type="presParOf" srcId="{3E7EE2BE-13DD-4B3F-8F29-2C1BEA28AFCD}" destId="{90B250AF-DB2F-4A3D-8062-F44D6ECDF84B}" srcOrd="1" destOrd="0" presId="urn:microsoft.com/office/officeart/2005/8/layout/list1"/>
    <dgm:cxn modelId="{ABAEB173-50A9-42D1-86B8-C09CE2FE87D8}" type="presParOf" srcId="{3E7EE2BE-13DD-4B3F-8F29-2C1BEA28AFCD}" destId="{BB4D7D93-23D0-4BD6-A43B-0FA2BBCB1D73}" srcOrd="2" destOrd="0" presId="urn:microsoft.com/office/officeart/2005/8/layout/list1"/>
    <dgm:cxn modelId="{2759572D-24EC-4AE7-BF33-1D74F93965A0}" type="presParOf" srcId="{3E7EE2BE-13DD-4B3F-8F29-2C1BEA28AFCD}" destId="{7A9CFD46-04FA-42FB-A84E-BF1F8140BC75}" srcOrd="3" destOrd="0" presId="urn:microsoft.com/office/officeart/2005/8/layout/list1"/>
    <dgm:cxn modelId="{9469D88A-AC34-45AE-92FF-79AE61219AE7}" type="presParOf" srcId="{3E7EE2BE-13DD-4B3F-8F29-2C1BEA28AFCD}" destId="{BB14B2CD-5415-4DF6-ABEC-29F4682E36FD}" srcOrd="4" destOrd="0" presId="urn:microsoft.com/office/officeart/2005/8/layout/list1"/>
    <dgm:cxn modelId="{F6E62EFB-FE4C-4347-8E65-6598A42C6D05}" type="presParOf" srcId="{BB14B2CD-5415-4DF6-ABEC-29F4682E36FD}" destId="{1DDB1323-FFC9-4A16-BB35-C1CE04B7A632}" srcOrd="0" destOrd="0" presId="urn:microsoft.com/office/officeart/2005/8/layout/list1"/>
    <dgm:cxn modelId="{FB64F24C-AE97-419B-8684-D309E3FAA8EB}" type="presParOf" srcId="{BB14B2CD-5415-4DF6-ABEC-29F4682E36FD}" destId="{DFE71EEB-7F24-40FC-847A-078AF3698038}" srcOrd="1" destOrd="0" presId="urn:microsoft.com/office/officeart/2005/8/layout/list1"/>
    <dgm:cxn modelId="{B9618D46-625F-4CA7-A0C8-F058F6853857}" type="presParOf" srcId="{3E7EE2BE-13DD-4B3F-8F29-2C1BEA28AFCD}" destId="{CC235A6B-8074-4682-BCFC-82F30EF1A415}" srcOrd="5" destOrd="0" presId="urn:microsoft.com/office/officeart/2005/8/layout/list1"/>
    <dgm:cxn modelId="{A5546CCF-C7A5-43CD-847B-1CBA8675808B}" type="presParOf" srcId="{3E7EE2BE-13DD-4B3F-8F29-2C1BEA28AFCD}" destId="{6793FDDA-7519-4A3A-BB49-88608EEBB9A0}" srcOrd="6" destOrd="0" presId="urn:microsoft.com/office/officeart/2005/8/layout/list1"/>
    <dgm:cxn modelId="{6205403C-4CDD-4759-90FA-D936495C185E}" type="presParOf" srcId="{3E7EE2BE-13DD-4B3F-8F29-2C1BEA28AFCD}" destId="{408D2E18-19CE-4C09-94F1-8A0488C06F57}" srcOrd="7" destOrd="0" presId="urn:microsoft.com/office/officeart/2005/8/layout/list1"/>
    <dgm:cxn modelId="{4E8DCC70-F4A2-4DE8-B9B2-B2B9C099A2BA}" type="presParOf" srcId="{3E7EE2BE-13DD-4B3F-8F29-2C1BEA28AFCD}" destId="{D84DD89A-5CDB-413B-ABAA-676608223327}" srcOrd="8" destOrd="0" presId="urn:microsoft.com/office/officeart/2005/8/layout/list1"/>
    <dgm:cxn modelId="{29D4D2C7-2C71-41A0-9B0B-240A3448C250}" type="presParOf" srcId="{D84DD89A-5CDB-413B-ABAA-676608223327}" destId="{68876674-E7D2-4C01-81B9-74794173CFCC}" srcOrd="0" destOrd="0" presId="urn:microsoft.com/office/officeart/2005/8/layout/list1"/>
    <dgm:cxn modelId="{D2479A0A-FA5B-4491-8B86-20C2A9CE44DB}" type="presParOf" srcId="{D84DD89A-5CDB-413B-ABAA-676608223327}" destId="{4A5E5B36-79BA-4BE2-9622-B85135F5C406}" srcOrd="1" destOrd="0" presId="urn:microsoft.com/office/officeart/2005/8/layout/list1"/>
    <dgm:cxn modelId="{2FF22665-282C-4974-96BE-7A25A774AE4D}" type="presParOf" srcId="{3E7EE2BE-13DD-4B3F-8F29-2C1BEA28AFCD}" destId="{AB88EC0E-4076-404B-9D5A-4E47955CAD1D}" srcOrd="9" destOrd="0" presId="urn:microsoft.com/office/officeart/2005/8/layout/list1"/>
    <dgm:cxn modelId="{97B33B8A-020F-4159-A881-DCBB46839EAB}" type="presParOf" srcId="{3E7EE2BE-13DD-4B3F-8F29-2C1BEA28AFCD}" destId="{DF8663AD-F1C0-416E-8CEA-379A9F5CBA44}" srcOrd="10" destOrd="0" presId="urn:microsoft.com/office/officeart/2005/8/layout/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C7562-C447-4921-93EC-4DD7C2675A9C}">
      <dsp:nvSpPr>
        <dsp:cNvPr id="0" name=""/>
        <dsp:cNvSpPr/>
      </dsp:nvSpPr>
      <dsp:spPr>
        <a:xfrm>
          <a:off x="4901508" y="1035"/>
          <a:ext cx="1459731"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Common Users</a:t>
          </a:r>
          <a:endParaRPr lang="en-US" sz="1600" b="0" kern="1200" dirty="0"/>
        </a:p>
      </dsp:txBody>
      <dsp:txXfrm>
        <a:off x="5115281" y="199066"/>
        <a:ext cx="1032185" cy="956179"/>
      </dsp:txXfrm>
    </dsp:sp>
    <dsp:sp modelId="{6F093A6A-7A3E-4043-B3A5-027402217C53}">
      <dsp:nvSpPr>
        <dsp:cNvPr id="0" name=""/>
        <dsp:cNvSpPr/>
      </dsp:nvSpPr>
      <dsp:spPr>
        <a:xfrm rot="2700000">
          <a:off x="6174797" y="1153606"/>
          <a:ext cx="32243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188963" y="1210683"/>
        <a:ext cx="225705" cy="273829"/>
      </dsp:txXfrm>
    </dsp:sp>
    <dsp:sp modelId="{05B19843-4F3C-4252-A867-E63C40EBB562}">
      <dsp:nvSpPr>
        <dsp:cNvPr id="0" name=""/>
        <dsp:cNvSpPr/>
      </dsp:nvSpPr>
      <dsp:spPr>
        <a:xfrm>
          <a:off x="6294545" y="1435707"/>
          <a:ext cx="1543002"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Interior Designers</a:t>
          </a:r>
          <a:endParaRPr lang="en-US" sz="1600" kern="1200" dirty="0"/>
        </a:p>
      </dsp:txBody>
      <dsp:txXfrm>
        <a:off x="6520512" y="1633738"/>
        <a:ext cx="1091068" cy="956179"/>
      </dsp:txXfrm>
    </dsp:sp>
    <dsp:sp modelId="{0AA4E9CD-AA56-44D0-953B-53AAD8FE4844}">
      <dsp:nvSpPr>
        <dsp:cNvPr id="0" name=""/>
        <dsp:cNvSpPr/>
      </dsp:nvSpPr>
      <dsp:spPr>
        <a:xfrm rot="8100000">
          <a:off x="6201417" y="2593027"/>
          <a:ext cx="310480"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6280920" y="2651372"/>
        <a:ext cx="217336" cy="273829"/>
      </dsp:txXfrm>
    </dsp:sp>
    <dsp:sp modelId="{1FE0F9D6-481B-4C3F-9826-7DAB0C64F83F}">
      <dsp:nvSpPr>
        <dsp:cNvPr id="0" name=""/>
        <dsp:cNvSpPr/>
      </dsp:nvSpPr>
      <dsp:spPr>
        <a:xfrm>
          <a:off x="4847601" y="2870379"/>
          <a:ext cx="1567545"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Architects and Home planners</a:t>
          </a:r>
          <a:endParaRPr lang="en-US" sz="1600" kern="1200" dirty="0"/>
        </a:p>
      </dsp:txBody>
      <dsp:txXfrm>
        <a:off x="5077163" y="3068410"/>
        <a:ext cx="1108421" cy="956179"/>
      </dsp:txXfrm>
    </dsp:sp>
    <dsp:sp modelId="{F7D94439-3093-46E4-9F7E-5033BCCC16C1}">
      <dsp:nvSpPr>
        <dsp:cNvPr id="0" name=""/>
        <dsp:cNvSpPr/>
      </dsp:nvSpPr>
      <dsp:spPr>
        <a:xfrm rot="13500000">
          <a:off x="4755811" y="2601241"/>
          <a:ext cx="316989"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4836981" y="2726139"/>
        <a:ext cx="221892" cy="273829"/>
      </dsp:txXfrm>
    </dsp:sp>
    <dsp:sp modelId="{1D4E3F41-13CA-4249-851D-0B8D9980B975}">
      <dsp:nvSpPr>
        <dsp:cNvPr id="0" name=""/>
        <dsp:cNvSpPr/>
      </dsp:nvSpPr>
      <dsp:spPr>
        <a:xfrm>
          <a:off x="3454565" y="1435707"/>
          <a:ext cx="1484274" cy="1352241"/>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dirty="0" smtClean="0"/>
            <a:t>Real estate sellers agents</a:t>
          </a:r>
          <a:endParaRPr lang="en-US" sz="1600" b="0" kern="1200" dirty="0"/>
        </a:p>
      </dsp:txBody>
      <dsp:txXfrm>
        <a:off x="3671932" y="1633738"/>
        <a:ext cx="1049540" cy="956179"/>
      </dsp:txXfrm>
    </dsp:sp>
    <dsp:sp modelId="{ABD2F5CC-82EB-4442-9AFB-3483CDBF40B6}">
      <dsp:nvSpPr>
        <dsp:cNvPr id="0" name=""/>
        <dsp:cNvSpPr/>
      </dsp:nvSpPr>
      <dsp:spPr>
        <a:xfrm rot="18900000">
          <a:off x="4744882" y="1170984"/>
          <a:ext cx="328945" cy="456381"/>
        </a:xfrm>
        <a:prstGeom prst="rightArrow">
          <a:avLst>
            <a:gd name="adj1" fmla="val 60000"/>
            <a:gd name="adj2" fmla="val 50000"/>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759334" y="1297150"/>
        <a:ext cx="230262" cy="273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1B3CC-F73D-4A79-9BC2-4E839E331225}">
      <dsp:nvSpPr>
        <dsp:cNvPr id="0" name=""/>
        <dsp:cNvSpPr/>
      </dsp:nvSpPr>
      <dsp:spPr>
        <a:xfrm>
          <a:off x="0" y="30996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B914C3-3CCF-40F8-9AF0-61BF3EBFC1BD}">
      <dsp:nvSpPr>
        <dsp:cNvPr id="0" name=""/>
        <dsp:cNvSpPr/>
      </dsp:nvSpPr>
      <dsp:spPr>
        <a:xfrm>
          <a:off x="274319" y="5904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b="0" kern="1200" dirty="0" smtClean="0"/>
            <a:t>Sketch Up</a:t>
          </a:r>
          <a:endParaRPr lang="en-US" sz="2400" b="0" kern="1200" dirty="0"/>
        </a:p>
      </dsp:txBody>
      <dsp:txXfrm>
        <a:off x="298817" y="83540"/>
        <a:ext cx="3791483" cy="452844"/>
      </dsp:txXfrm>
    </dsp:sp>
    <dsp:sp modelId="{44E3C026-B338-49EF-8DA1-8D2F6CE3D7D9}">
      <dsp:nvSpPr>
        <dsp:cNvPr id="0" name=""/>
        <dsp:cNvSpPr/>
      </dsp:nvSpPr>
      <dsp:spPr>
        <a:xfrm>
          <a:off x="0" y="108108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74ED807-8CBA-43E3-BAFC-241A66505286}">
      <dsp:nvSpPr>
        <dsp:cNvPr id="0" name=""/>
        <dsp:cNvSpPr/>
      </dsp:nvSpPr>
      <dsp:spPr>
        <a:xfrm>
          <a:off x="328001" y="845584"/>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SweetHome3D</a:t>
          </a:r>
          <a:endParaRPr lang="en-US" sz="2400" kern="1200" dirty="0"/>
        </a:p>
      </dsp:txBody>
      <dsp:txXfrm>
        <a:off x="352499" y="870082"/>
        <a:ext cx="3791483" cy="452844"/>
      </dsp:txXfrm>
    </dsp:sp>
    <dsp:sp modelId="{13593D7E-B228-4E73-9B6E-9F5A21CB7347}">
      <dsp:nvSpPr>
        <dsp:cNvPr id="0" name=""/>
        <dsp:cNvSpPr/>
      </dsp:nvSpPr>
      <dsp:spPr>
        <a:xfrm>
          <a:off x="0" y="185220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CA94C3-1153-4531-8141-9657DD5826AE}">
      <dsp:nvSpPr>
        <dsp:cNvPr id="0" name=""/>
        <dsp:cNvSpPr/>
      </dsp:nvSpPr>
      <dsp:spPr>
        <a:xfrm>
          <a:off x="274319" y="160128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Blender</a:t>
          </a:r>
          <a:endParaRPr lang="en-US" sz="2400" kern="1200" dirty="0"/>
        </a:p>
      </dsp:txBody>
      <dsp:txXfrm>
        <a:off x="298817" y="1625780"/>
        <a:ext cx="3791483" cy="452844"/>
      </dsp:txXfrm>
    </dsp:sp>
    <dsp:sp modelId="{EEEC4F64-A6B6-47CD-892F-A486BCED4436}">
      <dsp:nvSpPr>
        <dsp:cNvPr id="0" name=""/>
        <dsp:cNvSpPr/>
      </dsp:nvSpPr>
      <dsp:spPr>
        <a:xfrm>
          <a:off x="0" y="262332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8D80B-DFC4-43AA-9EC3-8244BF135563}">
      <dsp:nvSpPr>
        <dsp:cNvPr id="0" name=""/>
        <dsp:cNvSpPr/>
      </dsp:nvSpPr>
      <dsp:spPr>
        <a:xfrm>
          <a:off x="274319" y="237240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Free CAD Software</a:t>
          </a:r>
          <a:endParaRPr lang="en-US" sz="2400" kern="1200" dirty="0"/>
        </a:p>
      </dsp:txBody>
      <dsp:txXfrm>
        <a:off x="298817" y="2396900"/>
        <a:ext cx="3791483" cy="452844"/>
      </dsp:txXfrm>
    </dsp:sp>
    <dsp:sp modelId="{FACC8A06-3C2F-4C92-A52A-ECC8E6E1796D}">
      <dsp:nvSpPr>
        <dsp:cNvPr id="0" name=""/>
        <dsp:cNvSpPr/>
      </dsp:nvSpPr>
      <dsp:spPr>
        <a:xfrm>
          <a:off x="0" y="3394442"/>
          <a:ext cx="5486399" cy="428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4C90EC-8808-4673-88CE-5C7BE4900061}">
      <dsp:nvSpPr>
        <dsp:cNvPr id="0" name=""/>
        <dsp:cNvSpPr/>
      </dsp:nvSpPr>
      <dsp:spPr>
        <a:xfrm>
          <a:off x="274319" y="3143522"/>
          <a:ext cx="3840479" cy="50184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5161" tIns="0" rIns="145161" bIns="0" numCol="1" spcCol="1270" anchor="ctr" anchorCtr="0">
          <a:noAutofit/>
        </a:bodyPr>
        <a:lstStyle/>
        <a:p>
          <a:pPr lvl="0" algn="l" defTabSz="1066800" rtl="0">
            <a:lnSpc>
              <a:spcPct val="90000"/>
            </a:lnSpc>
            <a:spcBef>
              <a:spcPct val="0"/>
            </a:spcBef>
            <a:spcAft>
              <a:spcPct val="35000"/>
            </a:spcAft>
          </a:pPr>
          <a:r>
            <a:rPr lang="en-US" sz="2400" kern="1200" dirty="0" smtClean="0"/>
            <a:t>Solid Works</a:t>
          </a:r>
          <a:endParaRPr lang="en-US" sz="2400" kern="1200" dirty="0"/>
        </a:p>
      </dsp:txBody>
      <dsp:txXfrm>
        <a:off x="298817" y="3168020"/>
        <a:ext cx="3791483"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E6873-1309-4ADA-ABDE-F467470D20BE}">
      <dsp:nvSpPr>
        <dsp:cNvPr id="0" name=""/>
        <dsp:cNvSpPr/>
      </dsp:nvSpPr>
      <dsp:spPr>
        <a:xfrm>
          <a:off x="5371896" y="-1128"/>
          <a:ext cx="1484763" cy="67418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Different objective</a:t>
          </a:r>
          <a:endParaRPr lang="en-US" sz="1600" kern="1200" dirty="0"/>
        </a:p>
      </dsp:txBody>
      <dsp:txXfrm>
        <a:off x="5404807" y="31783"/>
        <a:ext cx="1418941" cy="608360"/>
      </dsp:txXfrm>
    </dsp:sp>
    <dsp:sp modelId="{604D8B83-AD61-46F0-969A-B8E73AEDF0BA}">
      <dsp:nvSpPr>
        <dsp:cNvPr id="0" name=""/>
        <dsp:cNvSpPr/>
      </dsp:nvSpPr>
      <dsp:spPr>
        <a:xfrm>
          <a:off x="4438084" y="413927"/>
          <a:ext cx="3792158" cy="3792158"/>
        </a:xfrm>
        <a:custGeom>
          <a:avLst/>
          <a:gdLst/>
          <a:ahLst/>
          <a:cxnLst/>
          <a:rect l="0" t="0" r="0" b="0"/>
          <a:pathLst>
            <a:path>
              <a:moveTo>
                <a:pt x="2426675" y="75753"/>
              </a:moveTo>
              <a:arcTo wR="1896079" hR="1896079" stAng="17175034" swAng="1511051"/>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EE70D7-66F6-4865-B984-1C0EB21E3F32}">
      <dsp:nvSpPr>
        <dsp:cNvPr id="0" name=""/>
        <dsp:cNvSpPr/>
      </dsp:nvSpPr>
      <dsp:spPr>
        <a:xfrm>
          <a:off x="6923780" y="894091"/>
          <a:ext cx="1798422" cy="613242"/>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Manual  work</a:t>
          </a:r>
          <a:endParaRPr lang="en-US" sz="1600" kern="1200" dirty="0"/>
        </a:p>
      </dsp:txBody>
      <dsp:txXfrm>
        <a:off x="6953716" y="924027"/>
        <a:ext cx="1738550" cy="553370"/>
      </dsp:txXfrm>
    </dsp:sp>
    <dsp:sp modelId="{D899402E-9362-4631-BE4B-6002EEBFDEEF}">
      <dsp:nvSpPr>
        <dsp:cNvPr id="0" name=""/>
        <dsp:cNvSpPr/>
      </dsp:nvSpPr>
      <dsp:spPr>
        <a:xfrm>
          <a:off x="4243487" y="91243"/>
          <a:ext cx="3792158" cy="3792158"/>
        </a:xfrm>
        <a:custGeom>
          <a:avLst/>
          <a:gdLst/>
          <a:ahLst/>
          <a:cxnLst/>
          <a:rect l="0" t="0" r="0" b="0"/>
          <a:pathLst>
            <a:path>
              <a:moveTo>
                <a:pt x="3732401" y="1423810"/>
              </a:moveTo>
              <a:arcTo wR="1896079" hR="1896079" stAng="20734628" swAng="142809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75CFFE-6945-4615-915D-9FAB8DE67C29}">
      <dsp:nvSpPr>
        <dsp:cNvPr id="0" name=""/>
        <dsp:cNvSpPr/>
      </dsp:nvSpPr>
      <dsp:spPr>
        <a:xfrm>
          <a:off x="7117973" y="2304172"/>
          <a:ext cx="1689690" cy="699573"/>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Customized GUI</a:t>
          </a:r>
          <a:endParaRPr lang="en-US" sz="1600" kern="1200" dirty="0"/>
        </a:p>
      </dsp:txBody>
      <dsp:txXfrm>
        <a:off x="7152123" y="2338322"/>
        <a:ext cx="1621390" cy="631273"/>
      </dsp:txXfrm>
    </dsp:sp>
    <dsp:sp modelId="{79472641-66CD-4B1A-821E-23380DE6748C}">
      <dsp:nvSpPr>
        <dsp:cNvPr id="0" name=""/>
        <dsp:cNvSpPr/>
      </dsp:nvSpPr>
      <dsp:spPr>
        <a:xfrm>
          <a:off x="4218198" y="335962"/>
          <a:ext cx="3792158" cy="3792158"/>
        </a:xfrm>
        <a:custGeom>
          <a:avLst/>
          <a:gdLst/>
          <a:ahLst/>
          <a:cxnLst/>
          <a:rect l="0" t="0" r="0" b="0"/>
          <a:pathLst>
            <a:path>
              <a:moveTo>
                <a:pt x="3624982" y="2674544"/>
              </a:moveTo>
              <a:arcTo wR="1896079" hR="1896079" stAng="1454423" swAng="132511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DB3EE0-FE79-404E-B6A1-251EF6B2A950}">
      <dsp:nvSpPr>
        <dsp:cNvPr id="0" name=""/>
        <dsp:cNvSpPr/>
      </dsp:nvSpPr>
      <dsp:spPr>
        <a:xfrm>
          <a:off x="6214232" y="3608538"/>
          <a:ext cx="1445445"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Time taking</a:t>
          </a:r>
          <a:endParaRPr lang="en-US" sz="1600" kern="1200" dirty="0"/>
        </a:p>
      </dsp:txBody>
      <dsp:txXfrm>
        <a:off x="6246627" y="3640933"/>
        <a:ext cx="1380655" cy="598834"/>
      </dsp:txXfrm>
    </dsp:sp>
    <dsp:sp modelId="{504B4721-861C-480B-96D7-A259DA9128F2}">
      <dsp:nvSpPr>
        <dsp:cNvPr id="0" name=""/>
        <dsp:cNvSpPr/>
      </dsp:nvSpPr>
      <dsp:spPr>
        <a:xfrm>
          <a:off x="4218198" y="335962"/>
          <a:ext cx="3792158" cy="3792158"/>
        </a:xfrm>
        <a:custGeom>
          <a:avLst/>
          <a:gdLst/>
          <a:ahLst/>
          <a:cxnLst/>
          <a:rect l="0" t="0" r="0" b="0"/>
          <a:pathLst>
            <a:path>
              <a:moveTo>
                <a:pt x="1994520" y="3789601"/>
              </a:moveTo>
              <a:arcTo wR="1896079" hR="1896079" stAng="5221438" swAng="26941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355CCF-F5B5-4E74-BD3D-0A6B195CDFA4}">
      <dsp:nvSpPr>
        <dsp:cNvPr id="0" name=""/>
        <dsp:cNvSpPr/>
      </dsp:nvSpPr>
      <dsp:spPr>
        <a:xfrm>
          <a:off x="4520539" y="3608538"/>
          <a:ext cx="1542120" cy="663624"/>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Cost issue</a:t>
          </a:r>
          <a:endParaRPr lang="en-US" sz="1600" kern="1200" dirty="0"/>
        </a:p>
      </dsp:txBody>
      <dsp:txXfrm>
        <a:off x="4552934" y="3640933"/>
        <a:ext cx="1477330" cy="598834"/>
      </dsp:txXfrm>
    </dsp:sp>
    <dsp:sp modelId="{341AE200-0697-4F0E-8775-7F97D3068449}">
      <dsp:nvSpPr>
        <dsp:cNvPr id="0" name=""/>
        <dsp:cNvSpPr/>
      </dsp:nvSpPr>
      <dsp:spPr>
        <a:xfrm>
          <a:off x="4218198" y="335962"/>
          <a:ext cx="3792158" cy="3792158"/>
        </a:xfrm>
        <a:custGeom>
          <a:avLst/>
          <a:gdLst/>
          <a:ahLst/>
          <a:cxnLst/>
          <a:rect l="0" t="0" r="0" b="0"/>
          <a:pathLst>
            <a:path>
              <a:moveTo>
                <a:pt x="586717" y="3267461"/>
              </a:moveTo>
              <a:arcTo wR="1896079" hR="1896079" stAng="8020480" swAng="13272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5A09A5-9988-4CB8-A272-D2C5296224D8}">
      <dsp:nvSpPr>
        <dsp:cNvPr id="0" name=""/>
        <dsp:cNvSpPr/>
      </dsp:nvSpPr>
      <dsp:spPr>
        <a:xfrm>
          <a:off x="3384336" y="2305264"/>
          <a:ext cx="1762801" cy="697389"/>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Technical skills required</a:t>
          </a:r>
          <a:endParaRPr lang="en-US" sz="1600" kern="1200" dirty="0"/>
        </a:p>
      </dsp:txBody>
      <dsp:txXfrm>
        <a:off x="3418380" y="2339308"/>
        <a:ext cx="1694713" cy="629301"/>
      </dsp:txXfrm>
    </dsp:sp>
    <dsp:sp modelId="{B21F0599-B944-425B-B2F8-623CD6CEAC6F}">
      <dsp:nvSpPr>
        <dsp:cNvPr id="0" name=""/>
        <dsp:cNvSpPr/>
      </dsp:nvSpPr>
      <dsp:spPr>
        <a:xfrm>
          <a:off x="4186368" y="55685"/>
          <a:ext cx="3792158" cy="3792158"/>
        </a:xfrm>
        <a:custGeom>
          <a:avLst/>
          <a:gdLst/>
          <a:ahLst/>
          <a:cxnLst/>
          <a:rect l="0" t="0" r="0" b="0"/>
          <a:pathLst>
            <a:path>
              <a:moveTo>
                <a:pt x="31954" y="2242710"/>
              </a:moveTo>
              <a:arcTo wR="1896079" hR="1896079" stAng="10167974" swAng="12488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377FC-762D-4370-8CB6-3D70359FD6A8}">
      <dsp:nvSpPr>
        <dsp:cNvPr id="0" name=""/>
        <dsp:cNvSpPr/>
      </dsp:nvSpPr>
      <dsp:spPr>
        <a:xfrm>
          <a:off x="3471076" y="959650"/>
          <a:ext cx="1772786" cy="646861"/>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Input issue</a:t>
          </a:r>
          <a:endParaRPr lang="en-US" sz="1600" kern="1200" dirty="0"/>
        </a:p>
      </dsp:txBody>
      <dsp:txXfrm>
        <a:off x="3502653" y="991227"/>
        <a:ext cx="1709632" cy="583707"/>
      </dsp:txXfrm>
    </dsp:sp>
    <dsp:sp modelId="{A2AA59AA-4EB6-448F-8338-DDA29AD22F60}">
      <dsp:nvSpPr>
        <dsp:cNvPr id="0" name=""/>
        <dsp:cNvSpPr/>
      </dsp:nvSpPr>
      <dsp:spPr>
        <a:xfrm>
          <a:off x="4015495" y="408913"/>
          <a:ext cx="3792158" cy="3792158"/>
        </a:xfrm>
        <a:custGeom>
          <a:avLst/>
          <a:gdLst/>
          <a:ahLst/>
          <a:cxnLst/>
          <a:rect l="0" t="0" r="0" b="0"/>
          <a:pathLst>
            <a:path>
              <a:moveTo>
                <a:pt x="566562" y="544227"/>
              </a:moveTo>
              <a:arcTo wR="1896079" hR="1896079" stAng="13528635" swAng="166237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DB5DC-D872-40D1-B910-3C877CD7E96D}">
      <dsp:nvSpPr>
        <dsp:cNvPr id="0" name=""/>
        <dsp:cNvSpPr/>
      </dsp:nvSpPr>
      <dsp:spPr>
        <a:xfrm rot="21564492">
          <a:off x="1431816" y="239226"/>
          <a:ext cx="1990520"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55454-7BC2-47DD-8E8F-84138D10EC42}">
      <dsp:nvSpPr>
        <dsp:cNvPr id="0" name=""/>
        <dsp:cNvSpPr/>
      </dsp:nvSpPr>
      <dsp:spPr>
        <a:xfrm>
          <a:off x="1089830" y="78486"/>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image of 2D floor plan</a:t>
          </a:r>
          <a:endParaRPr lang="en-US" sz="1600" kern="1200" dirty="0"/>
        </a:p>
      </dsp:txBody>
      <dsp:txXfrm>
        <a:off x="1119425" y="108081"/>
        <a:ext cx="1624904" cy="951266"/>
      </dsp:txXfrm>
    </dsp:sp>
    <dsp:sp modelId="{153A9F39-F2AC-47AB-8106-B1F9C3C4D099}">
      <dsp:nvSpPr>
        <dsp:cNvPr id="0" name=""/>
        <dsp:cNvSpPr/>
      </dsp:nvSpPr>
      <dsp:spPr>
        <a:xfrm rot="62836">
          <a:off x="3422107" y="248265"/>
          <a:ext cx="2113908"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7A2BF-E56F-4A80-BC16-03C0C9CB479F}">
      <dsp:nvSpPr>
        <dsp:cNvPr id="0" name=""/>
        <dsp:cNvSpPr/>
      </dsp:nvSpPr>
      <dsp:spPr>
        <a:xfrm>
          <a:off x="3082855" y="55317"/>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Detector</a:t>
          </a:r>
          <a:endParaRPr lang="en-US" sz="1600" kern="1200" dirty="0"/>
        </a:p>
      </dsp:txBody>
      <dsp:txXfrm>
        <a:off x="3112450" y="84912"/>
        <a:ext cx="1624904" cy="951266"/>
      </dsp:txXfrm>
    </dsp:sp>
    <dsp:sp modelId="{23042F7C-079A-47AB-A962-D3E9B2F24F41}">
      <dsp:nvSpPr>
        <dsp:cNvPr id="0" name=""/>
        <dsp:cNvSpPr/>
      </dsp:nvSpPr>
      <dsp:spPr>
        <a:xfrm rot="55394">
          <a:off x="5538322" y="286081"/>
          <a:ext cx="1972077"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79209C-9D18-4E3A-BAA5-EAA98CA3E4E6}">
      <dsp:nvSpPr>
        <dsp:cNvPr id="0" name=""/>
        <dsp:cNvSpPr/>
      </dsp:nvSpPr>
      <dsp:spPr>
        <a:xfrm>
          <a:off x="5199020" y="9656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Wall construction</a:t>
          </a:r>
          <a:endParaRPr lang="en-US" sz="1600" kern="1200" dirty="0"/>
        </a:p>
      </dsp:txBody>
      <dsp:txXfrm>
        <a:off x="5228615" y="126158"/>
        <a:ext cx="1624904" cy="951266"/>
      </dsp:txXfrm>
    </dsp:sp>
    <dsp:sp modelId="{66E39CD9-A552-4725-98BE-96B34ED98165}">
      <dsp:nvSpPr>
        <dsp:cNvPr id="0" name=""/>
        <dsp:cNvSpPr/>
      </dsp:nvSpPr>
      <dsp:spPr>
        <a:xfrm rot="21526225">
          <a:off x="7515273" y="281570"/>
          <a:ext cx="190127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30BD49-9EDE-4E53-B690-BAC8BD19236C}">
      <dsp:nvSpPr>
        <dsp:cNvPr id="0" name=""/>
        <dsp:cNvSpPr/>
      </dsp:nvSpPr>
      <dsp:spPr>
        <a:xfrm>
          <a:off x="7173453" y="13094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Object mapping</a:t>
          </a:r>
          <a:endParaRPr lang="en-US" sz="1600" kern="1200" dirty="0"/>
        </a:p>
      </dsp:txBody>
      <dsp:txXfrm>
        <a:off x="7203048" y="160544"/>
        <a:ext cx="1624904" cy="951266"/>
      </dsp:txXfrm>
    </dsp:sp>
    <dsp:sp modelId="{D52A02CF-8F0F-4965-B30D-A50AD0864356}">
      <dsp:nvSpPr>
        <dsp:cNvPr id="0" name=""/>
        <dsp:cNvSpPr/>
      </dsp:nvSpPr>
      <dsp:spPr>
        <a:xfrm rot="5447189">
          <a:off x="8589229" y="1076994"/>
          <a:ext cx="1631802"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005729-371B-4730-9F97-52D16F16B566}">
      <dsp:nvSpPr>
        <dsp:cNvPr id="0" name=""/>
        <dsp:cNvSpPr/>
      </dsp:nvSpPr>
      <dsp:spPr>
        <a:xfrm>
          <a:off x="9076900" y="87540"/>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Floor and ceiling construction. </a:t>
          </a:r>
          <a:endParaRPr lang="en-US" sz="1600" kern="1200" dirty="0"/>
        </a:p>
      </dsp:txBody>
      <dsp:txXfrm>
        <a:off x="9106495" y="117135"/>
        <a:ext cx="1624904" cy="951266"/>
      </dsp:txXfrm>
    </dsp:sp>
    <dsp:sp modelId="{0BEE6C44-4881-4FD6-9F6F-95D42E9C786D}">
      <dsp:nvSpPr>
        <dsp:cNvPr id="0" name=""/>
        <dsp:cNvSpPr/>
      </dsp:nvSpPr>
      <dsp:spPr>
        <a:xfrm rot="10797642">
          <a:off x="6939026" y="1893661"/>
          <a:ext cx="2454905" cy="15156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220F19-2BE0-4734-80D5-CACA4FFDA54F}">
      <dsp:nvSpPr>
        <dsp:cNvPr id="0" name=""/>
        <dsp:cNvSpPr/>
      </dsp:nvSpPr>
      <dsp:spPr>
        <a:xfrm>
          <a:off x="9054502" y="1724409"/>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View of 3D generated model</a:t>
          </a:r>
          <a:endParaRPr lang="en-US" sz="1600" kern="1200" dirty="0"/>
        </a:p>
      </dsp:txBody>
      <dsp:txXfrm>
        <a:off x="9084097" y="1754004"/>
        <a:ext cx="1624904" cy="951266"/>
      </dsp:txXfrm>
    </dsp:sp>
    <dsp:sp modelId="{9041D1A5-B231-4E13-AA0E-93EB14740B74}">
      <dsp:nvSpPr>
        <dsp:cNvPr id="0" name=""/>
        <dsp:cNvSpPr/>
      </dsp:nvSpPr>
      <dsp:spPr>
        <a:xfrm>
          <a:off x="6599597" y="1720873"/>
          <a:ext cx="1684094" cy="10104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3D model editor</a:t>
          </a:r>
          <a:endParaRPr lang="en-US" sz="1600" kern="1200" dirty="0"/>
        </a:p>
      </dsp:txBody>
      <dsp:txXfrm>
        <a:off x="6629192" y="1750468"/>
        <a:ext cx="1624904" cy="9512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FF50-A2FD-406E-A993-0C7FE7F2DA6E}">
      <dsp:nvSpPr>
        <dsp:cNvPr id="0" name=""/>
        <dsp:cNvSpPr/>
      </dsp:nvSpPr>
      <dsp:spPr>
        <a:xfrm>
          <a:off x="0" y="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Importing of 2D floor plan in image format</a:t>
          </a:r>
          <a:endParaRPr lang="en-US" sz="1800" kern="1200" dirty="0"/>
        </a:p>
      </dsp:txBody>
      <dsp:txXfrm>
        <a:off x="22038" y="22038"/>
        <a:ext cx="5368385" cy="708344"/>
      </dsp:txXfrm>
    </dsp:sp>
    <dsp:sp modelId="{F7F92F77-66AE-4CF9-A65C-C2A9C3C5C4C1}">
      <dsp:nvSpPr>
        <dsp:cNvPr id="0" name=""/>
        <dsp:cNvSpPr/>
      </dsp:nvSpPr>
      <dsp:spPr>
        <a:xfrm>
          <a:off x="468090" y="85692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Generate 3D model according to imported floor plan</a:t>
          </a:r>
          <a:endParaRPr lang="en-US" sz="1800" i="1" kern="1200" dirty="0"/>
        </a:p>
      </dsp:txBody>
      <dsp:txXfrm>
        <a:off x="490128" y="878961"/>
        <a:ext cx="5267100" cy="708344"/>
      </dsp:txXfrm>
    </dsp:sp>
    <dsp:sp modelId="{467F207A-C752-4474-A4A7-B6A34B5E3FFB}">
      <dsp:nvSpPr>
        <dsp:cNvPr id="0" name=""/>
        <dsp:cNvSpPr/>
      </dsp:nvSpPr>
      <dsp:spPr>
        <a:xfrm>
          <a:off x="936180" y="1713846"/>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Platform for interior designing of 3D generated model </a:t>
          </a:r>
          <a:endParaRPr lang="en-US" sz="1800" kern="1200" dirty="0"/>
        </a:p>
      </dsp:txBody>
      <dsp:txXfrm>
        <a:off x="958218" y="1735884"/>
        <a:ext cx="5267100" cy="708344"/>
      </dsp:txXfrm>
    </dsp:sp>
    <dsp:sp modelId="{01B633B3-3AF2-4C4B-90FA-2EAB9E8E87E8}">
      <dsp:nvSpPr>
        <dsp:cNvPr id="0" name=""/>
        <dsp:cNvSpPr/>
      </dsp:nvSpPr>
      <dsp:spPr>
        <a:xfrm>
          <a:off x="1404270" y="2570770"/>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architects to generate 3D model efficiently with less time and effort.</a:t>
          </a:r>
          <a:endParaRPr lang="en-US" sz="1600" kern="1200" dirty="0"/>
        </a:p>
      </dsp:txBody>
      <dsp:txXfrm>
        <a:off x="1426308" y="2592808"/>
        <a:ext cx="5267100" cy="708344"/>
      </dsp:txXfrm>
    </dsp:sp>
    <dsp:sp modelId="{716DBE3D-679D-43BD-89F5-B19B2A45B042}">
      <dsp:nvSpPr>
        <dsp:cNvPr id="0" name=""/>
        <dsp:cNvSpPr/>
      </dsp:nvSpPr>
      <dsp:spPr>
        <a:xfrm>
          <a:off x="1872361" y="3427693"/>
          <a:ext cx="6268339" cy="7524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Platform for home planners, real estate selling agents to win customer satisfaction and for efficient sales promotions.</a:t>
          </a:r>
          <a:endParaRPr lang="en-US" sz="1600" i="1" kern="1200" dirty="0"/>
        </a:p>
      </dsp:txBody>
      <dsp:txXfrm>
        <a:off x="1894399" y="3449731"/>
        <a:ext cx="5267100" cy="708344"/>
      </dsp:txXfrm>
    </dsp:sp>
    <dsp:sp modelId="{D2E95982-D980-4900-AE3A-F7C757F98783}">
      <dsp:nvSpPr>
        <dsp:cNvPr id="0" name=""/>
        <dsp:cNvSpPr/>
      </dsp:nvSpPr>
      <dsp:spPr>
        <a:xfrm>
          <a:off x="5779266" y="54968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889307" y="549684"/>
        <a:ext cx="268991" cy="368027"/>
      </dsp:txXfrm>
    </dsp:sp>
    <dsp:sp modelId="{91EAA7E2-7343-4847-A36A-4033AD23C739}">
      <dsp:nvSpPr>
        <dsp:cNvPr id="0" name=""/>
        <dsp:cNvSpPr/>
      </dsp:nvSpPr>
      <dsp:spPr>
        <a:xfrm>
          <a:off x="6247356" y="1406608"/>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357397" y="1406608"/>
        <a:ext cx="268991" cy="368027"/>
      </dsp:txXfrm>
    </dsp:sp>
    <dsp:sp modelId="{2D67627C-52A9-48C6-8F00-37327400D48C}">
      <dsp:nvSpPr>
        <dsp:cNvPr id="0" name=""/>
        <dsp:cNvSpPr/>
      </dsp:nvSpPr>
      <dsp:spPr>
        <a:xfrm>
          <a:off x="6715447" y="2250991"/>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6825488" y="2250991"/>
        <a:ext cx="268991" cy="368027"/>
      </dsp:txXfrm>
    </dsp:sp>
    <dsp:sp modelId="{6A61F94B-2138-4563-A975-82E37216FE74}">
      <dsp:nvSpPr>
        <dsp:cNvPr id="0" name=""/>
        <dsp:cNvSpPr/>
      </dsp:nvSpPr>
      <dsp:spPr>
        <a:xfrm>
          <a:off x="7183537" y="3116274"/>
          <a:ext cx="489073" cy="489073"/>
        </a:xfrm>
        <a:prstGeom prst="downArrow">
          <a:avLst>
            <a:gd name="adj1" fmla="val 55000"/>
            <a:gd name="adj2" fmla="val 45000"/>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7293578" y="3116274"/>
        <a:ext cx="268991" cy="3680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FA93D-49F0-4227-B2BD-3971B8090463}" type="datetimeFigureOut">
              <a:rPr lang="en-US" smtClean="0"/>
              <a:pPr/>
              <a:t>9/14/2019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FC506-305B-4945-B081-5A36138F451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CFC506-305B-4945-B081-5A36138F451B}"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med">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med">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med">
    <p:pull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1FF9CEF5-A50D-4B8B-9852-D76F703786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xmlns="" id="{1AE838C9-87D8-493B-875B-C02B7A03A86F}"/>
              </a:ext>
            </a:extLst>
          </p:cNvPr>
          <p:cNvPicPr>
            <a:picLocks noChangeAspect="1"/>
          </p:cNvPicPr>
          <p:nvPr/>
        </p:nvPicPr>
        <p:blipFill rotWithShape="1">
          <a:blip r:embed="rId2">
            <a:alphaModFix amt="40000"/>
          </a:blip>
          <a:srcRect/>
          <a:stretch/>
        </p:blipFill>
        <p:spPr>
          <a:xfrm>
            <a:off x="7042" y="3962"/>
            <a:ext cx="12184958" cy="6854038"/>
          </a:xfrm>
          <a:prstGeom prst="rect">
            <a:avLst/>
          </a:prstGeom>
        </p:spPr>
      </p:pic>
      <p:sp>
        <p:nvSpPr>
          <p:cNvPr id="2" name="Title 1">
            <a:extLst>
              <a:ext uri="{FF2B5EF4-FFF2-40B4-BE49-F238E27FC236}">
                <a16:creationId xmlns:a16="http://schemas.microsoft.com/office/drawing/2014/main" xmlns="" id="{63A912D1-813C-4FD6-97D4-DAE0D6BD8436}"/>
              </a:ext>
            </a:extLst>
          </p:cNvPr>
          <p:cNvSpPr>
            <a:spLocks noGrp="1"/>
          </p:cNvSpPr>
          <p:nvPr>
            <p:ph type="ctrTitle"/>
          </p:nvPr>
        </p:nvSpPr>
        <p:spPr>
          <a:xfrm>
            <a:off x="2589213" y="1547447"/>
            <a:ext cx="8915399" cy="2721210"/>
          </a:xfrm>
        </p:spPr>
        <p:txBody>
          <a:bodyPr>
            <a:normAutofit/>
          </a:bodyPr>
          <a:lstStyle/>
          <a:p>
            <a:pPr>
              <a:lnSpc>
                <a:spcPct val="90000"/>
              </a:lnSpc>
            </a:pPr>
            <a:r>
              <a:rPr lang="en-GB" sz="5000" dirty="0">
                <a:solidFill>
                  <a:schemeClr val="tx1"/>
                </a:solidFill>
              </a:rPr>
              <a:t>AUTOGENERATION OF 3D </a:t>
            </a:r>
            <a:r>
              <a:rPr lang="en-GB" sz="5000" dirty="0" smtClean="0">
                <a:solidFill>
                  <a:schemeClr val="tx1"/>
                </a:solidFill>
              </a:rPr>
              <a:t>MODELS FROM 2D Floor Plan Images</a:t>
            </a:r>
            <a:endParaRPr lang="x-none" sz="5000">
              <a:solidFill>
                <a:schemeClr val="tx1"/>
              </a:solidFill>
            </a:endParaRPr>
          </a:p>
        </p:txBody>
      </p:sp>
      <p:sp>
        <p:nvSpPr>
          <p:cNvPr id="3" name="Subtitle 2">
            <a:extLst>
              <a:ext uri="{FF2B5EF4-FFF2-40B4-BE49-F238E27FC236}">
                <a16:creationId xmlns:a16="http://schemas.microsoft.com/office/drawing/2014/main" xmlns="" id="{6E08BC59-F98D-4612-8299-16FFCF3F3CB4}"/>
              </a:ext>
            </a:extLst>
          </p:cNvPr>
          <p:cNvSpPr>
            <a:spLocks noGrp="1"/>
          </p:cNvSpPr>
          <p:nvPr>
            <p:ph type="subTitle" idx="1"/>
          </p:nvPr>
        </p:nvSpPr>
        <p:spPr>
          <a:xfrm>
            <a:off x="2589213" y="4777379"/>
            <a:ext cx="8915399" cy="1567150"/>
          </a:xfrm>
        </p:spPr>
        <p:txBody>
          <a:bodyPr>
            <a:normAutofit/>
          </a:bodyPr>
          <a:lstStyle/>
          <a:p>
            <a:pPr>
              <a:lnSpc>
                <a:spcPct val="90000"/>
              </a:lnSpc>
            </a:pPr>
            <a:r>
              <a:rPr lang="en-GB" dirty="0"/>
              <a:t>2016-CE-54</a:t>
            </a:r>
          </a:p>
          <a:p>
            <a:pPr>
              <a:lnSpc>
                <a:spcPct val="90000"/>
              </a:lnSpc>
            </a:pPr>
            <a:r>
              <a:rPr lang="en-GB" dirty="0"/>
              <a:t>2016-CE-72</a:t>
            </a:r>
          </a:p>
          <a:p>
            <a:pPr>
              <a:lnSpc>
                <a:spcPct val="90000"/>
              </a:lnSpc>
            </a:pPr>
            <a:r>
              <a:rPr lang="en-GB" dirty="0"/>
              <a:t>2016-CE-81</a:t>
            </a:r>
          </a:p>
          <a:p>
            <a:pPr>
              <a:lnSpc>
                <a:spcPct val="90000"/>
              </a:lnSpc>
            </a:pPr>
            <a:r>
              <a:rPr lang="en-GB" dirty="0"/>
              <a:t>2016-CS-159</a:t>
            </a:r>
            <a:endParaRPr lang="x-none"/>
          </a:p>
        </p:txBody>
      </p:sp>
      <p:sp>
        <p:nvSpPr>
          <p:cNvPr id="14" name="Rectangle 13">
            <a:extLst>
              <a:ext uri="{FF2B5EF4-FFF2-40B4-BE49-F238E27FC236}">
                <a16:creationId xmlns:a16="http://schemas.microsoft.com/office/drawing/2014/main" xmlns="" id="{30684D86-C9D1-40C3-A9B6-EC935C7312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3">
            <a:extLst>
              <a:ext uri="{FF2B5EF4-FFF2-40B4-BE49-F238E27FC236}">
                <a16:creationId xmlns:a16="http://schemas.microsoft.com/office/drawing/2014/main" xmlns="" id="{1EDF7896-F56A-49DA-90F3-F5CE8B98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 xmlns:p14="http://schemas.microsoft.com/office/powerpoint/2010/main" val="4138910587"/>
      </p:ext>
    </p:extLst>
  </p:cSld>
  <p:clrMapOvr>
    <a:overrideClrMapping bg1="dk1" tx1="lt1" bg2="dk2" tx2="lt2" accent1="accent1" accent2="accent2" accent3="accent3" accent4="accent4" accent5="accent5" accent6="accent6" hlink="hlink" folHlink="folHlink"/>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OBJECTIVES(Contd.)</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Industry  Objectives</a:t>
            </a:r>
            <a:endParaRPr lang="en-US" b="1" dirty="0" smtClean="0">
              <a:solidFill>
                <a:schemeClr val="accent1"/>
              </a:solidFill>
            </a:endParaRPr>
          </a:p>
          <a:p>
            <a:r>
              <a:rPr lang="en-US" sz="2000" dirty="0" smtClean="0">
                <a:ea typeface="+mn-lt"/>
                <a:cs typeface="+mn-lt"/>
              </a:rPr>
              <a:t>Implement a system that fulfils the demands of industry in less time and cost.</a:t>
            </a:r>
          </a:p>
          <a:p>
            <a:r>
              <a:rPr lang="en-US" sz="2000" dirty="0" smtClean="0"/>
              <a:t>To increase industry sales and proﬁt by automatically generating 3D models which seeks customers attraction and grow market shares</a:t>
            </a:r>
          </a:p>
          <a:p>
            <a:pPr>
              <a:buNone/>
            </a:pPr>
            <a:r>
              <a:rPr lang="en-US" sz="2400" b="1" dirty="0" smtClean="0">
                <a:solidFill>
                  <a:schemeClr val="accent1">
                    <a:lumMod val="50000"/>
                  </a:schemeClr>
                </a:solidFill>
              </a:rPr>
              <a:t>Academic Objectives</a:t>
            </a:r>
          </a:p>
          <a:p>
            <a:r>
              <a:rPr lang="en-US" sz="2000" dirty="0" smtClean="0"/>
              <a:t>To</a:t>
            </a:r>
            <a:r>
              <a:rPr lang="en-US" sz="2000" dirty="0" smtClean="0">
                <a:ea typeface="+mn-lt"/>
                <a:cs typeface="+mn-lt"/>
              </a:rPr>
              <a:t> ensure, this project is being done by using latest technologies which helps students and technical persons to enhance their academic skills via learning and integrating new textures about 3D modelling.</a:t>
            </a:r>
            <a:endParaRPr lang="en-US" sz="2000" b="1" dirty="0" smtClean="0"/>
          </a:p>
          <a:p>
            <a:pPr>
              <a:buNone/>
            </a:pPr>
            <a:endParaRPr lang="en-US" sz="2400" b="1" dirty="0" smtClean="0">
              <a:solidFill>
                <a:schemeClr val="accent1"/>
              </a:solidFill>
            </a:endParaRPr>
          </a:p>
          <a:p>
            <a:endParaRPr lang="en-US" dirty="0"/>
          </a:p>
        </p:txBody>
      </p:sp>
    </p:spTree>
    <p:extLst>
      <p:ext uri="{BB962C8B-B14F-4D97-AF65-F5344CB8AC3E}">
        <p14:creationId xmlns="" xmlns:p14="http://schemas.microsoft.com/office/powerpoint/2010/main" val="287332157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p:txBody>
          <a:bodyPr>
            <a:normAutofit/>
          </a:bodyPr>
          <a:lstStyle/>
          <a:p>
            <a:r>
              <a:rPr lang="en-GB" b="1" dirty="0">
                <a:solidFill>
                  <a:srgbClr val="FFFFFF"/>
                </a:solidFill>
              </a:rPr>
              <a:t>5</a:t>
            </a:r>
            <a:r>
              <a:rPr lang="en-GB" b="1" dirty="0" smtClean="0">
                <a:solidFill>
                  <a:srgbClr val="FFFFFF"/>
                </a:solidFill>
              </a:rPr>
              <a:t>.SCOPE </a:t>
            </a:r>
            <a:r>
              <a:rPr lang="en-GB" b="1" dirty="0">
                <a:solidFill>
                  <a:srgbClr val="FFFFFF"/>
                </a:solidFill>
              </a:rPr>
              <a:t>OF THE PROJECT</a:t>
            </a:r>
            <a:endParaRPr lang="x-none" b="1" dirty="0">
              <a:solidFill>
                <a:srgbClr val="FFFFFF"/>
              </a:solidFill>
            </a:endParaRPr>
          </a:p>
        </p:txBody>
      </p:sp>
      <p:sp>
        <p:nvSpPr>
          <p:cNvPr id="3" name="Content Placeholder 2">
            <a:extLst>
              <a:ext uri="{FF2B5EF4-FFF2-40B4-BE49-F238E27FC236}">
                <a16:creationId xmlns:a16="http://schemas.microsoft.com/office/drawing/2014/main" xmlns="" id="{B1C6EA51-866C-4C34-B123-039CBFDAA574}"/>
              </a:ext>
            </a:extLst>
          </p:cNvPr>
          <p:cNvSpPr>
            <a:spLocks noGrp="1"/>
          </p:cNvSpPr>
          <p:nvPr>
            <p:ph sz="half" idx="2"/>
          </p:nvPr>
        </p:nvSpPr>
        <p:spPr/>
        <p:txBody>
          <a:bodyPr vert="horz" lIns="91440" tIns="45720" rIns="91440" bIns="45720" rtlCol="0" anchor="t">
            <a:normAutofit/>
          </a:bodyPr>
          <a:lstStyle/>
          <a:p>
            <a:endParaRPr lang="en-US" sz="2800" b="1" dirty="0"/>
          </a:p>
          <a:p>
            <a:endParaRPr lang="en-US" dirty="0"/>
          </a:p>
          <a:p>
            <a:endParaRPr lang="en-US" dirty="0"/>
          </a:p>
        </p:txBody>
      </p:sp>
      <p:sp>
        <p:nvSpPr>
          <p:cNvPr id="18" name="Content Placeholder 17"/>
          <p:cNvSpPr>
            <a:spLocks noGrp="1"/>
          </p:cNvSpPr>
          <p:nvPr>
            <p:ph sz="quarter" idx="4"/>
          </p:nvPr>
        </p:nvSpPr>
        <p:spPr>
          <a:xfrm>
            <a:off x="6337738" y="2545738"/>
            <a:ext cx="5167893" cy="3728938"/>
          </a:xfrm>
        </p:spPr>
        <p:txBody>
          <a:bodyPr>
            <a:normAutofit/>
          </a:bodyPr>
          <a:lstStyle/>
          <a:p>
            <a:r>
              <a:rPr lang="en-US" sz="2400" dirty="0" smtClean="0"/>
              <a:t>Facilitate architects, home-planners</a:t>
            </a:r>
          </a:p>
          <a:p>
            <a:r>
              <a:rPr lang="en-US" sz="2400" dirty="0" smtClean="0"/>
              <a:t>Interior Designers </a:t>
            </a:r>
          </a:p>
          <a:p>
            <a:r>
              <a:rPr lang="en-US" sz="2400" dirty="0" smtClean="0"/>
              <a:t>Common Users</a:t>
            </a:r>
          </a:p>
          <a:p>
            <a:r>
              <a:rPr lang="en-US" sz="2400" dirty="0" smtClean="0"/>
              <a:t>Image Processing </a:t>
            </a:r>
          </a:p>
          <a:p>
            <a:r>
              <a:rPr lang="en-US" sz="2400" dirty="0" smtClean="0"/>
              <a:t>Computer Graphic Techniques</a:t>
            </a:r>
          </a:p>
          <a:p>
            <a:endParaRPr lang="en-US" sz="2400" dirty="0" smtClean="0"/>
          </a:p>
          <a:p>
            <a:endParaRPr lang="en-US" sz="2400" dirty="0" smtClean="0"/>
          </a:p>
          <a:p>
            <a:endParaRPr lang="en-US" sz="2400" dirty="0" smtClean="0"/>
          </a:p>
          <a:p>
            <a:endParaRPr lang="en-US" sz="2400"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3" name="Picture 12" descr="real.jpg"/>
          <p:cNvPicPr>
            <a:picLocks noChangeAspect="1"/>
          </p:cNvPicPr>
          <p:nvPr/>
        </p:nvPicPr>
        <p:blipFill>
          <a:blip r:embed="rId2"/>
          <a:stretch>
            <a:fillRect/>
          </a:stretch>
        </p:blipFill>
        <p:spPr>
          <a:xfrm>
            <a:off x="510191" y="4252311"/>
            <a:ext cx="2590800" cy="2003605"/>
          </a:xfrm>
          <a:prstGeom prst="rect">
            <a:avLst/>
          </a:prstGeom>
        </p:spPr>
      </p:pic>
      <p:pic>
        <p:nvPicPr>
          <p:cNvPr id="14" name="Picture 4">
            <a:extLst>
              <a:ext uri="{FF2B5EF4-FFF2-40B4-BE49-F238E27FC236}">
                <a16:creationId xmlns="" xmlns:a16="http://schemas.microsoft.com/office/drawing/2014/main" id="{7EEAB0AE-0460-41B8-9D67-191EB26FCEE5}"/>
              </a:ext>
            </a:extLst>
          </p:cNvPr>
          <p:cNvPicPr>
            <a:picLocks noChangeAspect="1"/>
          </p:cNvPicPr>
          <p:nvPr/>
        </p:nvPicPr>
        <p:blipFill>
          <a:blip r:embed="rId3"/>
          <a:stretch>
            <a:fillRect/>
          </a:stretch>
        </p:blipFill>
        <p:spPr>
          <a:xfrm>
            <a:off x="524139" y="2593237"/>
            <a:ext cx="2613199" cy="1430383"/>
          </a:xfrm>
          <a:prstGeom prst="rect">
            <a:avLst/>
          </a:prstGeom>
        </p:spPr>
      </p:pic>
      <p:pic>
        <p:nvPicPr>
          <p:cNvPr id="15" name="Picture 6">
            <a:extLst>
              <a:ext uri="{FF2B5EF4-FFF2-40B4-BE49-F238E27FC236}">
                <a16:creationId xmlns="" xmlns:a16="http://schemas.microsoft.com/office/drawing/2014/main" id="{8AD37409-6513-4DCC-BDCD-33581937F0C1}"/>
              </a:ext>
            </a:extLst>
          </p:cNvPr>
          <p:cNvPicPr>
            <a:picLocks noChangeAspect="1"/>
          </p:cNvPicPr>
          <p:nvPr/>
        </p:nvPicPr>
        <p:blipFill>
          <a:blip r:embed="rId4"/>
          <a:stretch>
            <a:fillRect/>
          </a:stretch>
        </p:blipFill>
        <p:spPr>
          <a:xfrm>
            <a:off x="3331878" y="4220780"/>
            <a:ext cx="2406770" cy="2025938"/>
          </a:xfrm>
          <a:prstGeom prst="rect">
            <a:avLst/>
          </a:prstGeom>
        </p:spPr>
      </p:pic>
      <p:pic>
        <p:nvPicPr>
          <p:cNvPr id="19" name="Picture 18" descr="architect.png"/>
          <p:cNvPicPr>
            <a:picLocks noChangeAspect="1"/>
          </p:cNvPicPr>
          <p:nvPr/>
        </p:nvPicPr>
        <p:blipFill>
          <a:blip r:embed="rId5"/>
          <a:stretch>
            <a:fillRect/>
          </a:stretch>
        </p:blipFill>
        <p:spPr>
          <a:xfrm>
            <a:off x="3515711" y="2518186"/>
            <a:ext cx="2285263" cy="1517785"/>
          </a:xfrm>
          <a:prstGeom prst="rect">
            <a:avLst/>
          </a:prstGeom>
        </p:spPr>
      </p:pic>
    </p:spTree>
    <p:extLst>
      <p:ext uri="{BB962C8B-B14F-4D97-AF65-F5344CB8AC3E}">
        <p14:creationId xmlns="" xmlns:p14="http://schemas.microsoft.com/office/powerpoint/2010/main" val="1640973740"/>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in)">
                                      <p:cBhvr>
                                        <p:cTn id="7" dur="500"/>
                                        <p:tgtEl>
                                          <p:spTgt spid="18">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box(in)">
                                      <p:cBhvr>
                                        <p:cTn id="10" dur="500"/>
                                        <p:tgtEl>
                                          <p:spTgt spid="18">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box(in)">
                                      <p:cBhvr>
                                        <p:cTn id="13" dur="500"/>
                                        <p:tgtEl>
                                          <p:spTgt spid="18">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
                                            <p:txEl>
                                              <p:pRg st="3" end="3"/>
                                            </p:txEl>
                                          </p:spTgt>
                                        </p:tgtEl>
                                        <p:attrNameLst>
                                          <p:attrName>style.visibility</p:attrName>
                                        </p:attrNameLst>
                                      </p:cBhvr>
                                      <p:to>
                                        <p:strVal val="visible"/>
                                      </p:to>
                                    </p:set>
                                    <p:animEffect transition="in" filter="box(in)">
                                      <p:cBhvr>
                                        <p:cTn id="16" dur="500"/>
                                        <p:tgtEl>
                                          <p:spTgt spid="18">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box(in)">
                                      <p:cBhvr>
                                        <p:cTn id="1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p:txBody>
          <a:bodyPr>
            <a:normAutofit/>
          </a:bodyPr>
          <a:lstStyle/>
          <a:p>
            <a:r>
              <a:rPr lang="en-GB" b="1" dirty="0">
                <a:solidFill>
                  <a:srgbClr val="FFFFFF"/>
                </a:solidFill>
              </a:rPr>
              <a:t>6</a:t>
            </a:r>
            <a:r>
              <a:rPr lang="en-GB" b="1" dirty="0" smtClean="0">
                <a:solidFill>
                  <a:srgbClr val="FFFFFF"/>
                </a:solidFill>
              </a:rPr>
              <a:t>. </a:t>
            </a:r>
            <a:r>
              <a:rPr lang="en-GB" b="1" dirty="0">
                <a:solidFill>
                  <a:srgbClr val="FFFFFF"/>
                </a:solidFill>
              </a:rPr>
              <a:t>METHODOLOGY</a:t>
            </a:r>
            <a:endParaRPr lang="x-none" b="1" dirty="0">
              <a:solidFill>
                <a:srgbClr val="FFFFFF"/>
              </a:solidFill>
            </a:endParaRP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174964" y="2306695"/>
            <a:ext cx="5367726" cy="4551362"/>
          </a:xfrm>
        </p:spPr>
      </p:pic>
      <p:sp>
        <p:nvSpPr>
          <p:cNvPr id="5" name="Content Placeholder 4"/>
          <p:cNvSpPr>
            <a:spLocks noGrp="1"/>
          </p:cNvSpPr>
          <p:nvPr>
            <p:ph sz="half" idx="2"/>
          </p:nvPr>
        </p:nvSpPr>
        <p:spPr>
          <a:xfrm>
            <a:off x="7206512" y="2885089"/>
            <a:ext cx="4313864" cy="3507485"/>
          </a:xfrm>
        </p:spPr>
        <p:txBody>
          <a:bodyPr>
            <a:normAutofit/>
          </a:bodyPr>
          <a:lstStyle/>
          <a:p>
            <a:pPr marL="0" indent="0">
              <a:buNone/>
            </a:pPr>
            <a:r>
              <a:rPr lang="en-GB" sz="2400" dirty="0" smtClean="0"/>
              <a:t>For the satisfactory result of the software , we will use agile method to validate and verify it. Agile method will help us to test and then add more functions if necessary.</a:t>
            </a:r>
            <a:endParaRPr lang="en-US" sz="2400" dirty="0"/>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xmlns="" val="2600019642"/>
      </p:ext>
    </p:extLst>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938C7F7E-8CB2-47D8-95C9-439ED4C84A5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7. </a:t>
            </a:r>
            <a:r>
              <a:rPr lang="en-GB" b="1" dirty="0">
                <a:solidFill>
                  <a:srgbClr val="FFFFFF"/>
                </a:solidFill>
              </a:rPr>
              <a:t>TARGET AUDIENCE </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348342" y="2410623"/>
          <a:ext cx="11292113" cy="422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45502956"/>
      </p:ext>
    </p:extLst>
  </p:cSld>
  <p:clrMapOvr>
    <a:masterClrMapping/>
  </p:clrMapOvr>
  <p:transition spd="med">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8</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3060701" y="2587925"/>
          <a:ext cx="5486399" cy="3881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90898475"/>
      </p:ext>
    </p:extLst>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B8A4B89-B2B3-4944-A853-1D91B1B61CA4}"/>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9</a:t>
            </a:r>
            <a:r>
              <a:rPr lang="en-GB" b="1" dirty="0" smtClean="0">
                <a:solidFill>
                  <a:srgbClr val="FFFFFF"/>
                </a:solidFill>
              </a:rPr>
              <a:t>. </a:t>
            </a:r>
            <a:r>
              <a:rPr lang="en-GB" b="1" dirty="0">
                <a:solidFill>
                  <a:srgbClr val="FFFFFF"/>
                </a:solidFill>
              </a:rPr>
              <a:t>EXISTING SYSTEM</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6" descr="Capture.PNG"/>
          <p:cNvPicPr>
            <a:picLocks noGrp="1" noChangeAspect="1"/>
          </p:cNvPicPr>
          <p:nvPr>
            <p:ph idx="1"/>
          </p:nvPr>
        </p:nvPicPr>
        <p:blipFill>
          <a:blip r:embed="rId2"/>
          <a:stretch>
            <a:fillRect/>
          </a:stretch>
        </p:blipFill>
        <p:spPr>
          <a:xfrm>
            <a:off x="0" y="1308539"/>
            <a:ext cx="12191999" cy="5549462"/>
          </a:xfrm>
        </p:spPr>
      </p:pic>
    </p:spTree>
    <p:extLst>
      <p:ext uri="{BB962C8B-B14F-4D97-AF65-F5344CB8AC3E}">
        <p14:creationId xmlns="" xmlns:p14="http://schemas.microsoft.com/office/powerpoint/2010/main" val="890898475"/>
      </p:ext>
    </p:extLst>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3B8A4B89-B2B3-4944-A853-1D91B1B61CA4}"/>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10. DRAWBACKS OF EXISTING </a:t>
            </a:r>
            <a:r>
              <a:rPr lang="en-GB" b="1" dirty="0">
                <a:solidFill>
                  <a:srgbClr val="FFFFFF"/>
                </a:solidFill>
              </a:rPr>
              <a:t>SYSTEM</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7" name="Content Placeholder 6"/>
          <p:cNvGraphicFramePr>
            <a:graphicFrameLocks noGrp="1"/>
          </p:cNvGraphicFramePr>
          <p:nvPr>
            <p:ph idx="1"/>
          </p:nvPr>
        </p:nvGraphicFramePr>
        <p:xfrm>
          <a:off x="0" y="2336800"/>
          <a:ext cx="12192000" cy="4271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90898475"/>
      </p:ext>
    </p:extLst>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0221F0-E61F-4AD3-B683-685CA8D02591}"/>
              </a:ext>
            </a:extLst>
          </p:cNvPr>
          <p:cNvSpPr>
            <a:spLocks noGrp="1"/>
          </p:cNvSpPr>
          <p:nvPr>
            <p:ph type="title"/>
          </p:nvPr>
        </p:nvSpPr>
        <p:spPr/>
        <p:txBody>
          <a:bodyPr>
            <a:normAutofit/>
          </a:bodyPr>
          <a:lstStyle/>
          <a:p>
            <a:r>
              <a:rPr lang="en-GB" b="1" dirty="0" smtClean="0">
                <a:solidFill>
                  <a:srgbClr val="FFFFFF"/>
                </a:solidFill>
              </a:rPr>
              <a:t>11. </a:t>
            </a:r>
            <a:r>
              <a:rPr lang="en-GB" b="1" dirty="0">
                <a:solidFill>
                  <a:srgbClr val="FFFFFF"/>
                </a:solidFill>
              </a:rPr>
              <a:t>PROPOSED SYSTEM</a:t>
            </a:r>
            <a:endParaRPr lang="x-none" b="1">
              <a:solidFill>
                <a:srgbClr val="FFFFFF"/>
              </a:solidFill>
            </a:endParaRPr>
          </a:p>
        </p:txBody>
      </p:sp>
      <p:sp>
        <p:nvSpPr>
          <p:cNvPr id="3" name="Content Placeholder 2">
            <a:extLst>
              <a:ext uri="{FF2B5EF4-FFF2-40B4-BE49-F238E27FC236}">
                <a16:creationId xmlns:a16="http://schemas.microsoft.com/office/drawing/2014/main" xmlns="" id="{66B44562-E5EF-4950-B1F8-A0575CB9B0D8}"/>
              </a:ext>
            </a:extLst>
          </p:cNvPr>
          <p:cNvSpPr>
            <a:spLocks noGrp="1"/>
          </p:cNvSpPr>
          <p:nvPr>
            <p:ph sz="half" idx="1"/>
          </p:nvPr>
        </p:nvSpPr>
        <p:spPr>
          <a:xfrm>
            <a:off x="1091488" y="2506716"/>
            <a:ext cx="4313864" cy="3941379"/>
          </a:xfrm>
        </p:spPr>
        <p:txBody>
          <a:bodyPr>
            <a:normAutofit/>
          </a:bodyPr>
          <a:lstStyle/>
          <a:p>
            <a:r>
              <a:rPr lang="en-US" sz="2400" dirty="0" smtClean="0"/>
              <a:t> Project Idea</a:t>
            </a:r>
          </a:p>
          <a:p>
            <a:r>
              <a:rPr lang="en-US" sz="2400" dirty="0" smtClean="0"/>
              <a:t> Develop a unity based desktop application</a:t>
            </a:r>
          </a:p>
          <a:p>
            <a:r>
              <a:rPr lang="en-US" sz="2400" dirty="0" smtClean="0"/>
              <a:t> Use python scripts for image processing</a:t>
            </a:r>
          </a:p>
          <a:p>
            <a:r>
              <a:rPr lang="en-US" sz="2400" dirty="0" smtClean="0"/>
              <a:t> Innovation factor</a:t>
            </a:r>
          </a:p>
          <a:p>
            <a:r>
              <a:rPr lang="en-US" sz="2400" dirty="0" smtClean="0"/>
              <a:t> Features </a:t>
            </a:r>
            <a:endParaRPr lang="x-none" sz="240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sz="half" idx="2"/>
          </p:nvPr>
        </p:nvGraphicFramePr>
        <p:xfrm>
          <a:off x="6526924" y="2837792"/>
          <a:ext cx="4977689" cy="2908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389632859"/>
      </p:ext>
    </p:extLst>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60221F0-E61F-4AD3-B683-685CA8D02591}"/>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12. PROJECT ARCHITECTURE</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378823" y="2725947"/>
          <a:ext cx="11612880" cy="3536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Flowchart: Data 18"/>
          <p:cNvSpPr/>
          <p:nvPr/>
        </p:nvSpPr>
        <p:spPr>
          <a:xfrm>
            <a:off x="3743864" y="4347712"/>
            <a:ext cx="2095233" cy="11386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External 3D model and texture </a:t>
            </a:r>
            <a:r>
              <a:rPr lang="en-US" dirty="0" smtClean="0"/>
              <a:t>file</a:t>
            </a:r>
            <a:endParaRPr lang="en-US" dirty="0"/>
          </a:p>
        </p:txBody>
      </p:sp>
      <p:cxnSp>
        <p:nvCxnSpPr>
          <p:cNvPr id="21" name="Straight Arrow Connector 20"/>
          <p:cNvCxnSpPr>
            <a:stCxn id="19" idx="5"/>
          </p:cNvCxnSpPr>
          <p:nvPr/>
        </p:nvCxnSpPr>
        <p:spPr>
          <a:xfrm>
            <a:off x="5629574" y="4917056"/>
            <a:ext cx="1354550" cy="17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Data 22"/>
          <p:cNvSpPr/>
          <p:nvPr/>
        </p:nvSpPr>
        <p:spPr>
          <a:xfrm>
            <a:off x="1259456" y="4323806"/>
            <a:ext cx="1932317" cy="122790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2D floor plan in image format</a:t>
            </a:r>
            <a:endParaRPr lang="en-US" sz="1600" dirty="0"/>
          </a:p>
        </p:txBody>
      </p:sp>
      <p:cxnSp>
        <p:nvCxnSpPr>
          <p:cNvPr id="25" name="Straight Arrow Connector 24"/>
          <p:cNvCxnSpPr/>
          <p:nvPr/>
        </p:nvCxnSpPr>
        <p:spPr>
          <a:xfrm rot="5400000" flipH="1" flipV="1">
            <a:off x="2220316" y="3973451"/>
            <a:ext cx="510934" cy="120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39423074"/>
      </p:ext>
    </p:extLst>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2A87B431-52D1-443E-8FC5-EBEABF21BD8E}"/>
              </a:ext>
            </a:extLst>
          </p:cNvPr>
          <p:cNvSpPr>
            <a:spLocks noGrp="1"/>
          </p:cNvSpPr>
          <p:nvPr>
            <p:ph type="title"/>
          </p:nvPr>
        </p:nvSpPr>
        <p:spPr/>
        <p:txBody>
          <a:bodyPr>
            <a:normAutofit/>
          </a:bodyPr>
          <a:lstStyle/>
          <a:p>
            <a:r>
              <a:rPr lang="en-GB" b="1" dirty="0" smtClean="0">
                <a:solidFill>
                  <a:srgbClr val="FFFFFF"/>
                </a:solidFill>
              </a:rPr>
              <a:t>13. </a:t>
            </a:r>
            <a:r>
              <a:rPr lang="en-GB" b="1" dirty="0">
                <a:solidFill>
                  <a:srgbClr val="FFFFFF"/>
                </a:solidFill>
              </a:rPr>
              <a:t>IDEA COMPLEXITY</a:t>
            </a:r>
            <a:endParaRPr lang="x-none" b="1">
              <a:solidFill>
                <a:srgbClr val="FFFFFF"/>
              </a:solidFill>
            </a:endParaRPr>
          </a:p>
        </p:txBody>
      </p:sp>
      <p:graphicFrame>
        <p:nvGraphicFramePr>
          <p:cNvPr id="9" name="Content Placeholder 8"/>
          <p:cNvGraphicFramePr>
            <a:graphicFrameLocks noGrp="1"/>
          </p:cNvGraphicFramePr>
          <p:nvPr>
            <p:ph sz="half" idx="1"/>
          </p:nvPr>
        </p:nvGraphicFramePr>
        <p:xfrm>
          <a:off x="1826495" y="2967487"/>
          <a:ext cx="8456192" cy="3490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cxnSp>
        <p:nvCxnSpPr>
          <p:cNvPr id="20" name="Straight Arrow Connector 19"/>
          <p:cNvCxnSpPr/>
          <p:nvPr/>
        </p:nvCxnSpPr>
        <p:spPr>
          <a:xfrm rot="16200000" flipH="1">
            <a:off x="5714444" y="4295546"/>
            <a:ext cx="383433" cy="11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4062098" y="3772464"/>
            <a:ext cx="796834" cy="6792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6753046" y="3743635"/>
            <a:ext cx="653143" cy="6139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4905541"/>
      </p:ext>
    </p:extLst>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dirty="0">
                <a:solidFill>
                  <a:srgbClr val="FFFFFF"/>
                </a:solidFill>
              </a:rPr>
              <a:t>Idea </a:t>
            </a:r>
            <a:r>
              <a:rPr lang="en-GB" b="1" dirty="0" smtClean="0">
                <a:solidFill>
                  <a:srgbClr val="FFFFFF"/>
                </a:solidFill>
              </a:rPr>
              <a:t>Defence Presentation</a:t>
            </a:r>
            <a:endParaRPr lang="x-none" b="1">
              <a:solidFill>
                <a:srgbClr val="FFFFFF"/>
              </a:solidFill>
            </a:endParaRPr>
          </a:p>
        </p:txBody>
      </p:sp>
      <p:sp>
        <p:nvSpPr>
          <p:cNvPr id="3" name="Content Placeholder 2">
            <a:extLst>
              <a:ext uri="{FF2B5EF4-FFF2-40B4-BE49-F238E27FC236}">
                <a16:creationId xmlns:a16="http://schemas.microsoft.com/office/drawing/2014/main" xmlns="" id="{5AE71383-70B6-4A9E-A22E-EE6057E31C1C}"/>
              </a:ext>
            </a:extLst>
          </p:cNvPr>
          <p:cNvSpPr>
            <a:spLocks noGrp="1"/>
          </p:cNvSpPr>
          <p:nvPr>
            <p:ph sz="half" idx="1"/>
          </p:nvPr>
        </p:nvSpPr>
        <p:spPr>
          <a:xfrm>
            <a:off x="783771" y="2416628"/>
            <a:ext cx="10424160" cy="4219303"/>
          </a:xfrm>
        </p:spPr>
        <p:txBody>
          <a:bodyPr vert="horz" lIns="91440" tIns="45720" rIns="91440" bIns="45720" rtlCol="0" anchor="t">
            <a:normAutofit fontScale="92500" lnSpcReduction="20000"/>
          </a:bodyPr>
          <a:lstStyle/>
          <a:p>
            <a:pPr lvl="0">
              <a:buNone/>
            </a:pPr>
            <a:endParaRPr lang="en-GB" sz="4000" b="1" dirty="0"/>
          </a:p>
          <a:p>
            <a:pPr marL="0" indent="0">
              <a:buNone/>
            </a:pPr>
            <a:r>
              <a:rPr lang="en-US" sz="4000" dirty="0"/>
              <a:t>Supervisor</a:t>
            </a:r>
          </a:p>
          <a:p>
            <a:pPr algn="ctr">
              <a:buFont typeface="Wingdings" charset="2"/>
              <a:buChar char="Ø"/>
            </a:pPr>
            <a:r>
              <a:rPr lang="en-US" sz="4000" dirty="0"/>
              <a:t> </a:t>
            </a:r>
            <a:r>
              <a:rPr lang="en-US" sz="4300" dirty="0"/>
              <a:t> Dr. Sheikh Faisal Rasheed</a:t>
            </a:r>
          </a:p>
          <a:p>
            <a:pPr marL="0" indent="0">
              <a:buNone/>
            </a:pPr>
            <a:r>
              <a:rPr lang="en-US" sz="4300" dirty="0"/>
              <a:t>Co-Advisor</a:t>
            </a:r>
          </a:p>
          <a:p>
            <a:pPr marL="571500" indent="-571500" algn="ctr">
              <a:buFont typeface="Wingdings" charset="2"/>
              <a:buChar char="Ø"/>
            </a:pPr>
            <a:r>
              <a:rPr lang="en-US" sz="4300" dirty="0"/>
              <a:t> Mr. Ahmad Awais </a:t>
            </a:r>
            <a:endParaRPr lang="en-US" dirty="0"/>
          </a:p>
          <a:p>
            <a:pPr marL="0" indent="0">
              <a:buNone/>
            </a:pPr>
            <a:endParaRPr lang="en-US" sz="4300" dirty="0"/>
          </a:p>
          <a:p>
            <a:pPr marL="0" indent="0">
              <a:buNone/>
            </a:pPr>
            <a:r>
              <a:rPr lang="en-US" sz="2400" dirty="0"/>
              <a:t>        </a:t>
            </a:r>
            <a:r>
              <a:rPr lang="en-US" sz="2400" dirty="0">
                <a:solidFill>
                  <a:srgbClr val="FF0000"/>
                </a:solidFill>
              </a:rPr>
              <a:t>Computer Science and Engineering Department, </a:t>
            </a:r>
            <a:r>
              <a:rPr lang="en-US" sz="2400" dirty="0" smtClean="0">
                <a:solidFill>
                  <a:srgbClr val="FF0000"/>
                </a:solidFill>
              </a:rPr>
              <a:t>UET Lahore.</a:t>
            </a:r>
            <a:endParaRPr lang="en-US" sz="2400" dirty="0">
              <a:solidFill>
                <a:srgbClr val="FF0000"/>
              </a:solidFill>
            </a:endParaRPr>
          </a:p>
          <a:p>
            <a:pPr marL="0" indent="0">
              <a:buNone/>
            </a:pPr>
            <a:endParaRPr lang="en-GB" sz="2900" b="1" dirty="0">
              <a:solidFill>
                <a:srgbClr val="FF0000"/>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3974696075"/>
      </p:ext>
    </p:extLst>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3C2D7E-3F2E-404E-9B30-CB12DC972D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1F7FD00-BF97-4325-B7C2-E451F20840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A875E76E-82C7-4FA8-9842-E997F8767AB0}"/>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14. </a:t>
            </a:r>
            <a:r>
              <a:rPr lang="en-GB" b="1" dirty="0">
                <a:solidFill>
                  <a:srgbClr val="FFFFFF"/>
                </a:solidFill>
              </a:rPr>
              <a:t>POSSIBLE </a:t>
            </a:r>
            <a:r>
              <a:rPr lang="en-GB" b="1" dirty="0" smtClean="0">
                <a:solidFill>
                  <a:srgbClr val="FFFFFF"/>
                </a:solidFill>
              </a:rPr>
              <a:t>APPLICATIONS </a:t>
            </a:r>
            <a:r>
              <a:rPr lang="en-GB" b="1" dirty="0">
                <a:solidFill>
                  <a:srgbClr val="FFFFFF"/>
                </a:solidFill>
              </a:rPr>
              <a:t>OF WORK </a:t>
            </a:r>
            <a:endParaRPr lang="x-none" b="1" dirty="0">
              <a:solidFill>
                <a:srgbClr val="FFFFFF"/>
              </a:solidFill>
            </a:endParaRPr>
          </a:p>
        </p:txBody>
      </p:sp>
      <p:sp>
        <p:nvSpPr>
          <p:cNvPr id="12" name="Freeform 11">
            <a:extLst>
              <a:ext uri="{FF2B5EF4-FFF2-40B4-BE49-F238E27FC236}">
                <a16:creationId xmlns="" xmlns:a16="http://schemas.microsoft.com/office/drawing/2014/main" id="{179B5294-DA4E-4926-B14A-DD6E07A12F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1" name="Content Placeholder 10"/>
          <p:cNvGraphicFramePr>
            <a:graphicFrameLocks noGrp="1"/>
          </p:cNvGraphicFramePr>
          <p:nvPr>
            <p:ph idx="1"/>
          </p:nvPr>
        </p:nvGraphicFramePr>
        <p:xfrm>
          <a:off x="1939158" y="2695903"/>
          <a:ext cx="7788165" cy="3752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9922345"/>
      </p:ext>
    </p:extLst>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15. </a:t>
            </a:r>
            <a:r>
              <a:rPr lang="en-GB" b="1" dirty="0">
                <a:solidFill>
                  <a:srgbClr val="FFFFFF"/>
                </a:solidFill>
              </a:rPr>
              <a:t>FEASIBILITY STUDY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9" name="Content Placeholder 8"/>
          <p:cNvGraphicFramePr>
            <a:graphicFrameLocks noGrp="1"/>
          </p:cNvGraphicFramePr>
          <p:nvPr>
            <p:ph idx="1"/>
          </p:nvPr>
        </p:nvGraphicFramePr>
        <p:xfrm>
          <a:off x="2017985" y="2511973"/>
          <a:ext cx="7772401"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16.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11" name="Content Placeholder 10" descr="sa.PNG"/>
          <p:cNvPicPr>
            <a:picLocks noGrp="1" noChangeAspect="1"/>
          </p:cNvPicPr>
          <p:nvPr>
            <p:ph idx="1"/>
          </p:nvPr>
        </p:nvPicPr>
        <p:blipFill>
          <a:blip r:embed="rId2"/>
          <a:stretch>
            <a:fillRect/>
          </a:stretch>
        </p:blipFill>
        <p:spPr>
          <a:xfrm>
            <a:off x="1912247" y="2677545"/>
            <a:ext cx="8368322" cy="38168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17.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8" descr="Capture.PNG"/>
          <p:cNvPicPr>
            <a:picLocks noChangeAspect="1"/>
          </p:cNvPicPr>
          <p:nvPr/>
        </p:nvPicPr>
        <p:blipFill>
          <a:blip r:embed="rId2"/>
          <a:stretch>
            <a:fillRect/>
          </a:stretch>
        </p:blipFill>
        <p:spPr>
          <a:xfrm>
            <a:off x="2075935" y="2677282"/>
            <a:ext cx="8465791" cy="3822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05EB085-B337-4199-A40E-269BA49121BE}"/>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18. </a:t>
            </a:r>
            <a:r>
              <a:rPr lang="en-GB" b="1" dirty="0">
                <a:solidFill>
                  <a:srgbClr val="FFFFFF"/>
                </a:solidFill>
              </a:rPr>
              <a:t>FEASIBILITY </a:t>
            </a:r>
            <a:r>
              <a:rPr lang="en-GB" b="1" dirty="0" smtClean="0">
                <a:solidFill>
                  <a:srgbClr val="FFFFFF"/>
                </a:solidFill>
              </a:rPr>
              <a:t>STUDY(Contd.)  </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Content Placeholder 13" descr="Survey Data (for Architects).png"/>
          <p:cNvPicPr>
            <a:picLocks noGrp="1" noChangeAspect="1"/>
          </p:cNvPicPr>
          <p:nvPr>
            <p:ph idx="1"/>
          </p:nvPr>
        </p:nvPicPr>
        <p:blipFill>
          <a:blip r:embed="rId2"/>
          <a:stretch>
            <a:fillRect/>
          </a:stretch>
        </p:blipFill>
        <p:spPr>
          <a:xfrm>
            <a:off x="2377441" y="2507523"/>
            <a:ext cx="8110168" cy="3874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977952652"/>
      </p:ext>
    </p:extLst>
  </p:cSld>
  <p:clrMapOvr>
    <a:masterClrMapping/>
  </p:clrMapOvr>
  <p:transition spd="med">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3B97C3A-D8DD-49BC-B84D-44CD0BB5C8AC}"/>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19. </a:t>
            </a:r>
            <a:r>
              <a:rPr lang="en-GB" b="1" dirty="0">
                <a:solidFill>
                  <a:srgbClr val="FFFFFF"/>
                </a:solidFill>
              </a:rPr>
              <a:t>MARKET SURVEY</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descr="abcd.PNG"/>
          <p:cNvPicPr>
            <a:picLocks noGrp="1" noChangeAspect="1"/>
          </p:cNvPicPr>
          <p:nvPr>
            <p:ph idx="1"/>
          </p:nvPr>
        </p:nvPicPr>
        <p:blipFill>
          <a:blip r:embed="rId2"/>
          <a:stretch>
            <a:fillRect/>
          </a:stretch>
        </p:blipFill>
        <p:spPr>
          <a:xfrm>
            <a:off x="2108717" y="2691385"/>
            <a:ext cx="8733453" cy="3541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210636299"/>
      </p:ext>
    </p:extLst>
  </p:cSld>
  <p:clrMapOvr>
    <a:masterClrMapping/>
  </p:clrMapOvr>
  <p:transition spd="med">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5C40D58B-9133-4C06-AAD6-7E29E772C73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20. </a:t>
            </a:r>
            <a:r>
              <a:rPr lang="en-GB" b="1" dirty="0">
                <a:solidFill>
                  <a:srgbClr val="FFFFFF"/>
                </a:solidFill>
              </a:rPr>
              <a:t>LIMITATIONS AND CHALLENGES</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7D0FD512-3ED8-4D99-AC7E-FFC3F80BEE8B}"/>
              </a:ext>
            </a:extLst>
          </p:cNvPr>
          <p:cNvSpPr>
            <a:spLocks noGrp="1"/>
          </p:cNvSpPr>
          <p:nvPr>
            <p:ph idx="1"/>
          </p:nvPr>
        </p:nvSpPr>
        <p:spPr>
          <a:xfrm>
            <a:off x="927463" y="2690949"/>
            <a:ext cx="10299337" cy="3487781"/>
          </a:xfrm>
        </p:spPr>
        <p:txBody>
          <a:bodyPr>
            <a:normAutofit/>
          </a:bodyPr>
          <a:lstStyle/>
          <a:p>
            <a:r>
              <a:rPr lang="en-US" sz="2400" dirty="0" smtClean="0"/>
              <a:t>Selection of Software and 3D graphic tools</a:t>
            </a:r>
          </a:p>
          <a:p>
            <a:r>
              <a:rPr lang="en-US" sz="2400" dirty="0" smtClean="0"/>
              <a:t>Compatibility of programming language with graphic tools</a:t>
            </a:r>
          </a:p>
          <a:p>
            <a:r>
              <a:rPr lang="en-US" sz="2400" dirty="0" smtClean="0"/>
              <a:t>Image Processing and recognition</a:t>
            </a:r>
          </a:p>
          <a:p>
            <a:r>
              <a:rPr lang="en-US" sz="2400" dirty="0" smtClean="0"/>
              <a:t>Time Duration to complete the project</a:t>
            </a:r>
          </a:p>
          <a:p>
            <a:r>
              <a:rPr lang="en-US" sz="2400" dirty="0" smtClean="0"/>
              <a:t> No background of computer graphics</a:t>
            </a:r>
          </a:p>
          <a:p>
            <a:r>
              <a:rPr lang="en-US" sz="2400" dirty="0" smtClean="0"/>
              <a:t>Placing furniture on 3D model according to position and size</a:t>
            </a:r>
          </a:p>
          <a:p>
            <a:endParaRPr lang="en" sz="2400" dirty="0" smtClean="0"/>
          </a:p>
          <a:p>
            <a:endParaRPr lang="x-none" sz="2400"/>
          </a:p>
        </p:txBody>
      </p:sp>
    </p:spTree>
    <p:extLst>
      <p:ext uri="{BB962C8B-B14F-4D97-AF65-F5344CB8AC3E}">
        <p14:creationId xmlns="" xmlns:p14="http://schemas.microsoft.com/office/powerpoint/2010/main" val="1587355965"/>
      </p:ext>
    </p:extLst>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xmlns="" id="{C1A8FEED-AADA-461C-9F95-1647F28E3199}"/>
              </a:ext>
            </a:extLst>
          </p:cNvPr>
          <p:cNvPicPr>
            <a:picLocks noGrp="1" noChangeAspect="1"/>
          </p:cNvPicPr>
          <p:nvPr>
            <p:ph idx="1"/>
          </p:nvPr>
        </p:nvPicPr>
        <p:blipFill>
          <a:blip r:embed="rId2"/>
          <a:stretch>
            <a:fillRect/>
          </a:stretch>
        </p:blipFill>
        <p:spPr>
          <a:xfrm>
            <a:off x="3268174" y="872198"/>
            <a:ext cx="8393943" cy="4888400"/>
          </a:xfrm>
        </p:spPr>
      </p:pic>
    </p:spTree>
    <p:extLst>
      <p:ext uri="{BB962C8B-B14F-4D97-AF65-F5344CB8AC3E}">
        <p14:creationId xmlns="" xmlns:p14="http://schemas.microsoft.com/office/powerpoint/2010/main" val="4224507378"/>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p:txBody>
          <a:bodyPr>
            <a:normAutofit/>
          </a:bodyPr>
          <a:lstStyle/>
          <a:p>
            <a:r>
              <a:rPr lang="en-GB" b="1" dirty="0">
                <a:solidFill>
                  <a:srgbClr val="FFFFFF"/>
                </a:solidFill>
                <a:ea typeface="+mj-lt"/>
                <a:cs typeface="+mj-lt"/>
              </a:rPr>
              <a:t>Agenda</a:t>
            </a:r>
            <a:endParaRPr lang="en-US" dirty="0"/>
          </a:p>
          <a:p>
            <a:endParaRPr lang="en-GB"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Content Placeholder 2">
            <a:extLst>
              <a:ext uri="{FF2B5EF4-FFF2-40B4-BE49-F238E27FC236}">
                <a16:creationId xmlns:a16="http://schemas.microsoft.com/office/drawing/2014/main" xmlns="" id="{9FA367FB-AF4D-4D32-B56D-4069D1ED2CA0}"/>
              </a:ext>
            </a:extLst>
          </p:cNvPr>
          <p:cNvSpPr txBox="1">
            <a:spLocks/>
          </p:cNvSpPr>
          <p:nvPr/>
        </p:nvSpPr>
        <p:spPr>
          <a:xfrm>
            <a:off x="6511160" y="2585546"/>
            <a:ext cx="4540468" cy="3626068"/>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dirty="0" smtClean="0"/>
              <a:t>Methodology</a:t>
            </a:r>
          </a:p>
          <a:p>
            <a:r>
              <a:rPr lang="en-US" sz="2800" dirty="0" smtClean="0"/>
              <a:t>Idea Complexity</a:t>
            </a:r>
          </a:p>
          <a:p>
            <a:r>
              <a:rPr lang="en-US" sz="2800" dirty="0" smtClean="0"/>
              <a:t>Possible Applications of Work</a:t>
            </a:r>
          </a:p>
          <a:p>
            <a:r>
              <a:rPr lang="en-US" sz="2800" dirty="0" smtClean="0"/>
              <a:t>Feasibility Study</a:t>
            </a:r>
          </a:p>
          <a:p>
            <a:r>
              <a:rPr lang="en-US" sz="2800" dirty="0" smtClean="0"/>
              <a:t>Market Survey</a:t>
            </a:r>
          </a:p>
          <a:p>
            <a:r>
              <a:rPr lang="en-US" sz="2800" dirty="0" smtClean="0"/>
              <a:t>Limitations and Challenges</a:t>
            </a:r>
          </a:p>
          <a:p>
            <a:endParaRPr lang="en" sz="2800" dirty="0" smtClean="0"/>
          </a:p>
          <a:p>
            <a:endParaRPr lang="en-US" sz="2800" dirty="0"/>
          </a:p>
        </p:txBody>
      </p:sp>
      <p:sp>
        <p:nvSpPr>
          <p:cNvPr id="13" name="Content Placeholder 12"/>
          <p:cNvSpPr>
            <a:spLocks noGrp="1"/>
          </p:cNvSpPr>
          <p:nvPr>
            <p:ph sz="half" idx="1"/>
          </p:nvPr>
        </p:nvSpPr>
        <p:spPr>
          <a:xfrm>
            <a:off x="1450428" y="2443655"/>
            <a:ext cx="4193627" cy="3941380"/>
          </a:xfrm>
        </p:spPr>
        <p:txBody>
          <a:bodyPr>
            <a:normAutofit fontScale="92500" lnSpcReduction="10000"/>
          </a:bodyPr>
          <a:lstStyle/>
          <a:p>
            <a:pPr>
              <a:buNone/>
            </a:pPr>
            <a:endParaRPr lang="en-US" dirty="0"/>
          </a:p>
        </p:txBody>
      </p:sp>
      <p:sp>
        <p:nvSpPr>
          <p:cNvPr id="14" name="Content Placeholder 2">
            <a:extLst>
              <a:ext uri="{FF2B5EF4-FFF2-40B4-BE49-F238E27FC236}">
                <a16:creationId xmlns:a16="http://schemas.microsoft.com/office/drawing/2014/main" xmlns="" id="{B1C6EA51-866C-4C34-B123-039CBFDAA574}"/>
              </a:ext>
            </a:extLst>
          </p:cNvPr>
          <p:cNvSpPr>
            <a:spLocks noGrp="1"/>
          </p:cNvSpPr>
          <p:nvPr>
            <p:ph sz="half" idx="2"/>
          </p:nvPr>
        </p:nvSpPr>
        <p:spPr>
          <a:xfrm flipH="1">
            <a:off x="1513487" y="2538247"/>
            <a:ext cx="3878319" cy="4035973"/>
          </a:xfrm>
        </p:spPr>
        <p:txBody>
          <a:bodyPr vert="horz" lIns="91440" tIns="45720" rIns="91440" bIns="45720" rtlCol="0" anchor="t">
            <a:normAutofit fontScale="92500" lnSpcReduction="10000"/>
          </a:bodyPr>
          <a:lstStyle/>
          <a:p>
            <a:r>
              <a:rPr lang="en-US" sz="2800" dirty="0" smtClean="0">
                <a:solidFill>
                  <a:schemeClr val="accent1">
                    <a:lumMod val="75000"/>
                  </a:schemeClr>
                </a:solidFill>
              </a:rPr>
              <a:t>Introduction</a:t>
            </a:r>
          </a:p>
          <a:p>
            <a:r>
              <a:rPr lang="en-US" sz="2800" dirty="0" smtClean="0">
                <a:solidFill>
                  <a:schemeClr val="accent1">
                    <a:lumMod val="75000"/>
                  </a:schemeClr>
                </a:solidFill>
              </a:rPr>
              <a:t>Problem Statement</a:t>
            </a:r>
          </a:p>
          <a:p>
            <a:r>
              <a:rPr lang="en-US" sz="2800" dirty="0" smtClean="0">
                <a:solidFill>
                  <a:schemeClr val="accent1">
                    <a:lumMod val="75000"/>
                  </a:schemeClr>
                </a:solidFill>
              </a:rPr>
              <a:t>Motivation</a:t>
            </a:r>
          </a:p>
          <a:p>
            <a:r>
              <a:rPr lang="en-US" sz="2800" dirty="0" smtClean="0">
                <a:solidFill>
                  <a:schemeClr val="accent1">
                    <a:lumMod val="75000"/>
                  </a:schemeClr>
                </a:solidFill>
              </a:rPr>
              <a:t>Objectives</a:t>
            </a:r>
          </a:p>
          <a:p>
            <a:r>
              <a:rPr lang="en-US" sz="2800" dirty="0" smtClean="0">
                <a:solidFill>
                  <a:schemeClr val="accent1">
                    <a:lumMod val="75000"/>
                  </a:schemeClr>
                </a:solidFill>
              </a:rPr>
              <a:t>Scope</a:t>
            </a:r>
          </a:p>
          <a:p>
            <a:r>
              <a:rPr lang="en-US" sz="2800" dirty="0" smtClean="0">
                <a:solidFill>
                  <a:schemeClr val="accent1">
                    <a:lumMod val="75000"/>
                  </a:schemeClr>
                </a:solidFill>
              </a:rPr>
              <a:t>Target Audience</a:t>
            </a:r>
          </a:p>
          <a:p>
            <a:r>
              <a:rPr lang="en-US" sz="2800" dirty="0" smtClean="0">
                <a:solidFill>
                  <a:schemeClr val="accent1">
                    <a:lumMod val="75000"/>
                  </a:schemeClr>
                </a:solidFill>
                <a:ea typeface="+mn-lt"/>
                <a:cs typeface="+mn-lt"/>
              </a:rPr>
              <a:t>Existing System</a:t>
            </a:r>
          </a:p>
          <a:p>
            <a:r>
              <a:rPr lang="en-US" sz="2800" dirty="0" smtClean="0">
                <a:solidFill>
                  <a:schemeClr val="accent1">
                    <a:lumMod val="75000"/>
                  </a:schemeClr>
                </a:solidFill>
                <a:ea typeface="+mn-lt"/>
                <a:cs typeface="+mn-lt"/>
              </a:rPr>
              <a:t>Proposed System</a:t>
            </a:r>
          </a:p>
          <a:p>
            <a:endParaRPr lang="en-US" sz="2800" dirty="0"/>
          </a:p>
        </p:txBody>
      </p:sp>
    </p:spTree>
    <p:extLst>
      <p:ext uri="{BB962C8B-B14F-4D97-AF65-F5344CB8AC3E}">
        <p14:creationId xmlns="" xmlns:p14="http://schemas.microsoft.com/office/powerpoint/2010/main" val="2976388370"/>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nodePh="1">
                                  <p:stCondLst>
                                    <p:cond delay="0"/>
                                  </p:stCondLst>
                                  <p:endCondLst>
                                    <p:cond evt="begin" delay="0">
                                      <p:tn val="10"/>
                                    </p:cond>
                                  </p:end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ox(in)">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dirty="0">
                <a:solidFill>
                  <a:srgbClr val="FFFFFF"/>
                </a:solidFill>
              </a:rPr>
              <a:t>1.  INTRODUCTION</a:t>
            </a:r>
            <a:endParaRPr lang="x-none" b="1">
              <a:solidFill>
                <a:srgbClr val="FFFFFF"/>
              </a:solidFill>
            </a:endParaRPr>
          </a:p>
        </p:txBody>
      </p:sp>
      <p:sp>
        <p:nvSpPr>
          <p:cNvPr id="3" name="Content Placeholder 2">
            <a:extLst>
              <a:ext uri="{FF2B5EF4-FFF2-40B4-BE49-F238E27FC236}">
                <a16:creationId xmlns:a16="http://schemas.microsoft.com/office/drawing/2014/main" xmlns="" id="{5AE71383-70B6-4A9E-A22E-EE6057E31C1C}"/>
              </a:ext>
            </a:extLst>
          </p:cNvPr>
          <p:cNvSpPr>
            <a:spLocks noGrp="1"/>
          </p:cNvSpPr>
          <p:nvPr>
            <p:ph sz="half" idx="1"/>
          </p:nvPr>
        </p:nvSpPr>
        <p:spPr>
          <a:xfrm>
            <a:off x="783771" y="2416628"/>
            <a:ext cx="10424160" cy="4219303"/>
          </a:xfrm>
        </p:spPr>
        <p:txBody>
          <a:bodyPr>
            <a:normAutofit fontScale="70000" lnSpcReduction="20000"/>
          </a:bodyPr>
          <a:lstStyle/>
          <a:p>
            <a:pPr lvl="0">
              <a:buNone/>
            </a:pPr>
            <a:r>
              <a:rPr lang="en-GB" sz="6200" b="1" dirty="0"/>
              <a:t>Overview</a:t>
            </a:r>
          </a:p>
          <a:p>
            <a:pPr lvl="0"/>
            <a:r>
              <a:rPr lang="en-US" sz="3800" dirty="0" smtClean="0"/>
              <a:t>Automatically </a:t>
            </a:r>
            <a:r>
              <a:rPr lang="en-US" sz="3800" dirty="0"/>
              <a:t>generate 3D model according </a:t>
            </a:r>
            <a:r>
              <a:rPr lang="en-US" sz="3800" dirty="0" smtClean="0"/>
              <a:t>to the image of imported </a:t>
            </a:r>
            <a:r>
              <a:rPr lang="en-US" sz="3800" dirty="0"/>
              <a:t>2D floor plan.</a:t>
            </a:r>
          </a:p>
          <a:p>
            <a:pPr lvl="0"/>
            <a:r>
              <a:rPr lang="en-US" sz="3800" dirty="0"/>
              <a:t>Enables users </a:t>
            </a:r>
            <a:r>
              <a:rPr lang="en-US" sz="3800" dirty="0" smtClean="0"/>
              <a:t>to do interior designing in </a:t>
            </a:r>
            <a:r>
              <a:rPr lang="en-US" sz="3800" dirty="0"/>
              <a:t>3D generated model.</a:t>
            </a:r>
          </a:p>
          <a:p>
            <a:pPr lvl="0"/>
            <a:r>
              <a:rPr lang="en-US" sz="3800" dirty="0"/>
              <a:t>The techniques of image processing and model mapping used to generate the 3D computer graphics model </a:t>
            </a:r>
          </a:p>
          <a:p>
            <a:pPr lvl="0"/>
            <a:r>
              <a:rPr lang="en-US" sz="3800" dirty="0"/>
              <a:t>Have different viewpoints i.e. top-view, walk-through, front-view and side-view of 3D generated model. </a:t>
            </a:r>
          </a:p>
          <a:p>
            <a:pPr marL="0" indent="0"/>
            <a:endParaRPr lang="en-GB" sz="2900" b="1"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2995477651"/>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4" name="Picture 4">
            <a:extLst>
              <a:ext uri="{FF2B5EF4-FFF2-40B4-BE49-F238E27FC236}">
                <a16:creationId xmlns:a16="http://schemas.microsoft.com/office/drawing/2014/main" xmlns="" id="{51B23E30-1143-449A-BE02-554D6258FD57}"/>
              </a:ext>
            </a:extLst>
          </p:cNvPr>
          <p:cNvPicPr>
            <a:picLocks noChangeAspect="1"/>
          </p:cNvPicPr>
          <p:nvPr/>
        </p:nvPicPr>
        <p:blipFill>
          <a:blip r:embed="rId2"/>
          <a:stretch>
            <a:fillRect/>
          </a:stretch>
        </p:blipFill>
        <p:spPr>
          <a:xfrm>
            <a:off x="1375781" y="2797415"/>
            <a:ext cx="3059397" cy="3303840"/>
          </a:xfrm>
          <a:prstGeom prst="rect">
            <a:avLst/>
          </a:prstGeom>
        </p:spPr>
      </p:pic>
      <p:pic>
        <p:nvPicPr>
          <p:cNvPr id="6" name="Picture 6">
            <a:extLst>
              <a:ext uri="{FF2B5EF4-FFF2-40B4-BE49-F238E27FC236}">
                <a16:creationId xmlns:a16="http://schemas.microsoft.com/office/drawing/2014/main" xmlns="" id="{88990048-B9F8-49D5-B15C-2D7E26EC636A}"/>
              </a:ext>
            </a:extLst>
          </p:cNvPr>
          <p:cNvPicPr>
            <a:picLocks noChangeAspect="1"/>
          </p:cNvPicPr>
          <p:nvPr/>
        </p:nvPicPr>
        <p:blipFill>
          <a:blip r:embed="rId3"/>
          <a:stretch>
            <a:fillRect/>
          </a:stretch>
        </p:blipFill>
        <p:spPr>
          <a:xfrm rot="16200000">
            <a:off x="7325195" y="2564594"/>
            <a:ext cx="3416895" cy="3657597"/>
          </a:xfrm>
          <a:prstGeom prst="rect">
            <a:avLst/>
          </a:prstGeom>
        </p:spPr>
      </p:pic>
      <p:pic>
        <p:nvPicPr>
          <p:cNvPr id="21" name="Picture 21">
            <a:extLst>
              <a:ext uri="{FF2B5EF4-FFF2-40B4-BE49-F238E27FC236}">
                <a16:creationId xmlns:a16="http://schemas.microsoft.com/office/drawing/2014/main" xmlns="" id="{161F73F1-2999-4D23-B653-3E56A238A0C7}"/>
              </a:ext>
            </a:extLst>
          </p:cNvPr>
          <p:cNvPicPr>
            <a:picLocks noChangeAspect="1"/>
          </p:cNvPicPr>
          <p:nvPr/>
        </p:nvPicPr>
        <p:blipFill>
          <a:blip r:embed="rId4"/>
          <a:stretch>
            <a:fillRect/>
          </a:stretch>
        </p:blipFill>
        <p:spPr>
          <a:xfrm>
            <a:off x="5103272" y="3955395"/>
            <a:ext cx="1264309" cy="941898"/>
          </a:xfrm>
          <a:prstGeom prst="rect">
            <a:avLst/>
          </a:prstGeom>
        </p:spPr>
      </p:pic>
    </p:spTree>
    <p:extLst>
      <p:ext uri="{BB962C8B-B14F-4D97-AF65-F5344CB8AC3E}">
        <p14:creationId xmlns="" xmlns:p14="http://schemas.microsoft.com/office/powerpoint/2010/main"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A2BFF53-F080-4837-B3FC-77C4CC391CF6}"/>
              </a:ext>
            </a:extLst>
          </p:cNvPr>
          <p:cNvSpPr>
            <a:spLocks noGrp="1"/>
          </p:cNvSpPr>
          <p:nvPr>
            <p:ph type="title"/>
          </p:nvPr>
        </p:nvSpPr>
        <p:spPr/>
        <p:txBody>
          <a:bodyPr>
            <a:normAutofit/>
          </a:bodyPr>
          <a:lstStyle/>
          <a:p>
            <a:r>
              <a:rPr lang="en-GB" b="1" dirty="0">
                <a:solidFill>
                  <a:srgbClr val="FFFFFF"/>
                </a:solidFill>
              </a:rPr>
              <a:t>1.  </a:t>
            </a:r>
            <a:r>
              <a:rPr lang="en-GB" b="1" dirty="0" smtClean="0">
                <a:solidFill>
                  <a:srgbClr val="FFFFFF"/>
                </a:solidFill>
              </a:rPr>
              <a:t>INTRODUCTION(Contd.)</a:t>
            </a:r>
            <a:endParaRPr lang="x-none" b="1">
              <a:solidFill>
                <a:srgbClr val="FFFFFF"/>
              </a:solidFill>
            </a:endParaRPr>
          </a:p>
        </p:txBody>
      </p:sp>
      <p:sp>
        <p:nvSpPr>
          <p:cNvPr id="3" name="Content Placeholder 2">
            <a:extLst>
              <a:ext uri="{FF2B5EF4-FFF2-40B4-BE49-F238E27FC236}">
                <a16:creationId xmlns:a16="http://schemas.microsoft.com/office/drawing/2014/main" xmlns="" id="{5AE71383-70B6-4A9E-A22E-EE6057E31C1C}"/>
              </a:ext>
            </a:extLst>
          </p:cNvPr>
          <p:cNvSpPr>
            <a:spLocks noGrp="1"/>
          </p:cNvSpPr>
          <p:nvPr>
            <p:ph sz="half" idx="1"/>
          </p:nvPr>
        </p:nvSpPr>
        <p:spPr>
          <a:xfrm>
            <a:off x="783771" y="2416628"/>
            <a:ext cx="10267857" cy="2797259"/>
          </a:xfrm>
        </p:spPr>
        <p:txBody>
          <a:bodyPr vert="horz" lIns="91440" tIns="45720" rIns="91440" bIns="45720" rtlCol="0" anchor="t">
            <a:normAutofit/>
          </a:bodyPr>
          <a:lstStyle/>
          <a:p>
            <a:pPr lvl="0">
              <a:buNone/>
            </a:pPr>
            <a:r>
              <a:rPr lang="en-GB" sz="4400" b="1" dirty="0"/>
              <a:t>Background</a:t>
            </a:r>
          </a:p>
          <a:p>
            <a:pPr lvl="0">
              <a:buNone/>
            </a:pPr>
            <a:endParaRPr lang="en-US" sz="2800" b="1" dirty="0"/>
          </a:p>
          <a:p>
            <a:r>
              <a:rPr lang="en-US" sz="2800" b="1" dirty="0"/>
              <a:t>Why we need to initiate it?</a:t>
            </a:r>
          </a:p>
          <a:p>
            <a:r>
              <a:rPr lang="en-US" sz="2800" b="1" dirty="0"/>
              <a:t>What problems and needs it will address? </a:t>
            </a:r>
          </a:p>
          <a:p>
            <a:pPr lvl="0">
              <a:buNone/>
            </a:pPr>
            <a:endParaRPr lang="en-US" sz="2000" dirty="0"/>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 xmlns:p14="http://schemas.microsoft.com/office/powerpoint/2010/main" val="3397500478"/>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62E540F1-2380-4634-BD56-DBBD8B0EB077}"/>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rPr>
              <a:t>2. </a:t>
            </a:r>
            <a:r>
              <a:rPr lang="en-GB" b="1" dirty="0">
                <a:solidFill>
                  <a:srgbClr val="FFFFFF"/>
                </a:solidFill>
              </a:rPr>
              <a:t>PROBLEM STATEMENT</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9C657378-D759-4613-A83A-E0D10AE57573}"/>
              </a:ext>
            </a:extLst>
          </p:cNvPr>
          <p:cNvSpPr>
            <a:spLocks noGrp="1"/>
          </p:cNvSpPr>
          <p:nvPr>
            <p:ph idx="1"/>
          </p:nvPr>
        </p:nvSpPr>
        <p:spPr>
          <a:xfrm>
            <a:off x="867104" y="3065172"/>
            <a:ext cx="7426716" cy="2846050"/>
          </a:xfrm>
        </p:spPr>
        <p:txBody>
          <a:bodyPr vert="horz" lIns="91440" tIns="45720" rIns="91440" bIns="45720" rtlCol="0" anchor="t">
            <a:normAutofit/>
          </a:bodyPr>
          <a:lstStyle/>
          <a:p>
            <a:pPr marL="0" indent="0">
              <a:buNone/>
            </a:pPr>
            <a:r>
              <a:rPr lang="en-US" sz="2000" dirty="0" smtClean="0">
                <a:solidFill>
                  <a:srgbClr val="FF0000"/>
                </a:solidFill>
              </a:rPr>
              <a:t>When anyone plans to construct a new ﬂat/house and can only see its ﬂoor plan. So it’s hard for anyone to imagine the actual environment by just seeing 2-D ﬂoor plan. </a:t>
            </a:r>
            <a:r>
              <a:rPr lang="en-US" sz="2000" dirty="0" smtClean="0">
                <a:solidFill>
                  <a:srgbClr val="0070C0"/>
                </a:solidFill>
              </a:rPr>
              <a:t>Sometimes users also get curious how to design the interior of house. So, this system will enable users to generate and edit 3D model eﬃciently in less time and eﬀort which existing systems unable to do.</a:t>
            </a:r>
          </a:p>
          <a:p>
            <a:pPr marL="0" indent="0">
              <a:buNone/>
            </a:pPr>
            <a:endParaRPr lang="en-GB" sz="2000" dirty="0"/>
          </a:p>
        </p:txBody>
      </p:sp>
      <p:pic>
        <p:nvPicPr>
          <p:cNvPr id="4" name="Picture 4">
            <a:extLst>
              <a:ext uri="{FF2B5EF4-FFF2-40B4-BE49-F238E27FC236}">
                <a16:creationId xmlns:a16="http://schemas.microsoft.com/office/drawing/2014/main" xmlns="" id="{EE027726-0F37-434C-A68F-B6FD0BFA07A6}"/>
              </a:ext>
            </a:extLst>
          </p:cNvPr>
          <p:cNvPicPr>
            <a:picLocks noChangeAspect="1"/>
          </p:cNvPicPr>
          <p:nvPr/>
        </p:nvPicPr>
        <p:blipFill>
          <a:blip r:embed="rId3"/>
          <a:stretch>
            <a:fillRect/>
          </a:stretch>
        </p:blipFill>
        <p:spPr>
          <a:xfrm>
            <a:off x="8678173" y="3169499"/>
            <a:ext cx="2973237" cy="2531831"/>
          </a:xfrm>
          <a:prstGeom prst="rect">
            <a:avLst/>
          </a:prstGeom>
        </p:spPr>
      </p:pic>
    </p:spTree>
    <p:extLst>
      <p:ext uri="{BB962C8B-B14F-4D97-AF65-F5344CB8AC3E}">
        <p14:creationId xmlns="" xmlns:p14="http://schemas.microsoft.com/office/powerpoint/2010/main" val="1558129202"/>
      </p:ext>
    </p:extLst>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smtClean="0">
                <a:solidFill>
                  <a:srgbClr val="FFFFFF"/>
                </a:solidFill>
                <a:ea typeface="+mj-lt"/>
                <a:cs typeface="+mj-lt"/>
              </a:rPr>
              <a:t>3. MOTIVATION</a:t>
            </a:r>
            <a:endParaRPr lang="en-GB" dirty="0">
              <a:ea typeface="+mj-lt"/>
              <a:cs typeface="+mj-lt"/>
            </a:endParaRPr>
          </a:p>
          <a:p>
            <a:endParaRPr lang="en-GB" b="1" dirty="0">
              <a:solidFill>
                <a:srgbClr val="FFFFFF"/>
              </a:solidFill>
              <a:ea typeface="+mj-lt"/>
              <a:cs typeface="+mj-lt"/>
            </a:endParaRPr>
          </a:p>
          <a:p>
            <a:endParaRPr lang="en-GB" b="1" dirty="0">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5" name="Content Placeholder 14"/>
          <p:cNvGraphicFramePr>
            <a:graphicFrameLocks noGrp="1"/>
          </p:cNvGraphicFramePr>
          <p:nvPr>
            <p:ph idx="1"/>
          </p:nvPr>
        </p:nvGraphicFramePr>
        <p:xfrm>
          <a:off x="536029" y="2538248"/>
          <a:ext cx="10968584" cy="4083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092328621"/>
      </p:ext>
    </p:extLst>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A3C2D7E-3F2E-404E-9B30-CB12DC972D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1F7FD00-BF97-4325-B7C2-E451F20840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652C70D-7098-408E-880E-3F22F905AF82}"/>
              </a:ext>
            </a:extLst>
          </p:cNvPr>
          <p:cNvSpPr>
            <a:spLocks noGrp="1"/>
          </p:cNvSpPr>
          <p:nvPr>
            <p:ph type="title"/>
          </p:nvPr>
        </p:nvSpPr>
        <p:spPr>
          <a:xfrm>
            <a:off x="1843391" y="624110"/>
            <a:ext cx="9383408" cy="1280890"/>
          </a:xfrm>
        </p:spPr>
        <p:txBody>
          <a:bodyPr>
            <a:normAutofit/>
          </a:bodyPr>
          <a:lstStyle/>
          <a:p>
            <a:r>
              <a:rPr lang="en-GB" b="1" dirty="0">
                <a:solidFill>
                  <a:srgbClr val="FFFFFF"/>
                </a:solidFill>
              </a:rPr>
              <a:t>4</a:t>
            </a:r>
            <a:r>
              <a:rPr lang="en-GB" b="1" dirty="0" smtClean="0">
                <a:solidFill>
                  <a:srgbClr val="FFFFFF"/>
                </a:solidFill>
              </a:rPr>
              <a:t>. OBJECTIVES</a:t>
            </a:r>
            <a:endParaRPr lang="x-none" b="1">
              <a:solidFill>
                <a:srgbClr val="FFFFFF"/>
              </a:solidFill>
            </a:endParaRPr>
          </a:p>
        </p:txBody>
      </p:sp>
      <p:sp>
        <p:nvSpPr>
          <p:cNvPr id="12" name="Freeform 11">
            <a:extLst>
              <a:ext uri="{FF2B5EF4-FFF2-40B4-BE49-F238E27FC236}">
                <a16:creationId xmlns:a16="http://schemas.microsoft.com/office/drawing/2014/main" xmlns="" id="{179B5294-DA4E-4926-B14A-DD6E07A12F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xmlns="" id="{B1C6EA51-866C-4C34-B123-039CBFDAA574}"/>
              </a:ext>
            </a:extLst>
          </p:cNvPr>
          <p:cNvSpPr>
            <a:spLocks noGrp="1"/>
          </p:cNvSpPr>
          <p:nvPr>
            <p:ph idx="1"/>
          </p:nvPr>
        </p:nvSpPr>
        <p:spPr>
          <a:xfrm>
            <a:off x="1007819" y="2522483"/>
            <a:ext cx="10390649" cy="3909848"/>
          </a:xfrm>
        </p:spPr>
        <p:txBody>
          <a:bodyPr vert="horz" lIns="91440" tIns="45720" rIns="91440" bIns="45720" rtlCol="0" anchor="t">
            <a:normAutofit/>
          </a:bodyPr>
          <a:lstStyle/>
          <a:p>
            <a:pPr>
              <a:lnSpc>
                <a:spcPct val="150000"/>
              </a:lnSpc>
              <a:buNone/>
            </a:pPr>
            <a:r>
              <a:rPr lang="en-US" sz="2800" b="1" dirty="0" smtClean="0">
                <a:solidFill>
                  <a:schemeClr val="accent1">
                    <a:lumMod val="50000"/>
                  </a:schemeClr>
                </a:solidFill>
              </a:rPr>
              <a:t>Research Objectives</a:t>
            </a:r>
          </a:p>
          <a:p>
            <a:pPr>
              <a:buNone/>
            </a:pPr>
            <a:endParaRPr lang="en-US" b="1" dirty="0" smtClean="0">
              <a:solidFill>
                <a:schemeClr val="accent1"/>
              </a:solidFill>
            </a:endParaRPr>
          </a:p>
          <a:p>
            <a:r>
              <a:rPr lang="en-US" dirty="0" smtClean="0">
                <a:solidFill>
                  <a:schemeClr val="tx1">
                    <a:lumMod val="85000"/>
                    <a:lumOff val="15000"/>
                  </a:schemeClr>
                </a:solidFill>
              </a:rPr>
              <a:t>To ﬁnd out the planners/customers relationship on the behavior of house construction</a:t>
            </a:r>
          </a:p>
          <a:p>
            <a:r>
              <a:rPr lang="en-US" dirty="0" smtClean="0">
                <a:solidFill>
                  <a:schemeClr val="tx1">
                    <a:lumMod val="85000"/>
                    <a:lumOff val="15000"/>
                  </a:schemeClr>
                </a:solidFill>
              </a:rPr>
              <a:t>To identify and provide solutions of the problems faced by users  while constructing houses</a:t>
            </a:r>
          </a:p>
          <a:p>
            <a:r>
              <a:rPr lang="en-US" dirty="0" smtClean="0">
                <a:solidFill>
                  <a:schemeClr val="tx1">
                    <a:lumMod val="85000"/>
                    <a:lumOff val="15000"/>
                  </a:schemeClr>
                </a:solidFill>
              </a:rPr>
              <a:t>To predict the behavior of people who are using such 3D modeling </a:t>
            </a:r>
            <a:r>
              <a:rPr lang="en-US" dirty="0" err="1" smtClean="0">
                <a:solidFill>
                  <a:schemeClr val="tx1">
                    <a:lumMod val="85000"/>
                    <a:lumOff val="15000"/>
                  </a:schemeClr>
                </a:solidFill>
              </a:rPr>
              <a:t>softwares</a:t>
            </a:r>
            <a:r>
              <a:rPr lang="en-US" dirty="0" smtClean="0">
                <a:solidFill>
                  <a:schemeClr val="tx1">
                    <a:lumMod val="85000"/>
                    <a:lumOff val="15000"/>
                  </a:schemeClr>
                </a:solidFill>
              </a:rPr>
              <a:t> </a:t>
            </a:r>
          </a:p>
          <a:p>
            <a:endParaRPr lang="en-US" dirty="0" smtClean="0">
              <a:solidFill>
                <a:schemeClr val="accent1">
                  <a:lumMod val="50000"/>
                </a:schemeClr>
              </a:solidFill>
            </a:endParaRPr>
          </a:p>
          <a:p>
            <a:endParaRPr lang="en-US" b="1" dirty="0" smtClean="0"/>
          </a:p>
          <a:p>
            <a:endParaRPr lang="en-US" dirty="0"/>
          </a:p>
        </p:txBody>
      </p:sp>
    </p:spTree>
    <p:extLst>
      <p:ext uri="{BB962C8B-B14F-4D97-AF65-F5344CB8AC3E}">
        <p14:creationId xmlns="" xmlns:p14="http://schemas.microsoft.com/office/powerpoint/2010/main" val="2873321571"/>
      </p:ext>
    </p:extLst>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732</TotalTime>
  <Words>703</Words>
  <Application>Microsoft Office PowerPoint</Application>
  <PresentationFormat>Custom</PresentationFormat>
  <Paragraphs>137</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AUTOGENERATION OF 3D MODELS FROM 2D Floor Plan Images</vt:lpstr>
      <vt:lpstr>Idea Defence Presentation</vt:lpstr>
      <vt:lpstr>Agenda </vt:lpstr>
      <vt:lpstr>1.  INTRODUCTION</vt:lpstr>
      <vt:lpstr>1.  INTRODUCTION(Contd.)</vt:lpstr>
      <vt:lpstr>1.  INTRODUCTION(Contd.)</vt:lpstr>
      <vt:lpstr>2. PROBLEM STATEMENT</vt:lpstr>
      <vt:lpstr>3. MOTIVATION  </vt:lpstr>
      <vt:lpstr>4. OBJECTIVES</vt:lpstr>
      <vt:lpstr>4. OBJECTIVES(Contd.)</vt:lpstr>
      <vt:lpstr>5.SCOPE OF THE PROJECT</vt:lpstr>
      <vt:lpstr>6. METHODOLOGY</vt:lpstr>
      <vt:lpstr>7. TARGET AUDIENCE </vt:lpstr>
      <vt:lpstr>8. EXISTING SYSTEM</vt:lpstr>
      <vt:lpstr>9. EXISTING SYSTEM</vt:lpstr>
      <vt:lpstr>10. DRAWBACKS OF EXISTING SYSTEM</vt:lpstr>
      <vt:lpstr>11. PROPOSED SYSTEM</vt:lpstr>
      <vt:lpstr>12. PROJECT ARCHITECTURE</vt:lpstr>
      <vt:lpstr>13. IDEA COMPLEXITY</vt:lpstr>
      <vt:lpstr>14. POSSIBLE APPLICATIONS OF WORK </vt:lpstr>
      <vt:lpstr>15. FEASIBILITY STUDY </vt:lpstr>
      <vt:lpstr>16. FEASIBILITY STUDY(Contd.) </vt:lpstr>
      <vt:lpstr>17. FEASIBILITY STUDY(Contd.)  </vt:lpstr>
      <vt:lpstr>18. FEASIBILITY STUDY(Contd.)  </vt:lpstr>
      <vt:lpstr>19. MARKET SURVEY</vt:lpstr>
      <vt:lpstr>20. LIMITATIONS AND CHALLENGES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AUTOGENERATION OF 3D MODEL FROM ROOM IMAGES</dc:title>
  <dc:creator>HP</dc:creator>
  <cp:lastModifiedBy>Windows User</cp:lastModifiedBy>
  <cp:revision>336</cp:revision>
  <dcterms:created xsi:type="dcterms:W3CDTF">2019-09-03T06:01:54Z</dcterms:created>
  <dcterms:modified xsi:type="dcterms:W3CDTF">2019-09-14T17:10:43Z</dcterms:modified>
</cp:coreProperties>
</file>