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5" r:id="rId5"/>
    <p:sldId id="296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81" r:id="rId14"/>
    <p:sldId id="279" r:id="rId15"/>
    <p:sldId id="280" r:id="rId16"/>
    <p:sldId id="266" r:id="rId17"/>
    <p:sldId id="267" r:id="rId18"/>
    <p:sldId id="286" r:id="rId19"/>
    <p:sldId id="268" r:id="rId20"/>
    <p:sldId id="287" r:id="rId21"/>
    <p:sldId id="269" r:id="rId22"/>
    <p:sldId id="271" r:id="rId23"/>
    <p:sldId id="270" r:id="rId24"/>
    <p:sldId id="272" r:id="rId25"/>
    <p:sldId id="274" r:id="rId26"/>
    <p:sldId id="275" r:id="rId27"/>
    <p:sldId id="273" r:id="rId28"/>
    <p:sldId id="276" r:id="rId29"/>
    <p:sldId id="277" r:id="rId30"/>
    <p:sldId id="285" r:id="rId31"/>
    <p:sldId id="278" r:id="rId32"/>
    <p:sldId id="282" r:id="rId33"/>
    <p:sldId id="283" r:id="rId34"/>
    <p:sldId id="284" r:id="rId35"/>
    <p:sldId id="288" r:id="rId36"/>
    <p:sldId id="289" r:id="rId37"/>
    <p:sldId id="291" r:id="rId38"/>
    <p:sldId id="292" r:id="rId39"/>
    <p:sldId id="293" r:id="rId40"/>
    <p:sldId id="290" r:id="rId41"/>
    <p:sldId id="29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" initials="x" lastIdx="1" clrIdx="0">
    <p:extLst>
      <p:ext uri="{19B8F6BF-5375-455C-9EA6-DF929625EA0E}">
        <p15:presenceInfo xmlns:p15="http://schemas.microsoft.com/office/powerpoint/2012/main" userId="x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0:31:18.69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714E-2686-44C4-AA4B-CBC8C91F1BD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19D15-70F7-4941-871B-33D30B7E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5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Pt</a:t>
            </a:r>
            <a:r>
              <a:rPr lang="zh-CN" altLang="en-US" dirty="0"/>
              <a:t>是根据</a:t>
            </a:r>
            <a:r>
              <a:rPr lang="en-US" altLang="zh-CN" dirty="0" err="1"/>
              <a:t>ScrollBar</a:t>
            </a:r>
            <a:r>
              <a:rPr lang="zh-CN" altLang="en-US" dirty="0"/>
              <a:t>的横纵值和</a:t>
            </a:r>
            <a:r>
              <a:rPr lang="en-US" altLang="zh-CN" dirty="0"/>
              <a:t>Zoom</a:t>
            </a:r>
            <a:r>
              <a:rPr lang="zh-CN" altLang="en-US" dirty="0"/>
              <a:t>算出来的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19D15-70F7-4941-871B-33D30B7E78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3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由于这里的</a:t>
            </a:r>
            <a:r>
              <a:rPr lang="en-US" altLang="zh-CN" dirty="0"/>
              <a:t>Bitmap</a:t>
            </a:r>
            <a:r>
              <a:rPr lang="zh-CN" altLang="en-US" dirty="0"/>
              <a:t>在</a:t>
            </a:r>
            <a:r>
              <a:rPr lang="en-US" altLang="zh-CN" dirty="0"/>
              <a:t>new</a:t>
            </a:r>
            <a:r>
              <a:rPr lang="zh-CN" altLang="en-US" dirty="0"/>
              <a:t>的时候直接就在原点了，所以绿色的点和红色的点是几乎重合的</a:t>
            </a:r>
            <a:endParaRPr lang="en-US" altLang="zh-CN" dirty="0"/>
          </a:p>
          <a:p>
            <a:r>
              <a:rPr lang="en-US" altLang="zh-CN" dirty="0" err="1"/>
              <a:t>ChartBox_Paint</a:t>
            </a:r>
            <a:r>
              <a:rPr lang="zh-CN" altLang="en-US" dirty="0"/>
              <a:t>里是为了让</a:t>
            </a:r>
            <a:r>
              <a:rPr lang="en-US" altLang="zh-CN" dirty="0" err="1"/>
              <a:t>e.Graphics</a:t>
            </a:r>
            <a:r>
              <a:rPr lang="zh-CN" altLang="en-US" dirty="0"/>
              <a:t>的原点移动到左上角的顶点上，</a:t>
            </a:r>
            <a:r>
              <a:rPr lang="en-US" altLang="zh-CN" dirty="0" err="1"/>
              <a:t>DrawChart</a:t>
            </a:r>
            <a:r>
              <a:rPr lang="zh-CN" altLang="en-US" dirty="0"/>
              <a:t>中是为了让</a:t>
            </a:r>
            <a:r>
              <a:rPr lang="en-US" altLang="zh-CN" dirty="0" err="1"/>
              <a:t>e.Graphics</a:t>
            </a:r>
            <a:r>
              <a:rPr lang="zh-CN" altLang="en-US" dirty="0"/>
              <a:t>左边原点与</a:t>
            </a:r>
            <a:r>
              <a:rPr lang="en-US" altLang="zh-CN" dirty="0" err="1"/>
              <a:t>ContentSize</a:t>
            </a:r>
            <a:r>
              <a:rPr lang="zh-CN" altLang="en-US" dirty="0"/>
              <a:t>矩形区域对其，因为所有的</a:t>
            </a:r>
            <a:r>
              <a:rPr lang="en-US" altLang="zh-CN" dirty="0" err="1"/>
              <a:t>Topic.Location</a:t>
            </a:r>
            <a:r>
              <a:rPr lang="zh-CN" altLang="en-US" dirty="0"/>
              <a:t>都是相对</a:t>
            </a:r>
            <a:r>
              <a:rPr lang="en-US" altLang="zh-CN" dirty="0" err="1"/>
              <a:t>ContentSize</a:t>
            </a:r>
            <a:r>
              <a:rPr lang="zh-CN" altLang="en-US" dirty="0"/>
              <a:t>矩形的左上角顶点来计算的，将</a:t>
            </a:r>
            <a:r>
              <a:rPr lang="en-US" altLang="zh-CN" dirty="0"/>
              <a:t>bitmap</a:t>
            </a:r>
            <a:r>
              <a:rPr lang="zh-CN" altLang="en-US" dirty="0"/>
              <a:t>的</a:t>
            </a:r>
            <a:r>
              <a:rPr lang="en-US" altLang="zh-CN" dirty="0" err="1"/>
              <a:t>e.Graphics</a:t>
            </a:r>
            <a:r>
              <a:rPr lang="zh-CN" altLang="en-US" dirty="0"/>
              <a:t>坐标原点对其至</a:t>
            </a:r>
            <a:r>
              <a:rPr lang="en-US" altLang="zh-CN" dirty="0" err="1"/>
              <a:t>ContentSize</a:t>
            </a:r>
            <a:r>
              <a:rPr lang="zh-CN" altLang="en-US" dirty="0"/>
              <a:t>的左上角，能保证画图正确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19D15-70F7-4941-871B-33D30B7E78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19D15-70F7-4941-871B-33D30B7E78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1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A1DC-D53B-4220-8655-ADCEDFEB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8EC1E4-E00C-46C9-A976-D0E2D744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9A53C-663B-459B-9FC7-C4982631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E7033-C5BD-4E0F-826C-B7921CAF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48DFC-04C7-4F64-A415-8608ADAF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0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FA942-B9E8-433A-BC48-07D8A776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504A5-756B-482A-8699-256647B3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8C50E-CF00-4CF5-9CB4-F34B54A9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904CF-67BE-497C-B785-B2A060DB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9E616-8022-4B61-AC96-3EC9B305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144E72-6C93-4F07-9868-21D98B2E8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26B83-51B6-44FE-B2DE-E24AF55D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3C259-6F6E-4DA0-84B0-9B368C79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8BA30-FFF7-4110-99CC-4ABD78D0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30645-FFBA-4095-9A81-DF4C0D69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5CF9B-6F96-4BC8-808F-B86F221E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6995-23D0-497C-9DD5-03719930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0572C-F721-4969-9B48-CB0FB5E7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DC898-5FCE-484F-A59C-30A71BC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3A36-9C09-45C8-8222-C09B6428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5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6613-261F-46A4-8503-028D3CB6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E04A6-7AD6-4B7C-99DF-AD653066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BD781-D69F-4869-BA3F-A40C274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2D4C0-413C-40EB-AFED-A13F5352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E304A-C186-4037-AE28-FFCCB9A8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8310-5161-48D2-9878-9801D2BD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E333B-9D1F-4F9B-9050-444C87A2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DDF34-42A8-412D-84FD-449ECF07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887AF-1B0B-4F6E-89A7-78CB5E27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68AE9-5A7A-40FC-87E0-3CF67926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E55F2-011F-49C2-AEF6-2A7DE88F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2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43164-6FD2-4107-9B48-64B20E51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CC657-8CB8-401E-9FB3-98AF7955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D7B6C-C76E-4707-B471-E64A88FD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9B4570-725C-4CFF-B8D4-640A2A18E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5CBB04-5F83-4962-B6B7-3E643F53A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047CC-0CD5-432F-9AAC-391EE7E1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9CC4C8-3E75-43D5-88A6-7EF1FED6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9DBA51-A22C-4954-A74E-56054DC2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4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5CE07-B5AD-4162-9246-0E1F0EB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EDE4CB-DF64-45EB-92D2-3CBEE930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5E689-4C9D-4D6F-A9DE-309A1BDD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CFA3EB-BE98-4A3A-BF0C-A24FC8FF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4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189D65-80B0-454E-9C1F-1CCC22E7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843AB-8BC8-4A28-AED4-594BC4CE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AB2B0-82B9-4066-A31B-156741E8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2E030-04C0-41F8-A852-9BD47331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D0919-4AEA-4384-A9B9-5BDF5348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714B9-7366-422A-BDA4-762ED505B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900AA-9F89-48D3-8B13-B5FADE5D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FCBBE-A00A-4F4A-A44D-7BE3C98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41A18-B78A-4AD2-A483-368994F5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31B6E-8A65-45AC-B459-10A960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C7E0BD-A756-4833-924B-3EFBFA9B8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E12B3-11FE-479F-B5FE-B16E506D8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7A6D1-905C-43BB-9CEC-F2B78C8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CF429-8CBF-4ABA-9D18-B9FE67BC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59EBE-FEEB-42E1-94A5-ED5E1677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AF087C-1625-44EE-AF44-8A46EF0D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DBDB8-11CE-4B1E-8C51-6871F3775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FB329-57C8-4261-8638-C4C54B561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6A73-07B7-4996-8596-6246ADD5D728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A9BA3-B336-4116-9D3B-59D80495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0E82C-389D-4C2E-94DE-1B21150CA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039A-7206-4C4C-AE2B-E0C98518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B631A-7655-42E3-B186-E99A01DE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Blumind</a:t>
            </a:r>
            <a:r>
              <a:rPr lang="en-US" altLang="zh-CN" dirty="0"/>
              <a:t>-</a:t>
            </a:r>
            <a:r>
              <a:rPr lang="zh-CN" altLang="en-US" dirty="0"/>
              <a:t>重绘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动态</a:t>
            </a:r>
            <a:r>
              <a:rPr lang="en-US" altLang="zh-CN" dirty="0" err="1"/>
              <a:t>LinkLine</a:t>
            </a:r>
            <a:r>
              <a:rPr lang="zh-CN" altLang="en-US" dirty="0"/>
              <a:t>的绘制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6E2762-845F-414B-9BE9-F97B3279F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7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BD59A-5640-4640-A814-EAAE300F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DrawChart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F7164C-DF04-42AE-B960-FFE1A3038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29" y="1544714"/>
            <a:ext cx="8393142" cy="4587860"/>
          </a:xfrm>
        </p:spPr>
      </p:pic>
    </p:spTree>
    <p:extLst>
      <p:ext uri="{BB962C8B-B14F-4D97-AF65-F5344CB8AC3E}">
        <p14:creationId xmlns:p14="http://schemas.microsoft.com/office/powerpoint/2010/main" val="132077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12492-BB37-48EC-A45F-4B6C4461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DrawChart</a:t>
            </a:r>
            <a:r>
              <a:rPr lang="en-US" altLang="zh-CN" dirty="0"/>
              <a:t>-</a:t>
            </a:r>
            <a:r>
              <a:rPr lang="zh-CN" altLang="en-US" dirty="0"/>
              <a:t>坐标原点移动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36C3A1-22EF-4A26-AC36-7ACFAB15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</p:spPr>
      </p:pic>
    </p:spTree>
    <p:extLst>
      <p:ext uri="{BB962C8B-B14F-4D97-AF65-F5344CB8AC3E}">
        <p14:creationId xmlns:p14="http://schemas.microsoft.com/office/powerpoint/2010/main" val="4482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2CEFA-DEF8-4389-9B9C-FB97C6AC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ChartBox_Paint+DrawChart</a:t>
            </a:r>
            <a:r>
              <a:rPr lang="zh-CN" altLang="en-US" dirty="0"/>
              <a:t>的总偏移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C34BCE-4FC4-4EF9-B174-9080F192B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96" y="1825625"/>
            <a:ext cx="8464608" cy="4351338"/>
          </a:xfrm>
        </p:spPr>
      </p:pic>
    </p:spTree>
    <p:extLst>
      <p:ext uri="{BB962C8B-B14F-4D97-AF65-F5344CB8AC3E}">
        <p14:creationId xmlns:p14="http://schemas.microsoft.com/office/powerpoint/2010/main" val="278655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AC1E-4E8B-4328-8DFD-5CBCF5D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e.Graphics</a:t>
            </a:r>
            <a:r>
              <a:rPr lang="zh-CN" altLang="en-US" dirty="0"/>
              <a:t>坐标原点切换示例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293C5E-B7B6-4BF2-A9FA-A022AC1D5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37" y="2200158"/>
            <a:ext cx="8226268" cy="42416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38A485-E363-4D01-8D04-0B0B3959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396" y="2263806"/>
            <a:ext cx="3101041" cy="40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AC1E-4E8B-4328-8DFD-5CBCF5D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e.Graphics</a:t>
            </a:r>
            <a:r>
              <a:rPr lang="zh-CN" altLang="en-US" dirty="0"/>
              <a:t>坐标原点切换示例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E3A4F90-0592-4B1B-9091-0D4C6BA1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69" y="2405848"/>
            <a:ext cx="7429123" cy="3730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9E1BFE-F023-4D1E-8F39-4E10FF56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92" y="1813494"/>
            <a:ext cx="3910206" cy="43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AC1E-4E8B-4328-8DFD-5CBCF5D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e.Graphics</a:t>
            </a:r>
            <a:r>
              <a:rPr lang="zh-CN" altLang="en-US" dirty="0"/>
              <a:t>坐标原点切换示例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17F3631-BD2B-451E-9014-F185F1D7A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8818" y="2244174"/>
            <a:ext cx="2569215" cy="4248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4F2D06-04A4-4171-A320-D5EFB70C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3" y="2244173"/>
            <a:ext cx="8210445" cy="42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1FD9-68D8-41A1-AA55-8EEE6A19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Render.Paint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8DA930-2515-4274-BC76-EA35391E3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77416"/>
            <a:ext cx="10515600" cy="30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894A-E190-423A-8C44-FD041DF9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PaintNode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796246-C707-47BF-905F-79BB40561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389" y="1825625"/>
            <a:ext cx="6849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5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894A-E190-423A-8C44-FD041DF9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PaintNode</a:t>
            </a:r>
            <a:r>
              <a:rPr lang="en-US" altLang="zh-CN" dirty="0"/>
              <a:t>-</a:t>
            </a:r>
            <a:r>
              <a:rPr lang="zh-CN" altLang="en-US" dirty="0"/>
              <a:t>线的类别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287DA4-4293-463B-8C52-98553809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接口：</a:t>
            </a:r>
            <a:r>
              <a:rPr lang="en-US" altLang="zh-CN" dirty="0" err="1"/>
              <a:t>ILine.cs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实现方法：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BezierLine</a:t>
            </a:r>
            <a:endParaRPr lang="en-US" altLang="zh-CN" dirty="0"/>
          </a:p>
          <a:p>
            <a:r>
              <a:rPr lang="en-US" altLang="zh-CN" dirty="0" err="1"/>
              <a:t>BrokenLine</a:t>
            </a:r>
            <a:endParaRPr lang="en-US" altLang="zh-CN" dirty="0"/>
          </a:p>
          <a:p>
            <a:r>
              <a:rPr lang="en-US" altLang="zh-CN" dirty="0" err="1"/>
              <a:t>HandPaintLine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0C7161-BD82-4C0C-A53C-B6D021A1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46" y="2682166"/>
            <a:ext cx="6189308" cy="12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D0F1-39BD-4CF1-95D3-F586050C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PaintTopic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6CD5FD-73FB-4737-BAC5-2716F0E88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416"/>
            <a:ext cx="10515600" cy="42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6A54A-630F-45FB-AB29-93865B31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359A3-8B3A-4FB0-8999-D5196134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Blumind</a:t>
            </a:r>
            <a:r>
              <a:rPr lang="en-US" altLang="zh-CN" dirty="0"/>
              <a:t>-</a:t>
            </a:r>
            <a:r>
              <a:rPr lang="zh-CN" altLang="en-US" dirty="0"/>
              <a:t>重绘</a:t>
            </a:r>
            <a:endParaRPr lang="en-US" altLang="zh-CN" dirty="0"/>
          </a:p>
          <a:p>
            <a:pPr lvl="1"/>
            <a:r>
              <a:rPr lang="zh-CN" altLang="en-US" dirty="0"/>
              <a:t>函数调用过程</a:t>
            </a:r>
            <a:endParaRPr lang="en-US" altLang="zh-CN" dirty="0"/>
          </a:p>
          <a:p>
            <a:pPr lvl="1"/>
            <a:r>
              <a:rPr lang="zh-CN" altLang="en-US" dirty="0"/>
              <a:t>画板中绘制过程的理解</a:t>
            </a:r>
            <a:endParaRPr lang="en-US" altLang="zh-CN" dirty="0"/>
          </a:p>
          <a:p>
            <a:r>
              <a:rPr lang="en-US" altLang="zh-CN" dirty="0" err="1"/>
              <a:t>LinkLine</a:t>
            </a:r>
            <a:endParaRPr lang="en-US" altLang="zh-CN" dirty="0"/>
          </a:p>
          <a:p>
            <a:pPr lvl="1"/>
            <a:r>
              <a:rPr lang="zh-CN" altLang="en-US" dirty="0"/>
              <a:t>函数调用过程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点选判断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16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38B6-AB81-4B61-812B-A43790F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PaintTopic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DAE74B-99CD-47C7-AC98-C39DE1C2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161" y="1825625"/>
            <a:ext cx="6249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7DF7-CC04-4CD6-B2CE-4CAEC886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PaintTopic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875B59-64FD-4AB0-8966-200EEB60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77" y="1284086"/>
            <a:ext cx="5166804" cy="52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B9FDE-CACA-4FDB-B072-610ABA23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PaintLinkLines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AD3604-1444-4B2E-BB1D-8E6E454C0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93368"/>
            <a:ext cx="8629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F4F3-9377-452E-AE30-E6E51995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PaintLinkLine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10711-6200-4F31-9B2B-28BCD504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72497-CE9F-447D-9549-5B48BF1D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08" y="1825625"/>
            <a:ext cx="9152983" cy="48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19C47-747D-4D2F-96F0-2264EF90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分层绘制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41C24-D1BA-4B28-BD17-C615B1E9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注意：所有分层绘制都不是画在</a:t>
            </a:r>
            <a:r>
              <a:rPr lang="en-US" altLang="zh-CN" dirty="0" err="1"/>
              <a:t>bmpbuffer</a:t>
            </a:r>
            <a:r>
              <a:rPr lang="zh-CN" altLang="en-US" dirty="0"/>
              <a:t>上的</a:t>
            </a:r>
            <a:endParaRPr lang="en-US" altLang="zh-CN" dirty="0"/>
          </a:p>
          <a:p>
            <a:r>
              <a:rPr lang="en-US" altLang="zh-CN" dirty="0" err="1"/>
              <a:t>SelectionLayer</a:t>
            </a:r>
            <a:r>
              <a:rPr lang="en-US" altLang="zh-CN" dirty="0"/>
              <a:t>                       =&gt;                </a:t>
            </a:r>
            <a:r>
              <a:rPr lang="zh-CN" altLang="en-US" dirty="0"/>
              <a:t>鼠标框选的区域</a:t>
            </a:r>
            <a:endParaRPr lang="en-US" altLang="zh-CN" dirty="0"/>
          </a:p>
          <a:p>
            <a:r>
              <a:rPr lang="en-US" altLang="zh-CN" dirty="0" err="1"/>
              <a:t>LinesLayer</a:t>
            </a:r>
            <a:r>
              <a:rPr lang="en-US" altLang="zh-CN" dirty="0"/>
              <a:t>				 =&gt;                </a:t>
            </a:r>
            <a:r>
              <a:rPr lang="zh-CN" altLang="en-US" dirty="0"/>
              <a:t>动态绘制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  <a:endParaRPr lang="en-US" altLang="zh-CN" dirty="0"/>
          </a:p>
          <a:p>
            <a:r>
              <a:rPr lang="en-US" altLang="zh-CN" dirty="0" err="1"/>
              <a:t>ChartTooltipLayer</a:t>
            </a:r>
            <a:r>
              <a:rPr lang="en-US" altLang="zh-CN" dirty="0"/>
              <a:t>                  =&gt;                </a:t>
            </a:r>
            <a:r>
              <a:rPr lang="zh-CN" altLang="en-US" dirty="0"/>
              <a:t>绘制</a:t>
            </a:r>
            <a:r>
              <a:rPr lang="en-US" altLang="zh-CN" dirty="0" err="1"/>
              <a:t>ChartTool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22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D416F-BF86-4576-B941-F91199F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SelectionLayer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AD7F10-DEB2-404C-BB29-E90B1CDD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2065"/>
            <a:ext cx="10515600" cy="30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D416F-BF86-4576-B941-F91199F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SelectionLayer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3EA9B8-75C5-4296-BCB5-A37B5D87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8BC836-6A19-4796-8353-39507371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49" y="2050371"/>
            <a:ext cx="3724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3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AC15-7797-4010-96F9-E8893028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LinesLayer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EA31B3-34C5-4C55-B90E-2E34D88C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89" y="1690688"/>
            <a:ext cx="8869621" cy="47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5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AC15-7797-4010-96F9-E8893028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LinesLayer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07C5EC2-2A55-4D51-AA11-99D821C4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3F2584-48E3-44B8-9115-60158F76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74" y="1825625"/>
            <a:ext cx="5488682" cy="39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8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AC15-7797-4010-96F9-E8893028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ChartTooltipLayer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5FC7D22-E746-45CC-AE41-C13A7760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CDCECA-B0DA-4762-875E-926D09F3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90" y="2077836"/>
            <a:ext cx="6707819" cy="37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DE12-0A78-4CA2-B3B9-13E729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函数调用过程</a:t>
            </a:r>
          </a:p>
        </p:txBody>
      </p:sp>
      <p:sp>
        <p:nvSpPr>
          <p:cNvPr id="6" name="AutoShape 5" descr="image-20200914203026010">
            <a:extLst>
              <a:ext uri="{FF2B5EF4-FFF2-40B4-BE49-F238E27FC236}">
                <a16:creationId xmlns:a16="http://schemas.microsoft.com/office/drawing/2014/main" id="{33D4647C-72BD-403C-9FF8-90A118A1F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113B1DA-98B6-4A14-9558-607A8CDE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25" y="1687193"/>
            <a:ext cx="8779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6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AC15-7797-4010-96F9-E8893028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ChartBox_Paint</a:t>
            </a:r>
            <a:r>
              <a:rPr lang="zh-CN" altLang="en-US" dirty="0"/>
              <a:t>部分</a:t>
            </a:r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5FC7D22-E746-45CC-AE41-C13A7760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Q:</a:t>
            </a:r>
            <a:r>
              <a:rPr lang="zh-CN" altLang="en-US" dirty="0"/>
              <a:t>为什么这么流畅？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A:bmpbuffer</a:t>
            </a:r>
            <a:r>
              <a:rPr lang="zh-CN" altLang="en-US" dirty="0"/>
              <a:t>的使用，实现了类似</a:t>
            </a:r>
            <a:r>
              <a:rPr lang="en-US" altLang="zh-CN" dirty="0" err="1"/>
              <a:t>suspendLayout</a:t>
            </a:r>
            <a:r>
              <a:rPr lang="zh-CN" altLang="en-US" dirty="0"/>
              <a:t>和 </a:t>
            </a:r>
            <a:r>
              <a:rPr lang="en-US" altLang="zh-CN" dirty="0" err="1"/>
              <a:t>resumeLayout</a:t>
            </a:r>
            <a:r>
              <a:rPr lang="zh-CN" altLang="en-US" dirty="0"/>
              <a:t>的效果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Q:</a:t>
            </a:r>
            <a:r>
              <a:rPr lang="zh-CN" altLang="en-US" dirty="0"/>
              <a:t>绘制的时候是画了整个图还是只是视野框部分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A:</a:t>
            </a:r>
            <a:r>
              <a:rPr lang="zh-CN" altLang="en-US" dirty="0"/>
              <a:t>绘制的时候确实画了整张图，但是只有视野框的部分（</a:t>
            </a:r>
            <a:r>
              <a:rPr lang="en-US" altLang="zh-CN" dirty="0"/>
              <a:t>bitmap</a:t>
            </a:r>
            <a:r>
              <a:rPr lang="zh-CN" altLang="en-US" dirty="0"/>
              <a:t>上的东西）可见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645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0C43-842E-40C1-B280-B8C35D94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动态绘制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DEE0A87-C095-4E40-8E98-DC8BF539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选择控制点</a:t>
            </a:r>
            <a:endParaRPr lang="en-US" altLang="zh-CN" dirty="0"/>
          </a:p>
          <a:p>
            <a:r>
              <a:rPr lang="zh-CN" altLang="en-US" dirty="0"/>
              <a:t>移动鼠标</a:t>
            </a:r>
            <a:endParaRPr lang="en-US" altLang="zh-CN" dirty="0"/>
          </a:p>
          <a:p>
            <a:r>
              <a:rPr lang="zh-CN" altLang="en-US" dirty="0"/>
              <a:t>更新线坐标</a:t>
            </a:r>
            <a:endParaRPr lang="en-US" altLang="zh-CN" dirty="0"/>
          </a:p>
          <a:p>
            <a:r>
              <a:rPr lang="zh-CN" altLang="en-US" dirty="0"/>
              <a:t>重绘线</a:t>
            </a:r>
            <a:r>
              <a:rPr lang="en-US" altLang="zh-CN" dirty="0"/>
              <a:t>=&gt;</a:t>
            </a:r>
            <a:r>
              <a:rPr lang="zh-CN" altLang="en-US" dirty="0"/>
              <a:t>重绘</a:t>
            </a:r>
            <a:r>
              <a:rPr lang="en-US" altLang="zh-CN" dirty="0" err="1"/>
              <a:t>ChartBox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55843B-5159-475F-8134-0E22FA8C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81" y="1526321"/>
            <a:ext cx="6714022" cy="24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38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0C43-842E-40C1-B280-B8C35D94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动态绘制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ED9AEF-490A-44FE-AD9D-B340F8714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216" y="1690688"/>
            <a:ext cx="5907568" cy="43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3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0C43-842E-40C1-B280-B8C35D94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动态绘制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A9E6358-C14E-42BD-A998-AB17D4EF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55" y="2572979"/>
            <a:ext cx="5122927" cy="1978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294C66-584F-430A-9D9F-B3EF3001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5" y="4638785"/>
            <a:ext cx="5122927" cy="1575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6BADA8-5946-49DD-BB8B-E4F35FAC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30" y="2572979"/>
            <a:ext cx="6000472" cy="36581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B1E2D0-5C36-43A3-B301-5C6A1A41DBF5}"/>
              </a:ext>
            </a:extLst>
          </p:cNvPr>
          <p:cNvSpPr txBox="1"/>
          <p:nvPr/>
        </p:nvSpPr>
        <p:spPr>
          <a:xfrm>
            <a:off x="838200" y="1849883"/>
            <a:ext cx="112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InvalidateChart</a:t>
            </a:r>
            <a:r>
              <a:rPr lang="en-US" altLang="zh-CN" dirty="0"/>
              <a:t>(region, </a:t>
            </a:r>
            <a:r>
              <a:rPr lang="en-US" altLang="zh-CN" dirty="0" err="1"/>
              <a:t>realTime</a:t>
            </a:r>
            <a:r>
              <a:rPr lang="en-US" altLang="zh-CN" dirty="0"/>
              <a:t>) =&gt; </a:t>
            </a:r>
            <a:r>
              <a:rPr lang="zh-CN" altLang="en-US" dirty="0"/>
              <a:t>重绘</a:t>
            </a:r>
            <a:r>
              <a:rPr lang="en-US" altLang="zh-CN" dirty="0"/>
              <a:t>region</a:t>
            </a:r>
            <a:r>
              <a:rPr lang="zh-CN" altLang="en-US" dirty="0"/>
              <a:t>区域，</a:t>
            </a:r>
            <a:r>
              <a:rPr lang="en-US" altLang="zh-CN" dirty="0" err="1"/>
              <a:t>realTime</a:t>
            </a:r>
            <a:r>
              <a:rPr lang="zh-CN" altLang="en-US" dirty="0"/>
              <a:t>表示不重绘</a:t>
            </a:r>
            <a:r>
              <a:rPr lang="en-US" altLang="zh-CN" dirty="0" err="1"/>
              <a:t>bmpbuffer</a:t>
            </a:r>
            <a:r>
              <a:rPr lang="zh-CN" altLang="en-US" dirty="0"/>
              <a:t>，直接在</a:t>
            </a:r>
            <a:r>
              <a:rPr lang="en-US" altLang="zh-CN" dirty="0" err="1"/>
              <a:t>ChartBox</a:t>
            </a:r>
            <a:r>
              <a:rPr lang="zh-CN" altLang="en-US" dirty="0"/>
              <a:t>上绘制</a:t>
            </a:r>
          </a:p>
        </p:txBody>
      </p:sp>
    </p:spTree>
    <p:extLst>
      <p:ext uri="{BB962C8B-B14F-4D97-AF65-F5344CB8AC3E}">
        <p14:creationId xmlns:p14="http://schemas.microsoft.com/office/powerpoint/2010/main" val="125588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0C43-842E-40C1-B280-B8C35D94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动态绘制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44B81-F0A6-4E24-A08F-7F0E01B2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Q:</a:t>
            </a:r>
            <a:r>
              <a:rPr lang="zh-CN" altLang="en-US" dirty="0"/>
              <a:t>为什么绘制</a:t>
            </a:r>
            <a:r>
              <a:rPr lang="en-US" altLang="zh-CN" dirty="0"/>
              <a:t>Bezier</a:t>
            </a:r>
            <a:r>
              <a:rPr lang="zh-CN" altLang="en-US" dirty="0"/>
              <a:t>曲线的时候是否流畅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使用了</a:t>
            </a:r>
            <a:r>
              <a:rPr lang="en-US" altLang="zh-CN" dirty="0" err="1"/>
              <a:t>bmpbuffer</a:t>
            </a:r>
            <a:r>
              <a:rPr lang="zh-CN" altLang="en-US" dirty="0"/>
              <a:t>，在重绘</a:t>
            </a:r>
            <a:r>
              <a:rPr lang="en-US" altLang="zh-CN" dirty="0"/>
              <a:t>Bezier</a:t>
            </a:r>
            <a:r>
              <a:rPr lang="zh-CN" altLang="en-US" dirty="0"/>
              <a:t>曲线的过程中，并不会重绘所有</a:t>
            </a:r>
            <a:r>
              <a:rPr lang="en-US" altLang="zh-CN" dirty="0"/>
              <a:t>Topic</a:t>
            </a:r>
            <a:r>
              <a:rPr lang="zh-CN" altLang="en-US" dirty="0"/>
              <a:t>、</a:t>
            </a:r>
            <a:r>
              <a:rPr lang="en-US" altLang="zh-CN" dirty="0"/>
              <a:t>Line</a:t>
            </a:r>
            <a:r>
              <a:rPr lang="zh-CN" altLang="en-US" dirty="0"/>
              <a:t>等东西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重绘</a:t>
            </a:r>
            <a:r>
              <a:rPr lang="en-US" altLang="zh-CN" dirty="0"/>
              <a:t>Bezier</a:t>
            </a:r>
            <a:r>
              <a:rPr lang="zh-CN" altLang="en-US" dirty="0"/>
              <a:t>曲线是直接在</a:t>
            </a:r>
            <a:r>
              <a:rPr lang="en-US" altLang="zh-CN" dirty="0" err="1"/>
              <a:t>ChartBox</a:t>
            </a:r>
            <a:r>
              <a:rPr lang="zh-CN" altLang="en-US" dirty="0"/>
              <a:t>上画的，而</a:t>
            </a:r>
            <a:r>
              <a:rPr lang="en-US" altLang="zh-CN" dirty="0" err="1"/>
              <a:t>ChartBox</a:t>
            </a:r>
            <a:r>
              <a:rPr lang="zh-CN" altLang="en-US" dirty="0"/>
              <a:t>上压根没有其他子控件，只需要把</a:t>
            </a:r>
            <a:r>
              <a:rPr lang="en-US" altLang="zh-CN" dirty="0" err="1"/>
              <a:t>bmpbuffer</a:t>
            </a:r>
            <a:r>
              <a:rPr lang="zh-CN" altLang="en-US" dirty="0"/>
              <a:t>上面的图画在</a:t>
            </a:r>
            <a:r>
              <a:rPr lang="en-US" altLang="zh-CN" dirty="0" err="1"/>
              <a:t>CharBox</a:t>
            </a:r>
            <a:r>
              <a:rPr lang="zh-CN" altLang="en-US" dirty="0"/>
              <a:t>上，然后换一条线即可</a:t>
            </a:r>
          </a:p>
        </p:txBody>
      </p:sp>
    </p:spTree>
    <p:extLst>
      <p:ext uri="{BB962C8B-B14F-4D97-AF65-F5344CB8AC3E}">
        <p14:creationId xmlns:p14="http://schemas.microsoft.com/office/powerpoint/2010/main" val="184115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89BF-1999-4D5C-98D3-E425CFB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B7A3-16D2-4BAC-8A89-5E5D9A3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目的：知道</a:t>
            </a:r>
            <a:r>
              <a:rPr lang="en-US" altLang="zh-CN" dirty="0" err="1"/>
              <a:t>MouseDown</a:t>
            </a:r>
            <a:r>
              <a:rPr lang="zh-CN" altLang="en-US" dirty="0"/>
              <a:t>到底点在什么上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判断顺序：</a:t>
            </a:r>
            <a:endParaRPr lang="en-US" altLang="zh-CN" dirty="0"/>
          </a:p>
          <a:p>
            <a:pPr lvl="1"/>
            <a:r>
              <a:rPr lang="zh-CN" altLang="en-US" dirty="0"/>
              <a:t>点在</a:t>
            </a:r>
            <a:r>
              <a:rPr lang="en-US" altLang="zh-CN" dirty="0"/>
              <a:t>Layers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r>
              <a:rPr lang="zh-CN" altLang="en-US" dirty="0"/>
              <a:t>点在</a:t>
            </a:r>
            <a:r>
              <a:rPr lang="en-US" altLang="zh-CN" dirty="0"/>
              <a:t>Topic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599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89BF-1999-4D5C-98D3-E425CFB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  <a:r>
              <a:rPr lang="en-US" altLang="zh-CN" dirty="0"/>
              <a:t>-</a:t>
            </a:r>
            <a:r>
              <a:rPr lang="zh-CN" altLang="en-US" dirty="0"/>
              <a:t>是否点在</a:t>
            </a:r>
            <a:r>
              <a:rPr lang="en-US" altLang="zh-CN" dirty="0"/>
              <a:t>Layers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B7A3-16D2-4BAC-8A89-5E5D9A3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SelectionLayer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不判断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61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89BF-1999-4D5C-98D3-E425CFB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  <a:r>
              <a:rPr lang="en-US" altLang="zh-CN" dirty="0"/>
              <a:t>-</a:t>
            </a:r>
            <a:r>
              <a:rPr lang="zh-CN" altLang="en-US" dirty="0"/>
              <a:t>是否点在</a:t>
            </a:r>
            <a:r>
              <a:rPr lang="en-US" altLang="zh-CN" dirty="0"/>
              <a:t>Layers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B7A3-16D2-4BAC-8A89-5E5D9A3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LinkLineLayer</a:t>
            </a:r>
            <a:endParaRPr lang="en-US" altLang="zh-CN" dirty="0"/>
          </a:p>
          <a:p>
            <a:pPr lvl="1"/>
            <a:r>
              <a:rPr lang="zh-CN" altLang="en-US" b="1" dirty="0"/>
              <a:t>判断是否点在四个控制点上</a:t>
            </a:r>
            <a:endParaRPr lang="en-US" altLang="zh-CN" b="1" dirty="0"/>
          </a:p>
          <a:p>
            <a:pPr lvl="1"/>
            <a:r>
              <a:rPr lang="zh-CN" altLang="en-US" dirty="0"/>
              <a:t>判断是否点在线上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B49A9D-351A-44EB-9593-7A6F7BD0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8" y="2867486"/>
            <a:ext cx="7298712" cy="38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1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89BF-1999-4D5C-98D3-E425CFB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  <a:r>
              <a:rPr lang="en-US" altLang="zh-CN" dirty="0"/>
              <a:t>-</a:t>
            </a:r>
            <a:r>
              <a:rPr lang="zh-CN" altLang="en-US" dirty="0"/>
              <a:t>是否点在</a:t>
            </a:r>
            <a:r>
              <a:rPr lang="en-US" altLang="zh-CN" dirty="0"/>
              <a:t>Layers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B7A3-16D2-4BAC-8A89-5E5D9A3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LinkLineLayer</a:t>
            </a:r>
            <a:endParaRPr lang="en-US" altLang="zh-CN" dirty="0"/>
          </a:p>
          <a:p>
            <a:pPr lvl="1"/>
            <a:r>
              <a:rPr lang="zh-CN" altLang="en-US" dirty="0"/>
              <a:t>判断是否点在四个控制点上</a:t>
            </a:r>
            <a:endParaRPr lang="en-US" altLang="zh-CN" dirty="0"/>
          </a:p>
          <a:p>
            <a:pPr lvl="1"/>
            <a:r>
              <a:rPr lang="zh-CN" altLang="en-US" b="1" dirty="0"/>
              <a:t>判断是否点在线上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FAC6E4-CAC7-47D8-A738-18C06725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39" y="3124940"/>
            <a:ext cx="9156657" cy="32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97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89BF-1999-4D5C-98D3-E425CFB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  <a:r>
              <a:rPr lang="en-US" altLang="zh-CN" dirty="0"/>
              <a:t>-</a:t>
            </a:r>
            <a:r>
              <a:rPr lang="zh-CN" altLang="en-US" dirty="0"/>
              <a:t>是否点在</a:t>
            </a:r>
            <a:r>
              <a:rPr lang="en-US" altLang="zh-CN" dirty="0"/>
              <a:t>Layers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B7A3-16D2-4BAC-8A89-5E5D9A3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ChartTooltip</a:t>
            </a:r>
            <a:r>
              <a:rPr lang="zh-CN" altLang="en-US" dirty="0"/>
              <a:t>上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972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DE12-0A78-4CA2-B3B9-13E729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需要注意的几个知识点</a:t>
            </a:r>
          </a:p>
        </p:txBody>
      </p:sp>
      <p:sp>
        <p:nvSpPr>
          <p:cNvPr id="6" name="AutoShape 5" descr="image-20200914203026010">
            <a:extLst>
              <a:ext uri="{FF2B5EF4-FFF2-40B4-BE49-F238E27FC236}">
                <a16:creationId xmlns:a16="http://schemas.microsoft.com/office/drawing/2014/main" id="{33D4647C-72BD-403C-9FF8-90A118A1F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BE62C-F66A-4845-B16A-6CADB661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关于坐标定位</a:t>
            </a:r>
            <a:endParaRPr lang="en-US" altLang="zh-CN" dirty="0"/>
          </a:p>
          <a:p>
            <a:pPr lvl="1"/>
            <a:r>
              <a:rPr lang="zh-CN" altLang="en-US" dirty="0"/>
              <a:t>所有的</a:t>
            </a:r>
            <a:r>
              <a:rPr lang="en-US" altLang="zh-CN" dirty="0" err="1"/>
              <a:t>Topic.Location</a:t>
            </a:r>
            <a:r>
              <a:rPr lang="zh-CN" altLang="en-US" dirty="0"/>
              <a:t>以及线的</a:t>
            </a:r>
            <a:r>
              <a:rPr lang="en-US" altLang="zh-CN" dirty="0"/>
              <a:t>Location</a:t>
            </a:r>
            <a:r>
              <a:rPr lang="zh-CN" altLang="en-US" dirty="0"/>
              <a:t>都是基于所有元素的外包矩形来定位的，这部分在孙分享的时候说过。当时说了一个</a:t>
            </a:r>
            <a:r>
              <a:rPr lang="en-US" altLang="zh-CN" dirty="0" err="1"/>
              <a:t>CalculateContentSize</a:t>
            </a:r>
            <a:r>
              <a:rPr lang="zh-CN" altLang="en-US" dirty="0"/>
              <a:t>，这个这个</a:t>
            </a:r>
            <a:r>
              <a:rPr lang="en-US" altLang="zh-CN" dirty="0" err="1"/>
              <a:t>ContentSize</a:t>
            </a:r>
            <a:r>
              <a:rPr lang="zh-CN" altLang="en-US" dirty="0"/>
              <a:t>就是外包矩形的大小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 err="1"/>
              <a:t>ContentSize</a:t>
            </a:r>
            <a:r>
              <a:rPr lang="zh-CN" altLang="en-US" dirty="0"/>
              <a:t>的位置。</a:t>
            </a:r>
            <a:endParaRPr lang="en-US" altLang="zh-CN" dirty="0"/>
          </a:p>
          <a:p>
            <a:pPr lvl="1"/>
            <a:r>
              <a:rPr lang="en-US" altLang="zh-CN" dirty="0" err="1"/>
              <a:t>ContentSize</a:t>
            </a:r>
            <a:r>
              <a:rPr lang="zh-CN" altLang="en-US" dirty="0"/>
              <a:t>是一个</a:t>
            </a:r>
            <a:r>
              <a:rPr lang="en-US" altLang="zh-CN" dirty="0"/>
              <a:t>Size</a:t>
            </a:r>
            <a:r>
              <a:rPr lang="zh-CN" altLang="en-US" dirty="0"/>
              <a:t>，其具体位置是根据作者图片的布局逻辑来定的</a:t>
            </a:r>
            <a:endParaRPr lang="en-US" altLang="zh-CN" dirty="0"/>
          </a:p>
          <a:p>
            <a:pPr lvl="1"/>
            <a:r>
              <a:rPr lang="zh-CN" altLang="en-US" dirty="0"/>
              <a:t>作者将外包矩形以上下左右对称的形式把放在视野中，因此在知道视野框的位置，和</a:t>
            </a:r>
            <a:r>
              <a:rPr lang="en-US" altLang="zh-CN" dirty="0" err="1"/>
              <a:t>ContentSize</a:t>
            </a:r>
            <a:r>
              <a:rPr lang="zh-CN" altLang="en-US" dirty="0"/>
              <a:t>大小的情况下，可以算出整个包络矩形应该偏移多少</a:t>
            </a:r>
            <a:endParaRPr lang="en-US" altLang="zh-CN" dirty="0"/>
          </a:p>
          <a:p>
            <a:r>
              <a:rPr lang="en-US" altLang="zh-CN" dirty="0" err="1"/>
              <a:t>e.Graphics</a:t>
            </a:r>
            <a:r>
              <a:rPr lang="zh-CN" altLang="en-US" dirty="0"/>
              <a:t>是可以变换坐标原点的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6857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89BF-1999-4D5C-98D3-E425CFB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  <a:r>
              <a:rPr lang="en-US" altLang="zh-CN" dirty="0"/>
              <a:t>-</a:t>
            </a:r>
            <a:r>
              <a:rPr lang="zh-CN" altLang="en-US" dirty="0"/>
              <a:t>是否点在</a:t>
            </a:r>
            <a:r>
              <a:rPr lang="en-US" altLang="zh-CN" dirty="0"/>
              <a:t>Topic</a:t>
            </a:r>
            <a:r>
              <a:rPr lang="zh-CN" altLang="en-US" dirty="0"/>
              <a:t>上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779A64-4CCC-498B-97BB-6BD32864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883" y="1439887"/>
            <a:ext cx="7222233" cy="47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2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A559F-7F61-4D0C-AF85-C63A2568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点选判断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C6F41-41E7-4163-908A-F165D319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首先判断线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如果有图上有控制点，判断是否在控制点上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GraphicsPath</a:t>
            </a:r>
            <a:r>
              <a:rPr lang="zh-CN" altLang="en-US" dirty="0"/>
              <a:t>判断是否在线上</a:t>
            </a:r>
            <a:endParaRPr lang="en-US" altLang="zh-CN" dirty="0"/>
          </a:p>
          <a:p>
            <a:r>
              <a:rPr lang="zh-CN" altLang="en-US" dirty="0"/>
              <a:t>然后判断</a:t>
            </a:r>
            <a:r>
              <a:rPr lang="en-US" altLang="zh-CN" dirty="0"/>
              <a:t>Topic</a:t>
            </a:r>
          </a:p>
          <a:p>
            <a:pPr lvl="1"/>
            <a:r>
              <a:rPr lang="zh-CN" altLang="en-US" dirty="0"/>
              <a:t>可能点在</a:t>
            </a:r>
            <a:r>
              <a:rPr lang="en-US" altLang="zh-CN" dirty="0"/>
              <a:t>Topic</a:t>
            </a:r>
            <a:r>
              <a:rPr lang="zh-CN" altLang="en-US" dirty="0"/>
              <a:t>、</a:t>
            </a:r>
            <a:r>
              <a:rPr lang="en-US" altLang="zh-CN" dirty="0"/>
              <a:t>Widget</a:t>
            </a:r>
            <a:r>
              <a:rPr lang="zh-CN" altLang="en-US" dirty="0"/>
              <a:t>、</a:t>
            </a:r>
            <a:r>
              <a:rPr lang="en-US" altLang="zh-CN" dirty="0"/>
              <a:t>Remark</a:t>
            </a:r>
            <a:r>
              <a:rPr lang="zh-CN" altLang="en-US" dirty="0"/>
              <a:t>、</a:t>
            </a:r>
            <a:r>
              <a:rPr lang="en-US" altLang="zh-CN" dirty="0" err="1"/>
              <a:t>FoldingButton</a:t>
            </a:r>
            <a:endParaRPr lang="en-US" altLang="zh-CN" dirty="0"/>
          </a:p>
          <a:p>
            <a:pPr lvl="1"/>
            <a:r>
              <a:rPr lang="zh-CN" altLang="en-US" dirty="0"/>
              <a:t>递归，知道判断点在什么东西上</a:t>
            </a:r>
          </a:p>
        </p:txBody>
      </p:sp>
    </p:spTree>
    <p:extLst>
      <p:ext uri="{BB962C8B-B14F-4D97-AF65-F5344CB8AC3E}">
        <p14:creationId xmlns:p14="http://schemas.microsoft.com/office/powerpoint/2010/main" val="35882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B815-303E-4C27-B5C5-5A847F34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需要注意的几个知识点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AD8DF-6496-46D9-9546-C46204B9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2F003C-0819-4930-9314-22DE8FFD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72" y="1727090"/>
            <a:ext cx="6245573" cy="47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3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E5627-C2FB-42E4-80D4-17426268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ChartBox_Paint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680414-96BF-4B29-9518-EC777F80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98" y="1308683"/>
            <a:ext cx="8660611" cy="5036060"/>
          </a:xfrm>
        </p:spPr>
      </p:pic>
    </p:spTree>
    <p:extLst>
      <p:ext uri="{BB962C8B-B14F-4D97-AF65-F5344CB8AC3E}">
        <p14:creationId xmlns:p14="http://schemas.microsoft.com/office/powerpoint/2010/main" val="407808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E5627-C2FB-42E4-80D4-17426268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ChartBox_Paint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C59B8F2-AE11-4B30-8D83-6660E12A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58" y="1249960"/>
            <a:ext cx="8686685" cy="4927003"/>
          </a:xfrm>
        </p:spPr>
      </p:pic>
    </p:spTree>
    <p:extLst>
      <p:ext uri="{BB962C8B-B14F-4D97-AF65-F5344CB8AC3E}">
        <p14:creationId xmlns:p14="http://schemas.microsoft.com/office/powerpoint/2010/main" val="192436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BC86-9B5D-4307-8B29-53A0B480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ChartBox_Paint</a:t>
            </a:r>
            <a:r>
              <a:rPr lang="en-US" altLang="zh-CN" dirty="0"/>
              <a:t>-</a:t>
            </a:r>
            <a:r>
              <a:rPr lang="zh-CN" altLang="en-US" dirty="0"/>
              <a:t>坐标原点移动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C54E34-E377-4D3F-A197-7FB6C4207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67" y="1375795"/>
            <a:ext cx="9097427" cy="4826335"/>
          </a:xfrm>
        </p:spPr>
      </p:pic>
    </p:spTree>
    <p:extLst>
      <p:ext uri="{BB962C8B-B14F-4D97-AF65-F5344CB8AC3E}">
        <p14:creationId xmlns:p14="http://schemas.microsoft.com/office/powerpoint/2010/main" val="328156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7201-FD9D-48FA-A30B-95C826B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ChartBox_Paint</a:t>
            </a:r>
            <a:r>
              <a:rPr lang="en-US" altLang="zh-CN" dirty="0"/>
              <a:t>-</a:t>
            </a:r>
            <a:r>
              <a:rPr lang="zh-CN" altLang="en-US" dirty="0"/>
              <a:t>坐标原点移动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E11A36-7373-4D13-AEDA-03EF8D9AE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825625"/>
            <a:ext cx="874823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A16FA-F597-40A5-BCB7-7F628478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4" y="3180825"/>
            <a:ext cx="5958236" cy="7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6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20190</TotalTime>
  <Words>754</Words>
  <Application>Microsoft Office PowerPoint</Application>
  <PresentationFormat>宽屏</PresentationFormat>
  <Paragraphs>104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Blumind-重绘 与 动态LinkLine的绘制</vt:lpstr>
      <vt:lpstr>主要内容</vt:lpstr>
      <vt:lpstr>函数调用过程</vt:lpstr>
      <vt:lpstr>需要注意的几个知识点</vt:lpstr>
      <vt:lpstr>需要注意的几个知识点</vt:lpstr>
      <vt:lpstr>ChartBox_Paint</vt:lpstr>
      <vt:lpstr>ChartBox_Paint</vt:lpstr>
      <vt:lpstr>ChartBox_Paint-坐标原点移动</vt:lpstr>
      <vt:lpstr>ChartBox_Paint-坐标原点移动</vt:lpstr>
      <vt:lpstr>DrawChart</vt:lpstr>
      <vt:lpstr>DrawChart-坐标原点移动</vt:lpstr>
      <vt:lpstr>ChartBox_Paint+DrawChart的总偏移</vt:lpstr>
      <vt:lpstr>e.Graphics坐标原点切换示例</vt:lpstr>
      <vt:lpstr>e.Graphics坐标原点切换示例</vt:lpstr>
      <vt:lpstr>e.Graphics坐标原点切换示例</vt:lpstr>
      <vt:lpstr>Render.Paint</vt:lpstr>
      <vt:lpstr>PaintNode</vt:lpstr>
      <vt:lpstr>PaintNode-线的类别</vt:lpstr>
      <vt:lpstr>PaintTopic</vt:lpstr>
      <vt:lpstr>PaintTopic</vt:lpstr>
      <vt:lpstr>_PaintTopic</vt:lpstr>
      <vt:lpstr>PaintLinkLines</vt:lpstr>
      <vt:lpstr>PaintLinkLine</vt:lpstr>
      <vt:lpstr>分层绘制</vt:lpstr>
      <vt:lpstr>SelectionLayer</vt:lpstr>
      <vt:lpstr>SelectionLayer</vt:lpstr>
      <vt:lpstr>LinesLayer</vt:lpstr>
      <vt:lpstr>LinesLayer</vt:lpstr>
      <vt:lpstr>ChartTooltipLayer</vt:lpstr>
      <vt:lpstr>ChartBox_Paint部分Q&amp;A</vt:lpstr>
      <vt:lpstr>动态绘制Bezier曲线</vt:lpstr>
      <vt:lpstr>动态绘制Bezier曲线</vt:lpstr>
      <vt:lpstr>动态绘制Bezier曲线</vt:lpstr>
      <vt:lpstr>动态绘制Bezier曲线Q&amp;A</vt:lpstr>
      <vt:lpstr>点选判断</vt:lpstr>
      <vt:lpstr>点选判断-是否点在Layers上</vt:lpstr>
      <vt:lpstr>点选判断-是否点在Layers上</vt:lpstr>
      <vt:lpstr>点选判断-是否点在Layers上</vt:lpstr>
      <vt:lpstr>点选判断-是否点在Layers上</vt:lpstr>
      <vt:lpstr>点选判断-是否点在Topic上</vt:lpstr>
      <vt:lpstr>点选判断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Blumind-重绘</dc:title>
  <dc:creator>xk</dc:creator>
  <cp:lastModifiedBy>xk</cp:lastModifiedBy>
  <cp:revision>105</cp:revision>
  <dcterms:created xsi:type="dcterms:W3CDTF">2020-09-03T09:24:35Z</dcterms:created>
  <dcterms:modified xsi:type="dcterms:W3CDTF">2020-09-17T09:55:07Z</dcterms:modified>
</cp:coreProperties>
</file>