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72" r:id="rId9"/>
    <p:sldId id="271" r:id="rId10"/>
    <p:sldId id="262" r:id="rId11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D23E8-1D78-4C41-B99B-0D79C27AD97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0B28D-5F28-4CA0-A049-075C58124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0B28D-5F28-4CA0-A049-075C581247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7340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5979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08733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7795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53497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1004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5314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2739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88631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1798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9412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711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00418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1808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5024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26122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4709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5D36D7-BCEC-49A1-B12A-BB4647BC8565}" type="datetimeFigureOut">
              <a:rPr lang="mk-MK" smtClean="0"/>
              <a:t>08.06.2017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A7DC84-EECE-4892-B018-B3035FB0CE6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77513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9622" y="2361063"/>
            <a:ext cx="8929465" cy="81287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Blocks in Auto Cad</a:t>
            </a:r>
            <a:endParaRPr lang="mk-M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4389" y="4353635"/>
            <a:ext cx="6714698" cy="235438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Изработиле:</a:t>
            </a:r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Ментори: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Петковски Златко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д-р. Томе Димовски</a:t>
            </a:r>
            <a:endParaRPr lang="mk-M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Ризовска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Елена 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Зоран Симјановски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Трајковска Каролина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Јошевска Ивана 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Мегленовски Сашо </a:t>
            </a:r>
          </a:p>
          <a:p>
            <a:pPr algn="l"/>
            <a:endParaRPr lang="mk-M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k-M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k-M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99" y="381881"/>
            <a:ext cx="3401944" cy="1275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72" y="358547"/>
            <a:ext cx="2781055" cy="12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380" y="2159758"/>
            <a:ext cx="10018713" cy="1752599"/>
          </a:xfrm>
        </p:spPr>
        <p:txBody>
          <a:bodyPr/>
          <a:lstStyle/>
          <a:p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Демонстрација на проектот</a:t>
            </a:r>
            <a:endParaRPr lang="mk-M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6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47" y="1555845"/>
            <a:ext cx="9679559" cy="4121624"/>
          </a:xfrm>
        </p:spPr>
        <p:txBody>
          <a:bodyPr>
            <a:noAutofit/>
          </a:bodyPr>
          <a:lstStyle/>
          <a:p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Голема благодарност до Факултетот за продолжената соработка со фирмите за работните групи и исто така и за фирмата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ISource</a:t>
            </a:r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соработката со факултетот и за тоа што допринесува за надградба на студентите со нови искуства и знаења од областа на информатичките науки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mk-M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mk-M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PS: </a:t>
            </a:r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 надеваме дека и понатаму ќе продолжи овој тренд на соработка и ќе биде помасовно присуството на студентите  кои мора да бидат поттикнати на било кој начин и да се вклучат во некој проект да направат нешто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mk-MK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://3.bp.blogspot.com/-sjnXdPtAmJE/VdfkLSGI4ZI/AAAAAAAAADY/BU2lNeGuTUs/s1600/be-motivated-fix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99" y="5528214"/>
            <a:ext cx="3740021" cy="132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andshake, Shaking Hands, Partners, Hands, Busin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530" y="244536"/>
            <a:ext cx="1556682" cy="109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446" y="340938"/>
            <a:ext cx="2667376" cy="999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19" y="317604"/>
            <a:ext cx="2180553" cy="10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5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380" y="371902"/>
            <a:ext cx="2746495" cy="1006522"/>
          </a:xfrm>
        </p:spPr>
        <p:txBody>
          <a:bodyPr>
            <a:normAutofit/>
          </a:bodyPr>
          <a:lstStyle/>
          <a:p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проектот</a:t>
            </a:r>
            <a:endParaRPr lang="mk-M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185" y="1378424"/>
            <a:ext cx="10018713" cy="3302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Blocks In Auto Cad 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 проект направен од нашиот тим во кој главната цел е да ни ја покаже интеграцијата помеѓу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 Cad 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Studio. </a:t>
            </a:r>
            <a:endParaRPr lang="mk-MK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 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овој проект ќе ви прикажеме демонстрација од напишаните команди во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применети врз елементи нацртани во програмата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Cad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направени со соодветна форма од апликацијата каде елементите се зачувани во база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mk-MK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daoudisamir.com/wp-content/uploads/2015/01/visual-studio-2013-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763" y="4012441"/>
            <a:ext cx="2353992" cy="235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rough-the-interface.typepad.com/.a/6a00d83452464869e201bb08cc6e18970d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1" y="5035774"/>
            <a:ext cx="3469827" cy="8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ngimg.com/uploads/heart/heart_PNG7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542" y="4984720"/>
            <a:ext cx="910624" cy="83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37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753" y="272860"/>
            <a:ext cx="7182017" cy="624385"/>
          </a:xfrm>
        </p:spPr>
        <p:txBody>
          <a:bodyPr>
            <a:normAutofit fontScale="90000"/>
          </a:bodyPr>
          <a:lstStyle/>
          <a:p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Посакувани цели</a:t>
            </a:r>
            <a:endParaRPr lang="mk-M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184" y="1460120"/>
            <a:ext cx="7646042" cy="5585442"/>
          </a:xfrm>
        </p:spPr>
        <p:txBody>
          <a:bodyPr/>
          <a:lstStyle/>
          <a:p>
            <a:pPr lvl="0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Желба да стекниме нови знаења и да се запознаеме со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новите техники и програми кои беа доста интересни за проучување и работа</a:t>
            </a:r>
            <a:endParaRPr lang="mk-MK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Тимската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</a:t>
            </a:r>
            <a:r>
              <a:rPr lang="mk-M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релациите </a:t>
            </a:r>
            <a:r>
              <a:rPr lang="mk-M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однос на </a:t>
            </a:r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проектот со кои заеднички ги решававме сите проблеми кои настануваа во текот на работата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Подобар пристап од страна на фирмата за отворање на нови знаења и идеи за понатамошна надградба во нашата струка </a:t>
            </a:r>
          </a:p>
          <a:p>
            <a:pPr lvl="0"/>
            <a:endParaRPr lang="mk-MK" b="1" dirty="0" smtClean="0"/>
          </a:p>
          <a:p>
            <a:pPr lvl="0"/>
            <a:endParaRPr lang="mk-MK" dirty="0"/>
          </a:p>
          <a:p>
            <a:endParaRPr lang="mk-MK" dirty="0"/>
          </a:p>
        </p:txBody>
      </p:sp>
      <p:sp>
        <p:nvSpPr>
          <p:cNvPr id="4" name="AutoShape 2" descr="http://www.vigorsolutionz.com/images/goal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k-MK"/>
          </a:p>
        </p:txBody>
      </p:sp>
      <p:sp>
        <p:nvSpPr>
          <p:cNvPr id="5" name="AutoShape 6" descr="https://previews.123rf.com/images/ivelinradkov/ivelinradkov1504/ivelinradkov150400010/39022226-Hand-drawing-Business-Goals-Chart-with-marker-on-transparent-wipe-board--Stock-Photo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k-MK"/>
          </a:p>
        </p:txBody>
      </p:sp>
      <p:sp>
        <p:nvSpPr>
          <p:cNvPr id="6" name="AutoShape 8" descr="http://www.financialcopilot.com/wp-content/uploads/2013/06/business_celebration_on_target_400_clr_11143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k-MK"/>
          </a:p>
        </p:txBody>
      </p:sp>
      <p:pic>
        <p:nvPicPr>
          <p:cNvPr id="1034" name="Picture 10" descr="http://www.financialcopilot.com/wp-content/uploads/2013/06/business_celebration_on_target_400_clr_111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522" y="224505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12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91" y="303663"/>
            <a:ext cx="9802389" cy="815453"/>
          </a:xfrm>
        </p:spPr>
        <p:txBody>
          <a:bodyPr>
            <a:normAutofit/>
          </a:bodyPr>
          <a:lstStyle/>
          <a:p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Како стигнавме до посакуваните резултати?</a:t>
            </a:r>
            <a:endParaRPr lang="mk-M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236" y="1535339"/>
            <a:ext cx="8260192" cy="5131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да ги постигнеме нашите резултати за овој проект ни беа потребни неколку технологии кои најпрво ги изучувавме </a:t>
            </a:r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(дел </a:t>
            </a:r>
            <a:r>
              <a:rPr lang="mk-M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 нив</a:t>
            </a:r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k-M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потоа почнавме со работа на проектот која траеше околу 2 месеци. </a:t>
            </a:r>
            <a:endParaRPr lang="mk-MK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Тоа  </a:t>
            </a:r>
            <a:r>
              <a:rPr lang="mk-M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 не беше </a:t>
            </a:r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доволно </a:t>
            </a:r>
            <a:r>
              <a:rPr lang="mk-M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да се совладаат и научат сите технологии и се </a:t>
            </a:r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надеваме дека </a:t>
            </a:r>
            <a:r>
              <a:rPr lang="mk-M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иднина ќе има повеќе време за другите проекти што ќе бидат </a:t>
            </a:r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изработувани, </a:t>
            </a:r>
            <a:r>
              <a:rPr lang="mk-M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цел да бидат целосно и успешно изработени. </a:t>
            </a:r>
            <a:endParaRPr lang="mk-MK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</a:t>
            </a:r>
            <a:r>
              <a:rPr lang="mk-M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овој проект ние ги користевме следните технологии и програмски </a:t>
            </a:r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јазици: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AutoCAD </a:t>
            </a:r>
            <a:r>
              <a:rPr lang="mk-MK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mk-MK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4stepstosuccess.info/wp-content/uploads/2013/10/running_up_arrow_stairs-300x2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446" y="2448649"/>
            <a:ext cx="3233554" cy="270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58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007" y="139889"/>
            <a:ext cx="7495916" cy="84274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CAD</a:t>
            </a:r>
            <a:endParaRPr lang="mk-M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549" y="1514902"/>
            <a:ext cx="10018713" cy="5172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Софтвер 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кои е производ на компанијата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Autodesk 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кој </a:t>
            </a:r>
            <a:r>
              <a:rPr lang="mk-MK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служи за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mk-MK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mk-MK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Цртање на скици и цртежи во 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k-MK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mk-MK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mk-MK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Исцртување на делови од машини, па се до склоп на машина</a:t>
            </a:r>
          </a:p>
          <a:p>
            <a:pPr lvl="0"/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Објектите се исц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ртуваат </a:t>
            </a:r>
            <a:r>
              <a:rPr lang="mk-MK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реална големина, без разлика за колкав објект се 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работи, а потоа може да се претстават во размер</a:t>
            </a:r>
            <a:endParaRPr lang="mk-MK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Мерните единици на објектите се подесуваат во: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mm, cm, in, km, miles 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зависност од 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дисциплината во која се користи</a:t>
            </a:r>
            <a:endParaRPr lang="mk-MK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mk-MK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Најчесто го користат инженери и архитекти кои изработуваат разни 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k-MK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скици на објекти, куќи, згради, 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како и </a:t>
            </a:r>
            <a:r>
              <a:rPr lang="mk-MK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нивно претставување во </a:t>
            </a:r>
            <a:r>
              <a:rPr lang="mk-MK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mk-MK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www.lc-formateur.com/images/cao/autoc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761" y="102476"/>
            <a:ext cx="1760324" cy="17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51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141" y="762569"/>
            <a:ext cx="6963652" cy="81545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endParaRPr lang="mk-M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538" y="2047164"/>
            <a:ext cx="10239116" cy="431269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mk-M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интегрирано програмско опкружување, програмирано од страна на </a:t>
            </a:r>
            <a:r>
              <a:rPr lang="mk-M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компанијата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mk-M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r>
              <a:rPr lang="mk-M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користи за програмирање на компјутерски игри,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mk-M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сајтови,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mk-M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сервиси,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mk-M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апликации на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r>
              <a:rPr lang="mk-M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mk-M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програмски софтвер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:Windows Forms, Windows API, Windows Presentation Foundation, Window Store, Microsoft Silverlight.</a:t>
            </a:r>
            <a:endParaRPr lang="mk-M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k-MK" dirty="0"/>
          </a:p>
        </p:txBody>
      </p:sp>
      <p:pic>
        <p:nvPicPr>
          <p:cNvPr id="4098" name="Picture 2" descr="https://webtooling.visualstudio.com/themes/standard/favicon/mstile-310x3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793" y="300251"/>
            <a:ext cx="2538486" cy="204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59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lc-formateur.com/images/cao/autoc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636" y="328920"/>
            <a:ext cx="1760324" cy="17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987" y="762525"/>
            <a:ext cx="6963652" cy="8154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 &amp; AutoCAD</a:t>
            </a:r>
            <a:endParaRPr lang="mk-M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538" y="2047164"/>
            <a:ext cx="10239116" cy="4312693"/>
          </a:xfrm>
        </p:spPr>
        <p:txBody>
          <a:bodyPr/>
          <a:lstStyle/>
          <a:p>
            <a:pPr marL="0" indent="0">
              <a:buNone/>
            </a:pPr>
            <a:r>
              <a:rPr lang="mk-M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Компанијата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Desk </a:t>
            </a:r>
            <a:r>
              <a:rPr lang="mk-M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целите на подобрување на функционалноста на нејзиниот производ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AutoCAD</a:t>
            </a:r>
            <a:r>
              <a:rPr lang="mk-M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обезбедува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.NET Framework </a:t>
            </a:r>
            <a:r>
              <a:rPr lang="mk-M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(SDK) </a:t>
            </a:r>
            <a:r>
              <a:rPr lang="mk-M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 чие што користење во рамките на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mk-M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 добива програмибилно подобрување и проширување на палетата на функционалности на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AutoCAD</a:t>
            </a:r>
            <a:r>
              <a:rPr lang="mk-M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-от.</a:t>
            </a:r>
            <a:endParaRPr lang="mk-M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k-MK" dirty="0"/>
          </a:p>
        </p:txBody>
      </p:sp>
      <p:pic>
        <p:nvPicPr>
          <p:cNvPr id="6" name="Picture 2" descr="https://webtooling.visualstudio.com/themes/standard/favicon/mstile-310x3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95" y="328920"/>
            <a:ext cx="2538486" cy="204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7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36" y="467436"/>
            <a:ext cx="7850758" cy="842749"/>
          </a:xfrm>
        </p:spPr>
        <p:txBody>
          <a:bodyPr/>
          <a:lstStyle/>
          <a:p>
            <a:r>
              <a:rPr lang="mk-MK" dirty="0" smtClean="0"/>
              <a:t>Проблеми со кои се сретнавме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379" y="1528548"/>
            <a:ext cx="5735355" cy="4844955"/>
          </a:xfrm>
        </p:spPr>
        <p:txBody>
          <a:bodyPr/>
          <a:lstStyle/>
          <a:p>
            <a:pPr marL="0" indent="0">
              <a:buNone/>
            </a:pPr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Некои посебни проблеми во текот на изработката на овој проект не наидовме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Бидејќи ова е многу широка област потребно е многу повеќе време за да се истражат можностите кои се безгранични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mk-M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 овој показен проект само ја начнавме ова тема со што оставаме простор за понатамошни истражувања.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projectpals.com/wp-content/uploads/ProblemRepresentation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96" y="4293923"/>
            <a:ext cx="3218395" cy="207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XxYKSpO5XCI/Uzm6RASuD5I/AAAAAAAAAO8/5cChOCi6L5U/s1600/2014-bl-the-problem-page-image+(3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79" y="1310185"/>
            <a:ext cx="2543241" cy="242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814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200</TotalTime>
  <Words>557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Parallax</vt:lpstr>
      <vt:lpstr>Copy Blocks in Auto Cad</vt:lpstr>
      <vt:lpstr>Голема благодарност до Факултетот за продолжената соработка со фирмите за работните групи и исто така и за фирмата ISource за соработката со факултетот и за тоа што допринесува за надградба на студентите со нови искуства и знаења од областа на информатичките науки.   PS: Се надеваме дека и понатаму ќе продолжи овој тренд на соработка и ќе биде помасовно присуството на студентите  кои мора да бидат поттикнати на било кој начин и да се вклучат во некој проект да направат нешто!</vt:lpstr>
      <vt:lpstr>За проектот</vt:lpstr>
      <vt:lpstr>Посакувани цели</vt:lpstr>
      <vt:lpstr>Како стигнавме до посакуваните резултати?</vt:lpstr>
      <vt:lpstr>AUTO CAD</vt:lpstr>
      <vt:lpstr>Microsoft Visual Studio</vt:lpstr>
      <vt:lpstr>Microsoft Visual Studio &amp; AutoCAD</vt:lpstr>
      <vt:lpstr>Проблеми со кои се сретнавме</vt:lpstr>
      <vt:lpstr>Демонстрација на проектот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MegleN</dc:creator>
  <cp:lastModifiedBy>Zoran Simjanovski</cp:lastModifiedBy>
  <cp:revision>35</cp:revision>
  <dcterms:created xsi:type="dcterms:W3CDTF">2017-05-22T11:02:20Z</dcterms:created>
  <dcterms:modified xsi:type="dcterms:W3CDTF">2017-06-08T14:39:52Z</dcterms:modified>
</cp:coreProperties>
</file>