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课堂提问（五）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1788717" y="2951946"/>
            <a:ext cx="9080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传输层协议用什么主要作用？传输层协议与网际层的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协议有什么区别？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980675" y="3167389"/>
            <a:ext cx="882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说说你对传输层端口和地址的理解。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10" y="2951946"/>
            <a:ext cx="9207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什么是套接字？如何描述一个完整的套接字？套接字分为哪几种类型？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课堂提问（五）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17</cp:revision>
  <dcterms:created xsi:type="dcterms:W3CDTF">2018-10-11T14:21:19Z</dcterms:created>
  <dcterms:modified xsi:type="dcterms:W3CDTF">2019-11-28T14:56:21Z</dcterms:modified>
</cp:coreProperties>
</file>