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/>
              <a:t>提问（八）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1864398" y="2588115"/>
            <a:ext cx="9207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说说你的滑动窗口的作用的认识。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中的滑动窗口与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ARQ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中的滑动窗口有什么不同？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938410" y="2588116"/>
            <a:ext cx="8824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在连续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ARQ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协议中，捎带应答和累积确认分别有什么作用？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416" y="2588116"/>
            <a:ext cx="920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3.TCP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的滑动窗口是如何移动和调整大小的？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1938410" y="2634282"/>
            <a:ext cx="913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如何测量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RTT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？为什么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RTT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的测量具有较大的困难和不确定性？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82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课堂提问（八）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15</cp:revision>
  <dcterms:created xsi:type="dcterms:W3CDTF">2018-10-11T14:21:19Z</dcterms:created>
  <dcterms:modified xsi:type="dcterms:W3CDTF">2019-12-05T15:20:35Z</dcterms:modified>
</cp:coreProperties>
</file>