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课堂提问（六）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804952" y="2905780"/>
            <a:ext cx="908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1.UDP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协议有什么特点？为什么说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是面向报文的协议？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932366" y="2905780"/>
            <a:ext cx="425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2.TCP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协议有什么特点？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660" y="2865870"/>
            <a:ext cx="92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协议首部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中，序号和确认号有什么作用？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CD7087-5C97-496A-AD5D-ADC95E91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368" y="2825960"/>
            <a:ext cx="92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4. TCP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kern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的连接是怎么建立的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851449-0E80-40DA-863F-1ADC2D55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367" y="2905780"/>
            <a:ext cx="92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5. TCP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kern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的连接是怎么释放的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6" grpId="0"/>
      <p:bldP spid="6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20</cp:revision>
  <dcterms:created xsi:type="dcterms:W3CDTF">2018-10-11T14:21:19Z</dcterms:created>
  <dcterms:modified xsi:type="dcterms:W3CDTF">2019-12-01T15:15:28Z</dcterms:modified>
</cp:coreProperties>
</file>