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B9AA4B-C281-401B-BFB4-922922C82CC9}"/>
              </a:ext>
            </a:extLst>
          </p:cNvPr>
          <p:cNvSpPr txBox="1"/>
          <p:nvPr/>
        </p:nvSpPr>
        <p:spPr>
          <a:xfrm>
            <a:off x="1811480" y="2882840"/>
            <a:ext cx="647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在网络层，有哪些要解决的主要问题？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1736348" y="2905924"/>
            <a:ext cx="66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说说你对电路交换的认识，如原理、特点等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DBDC7C-E605-4265-BD19-E8852A9B7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801" y="2859758"/>
            <a:ext cx="71163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说说你对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分组交换的认识，如原理、特点等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330FBC-9775-40BF-B791-7718CA38C87B}"/>
              </a:ext>
            </a:extLst>
          </p:cNvPr>
          <p:cNvSpPr txBox="1"/>
          <p:nvPr/>
        </p:nvSpPr>
        <p:spPr>
          <a:xfrm>
            <a:off x="1074801" y="2859759"/>
            <a:ext cx="103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为什么说虚电路是面向连接的网络传输服务？有什么特点？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99F364-61FC-4574-9454-B1C7409FDBEC}"/>
              </a:ext>
            </a:extLst>
          </p:cNvPr>
          <p:cNvSpPr txBox="1"/>
          <p:nvPr/>
        </p:nvSpPr>
        <p:spPr>
          <a:xfrm>
            <a:off x="1074801" y="2905925"/>
            <a:ext cx="1034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在采用扩散法进行的路由选择中，为什么会产生大量的重复分组？如何解决？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15" grpId="0"/>
      <p:bldP spid="15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83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Wingdings</vt:lpstr>
      <vt:lpstr>Office 主题​​</vt:lpstr>
      <vt:lpstr>课堂提问（一）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zhoujian@hfut.edu.cn</cp:lastModifiedBy>
  <cp:revision>9</cp:revision>
  <dcterms:created xsi:type="dcterms:W3CDTF">2018-10-11T14:21:19Z</dcterms:created>
  <dcterms:modified xsi:type="dcterms:W3CDTF">2019-11-19T13:59:39Z</dcterms:modified>
</cp:coreProperties>
</file>