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79AD4-3EDE-4ECA-AD99-E65B2F71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518514-451C-4EAA-956C-9EF260EE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2D797-F593-4E72-9932-AD7B0399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FF83D-D1EF-4E4C-8922-BDF36E09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039D3-CDF1-4500-B0E7-90D220E7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0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5ECB-D6CF-4649-998C-857F05B0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C739B-4CCE-49AE-AA32-2179EEB4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04D05-4B3E-433C-B840-3333CE6A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48BE2-85A8-4C7C-9890-E156F470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9ABD9-DDE6-4E32-8F4F-F7062D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3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BBCFBC-BC29-4163-A84C-62561B081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9D58C9-5618-47BE-93EC-35E869CB4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4F0D0-3C6E-4199-A549-5F816541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8B077-581D-4076-9703-4D10C494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E6B3-EB25-423A-A409-F1ABEEB0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0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4A596-0D97-41EB-8F65-1A41A69E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9193D-97EE-4065-A1FF-5F4B4FD8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636AC-76E9-4C61-9334-46C8C1E9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0B421-99D8-4F85-BF28-5B8B9458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34897-383C-40C2-BDDD-7D9A9663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75881-39AC-4A76-976F-5A1AF9F1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A9129-E234-40B1-ACF6-46AB16C1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8F9B0-87C2-41E5-8936-C50EA565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6E10C-FF79-465E-B134-2F328E05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6FF5B-C5F6-415B-A63E-6C301020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4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9B7EE-DF44-4496-9880-0603C41D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456A3-A4D0-4EDD-96B2-7F607C6B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FAC3E-19D7-458E-9E3F-F195AFFFA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31107-8C3D-4A79-8756-1C9E6389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E7886-3FA2-402B-BAD2-6DE591D6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DCD7F-5FB9-4F43-A2A7-130D2BDF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2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55201-4D7C-46E6-9C5B-B4682E15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FD5796-20B5-413F-831C-E7C0883E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120A6-DF1A-4009-9668-6FC7AF4C4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9A61C0-C84C-4582-AAC9-A4689A149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4647B-8461-4E79-97EE-90A2379BC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758091-7223-40BF-BCD9-613D45DC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A38DCE-7053-4CBF-A125-9E816C3C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60E177-962B-4E1E-8A11-01ABD0A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2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7865B-BC87-42ED-BE80-35870BB4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27EC4-689E-432C-BC0D-B29A3B34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ADFCD7-CB6B-4333-8A8C-0DDC82F0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6D8FAE-6C78-4F13-96D0-C74687C5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2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006D76-717D-4D13-8D1E-2D2B20A5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631D08-C458-4011-8A27-899CFF64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9D2603-5E27-401C-AD02-3370ED0A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0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4F716-04AB-46B5-8804-61667C1E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3379D-F58B-45A5-9AE1-5C604F85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BD352-5B6F-4835-A414-1EA98E6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56492-D1BB-4096-BE80-939BFBAD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CB252-6E9C-48DB-B89A-9D54D4E5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5A285-D10D-484D-90FD-780139E7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3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40F3F-3C00-4877-8005-FD48AE48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8BE68B-9F6A-401B-BEB6-D1CDD8C8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6A90B-E340-4284-A531-14D2BEEAA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E4293-468C-46A8-A0CD-B8C03EA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807E6-5081-4DEE-BB21-0CCF73E2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0ED4B-12C2-4F4E-8FC2-A17FA54C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09D2D6-91B1-4F5B-898E-1A68CA0F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CD5AE-4E93-46D6-A844-EF12E432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DF1F7-E090-42E5-A048-70ABEE364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0570-57D4-42C8-9A46-566BBC4E5BA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AC1F-F8D5-415F-A31A-9DC71E6D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32419-D3B2-4B6E-B713-343EBB916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4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74257-D0DA-4E86-9D73-64E207905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课堂提问（三）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452D0B-1412-40F6-B87E-239541668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B9AA4B-C281-401B-BFB4-922922C82CC9}"/>
              </a:ext>
            </a:extLst>
          </p:cNvPr>
          <p:cNvSpPr txBox="1"/>
          <p:nvPr/>
        </p:nvSpPr>
        <p:spPr>
          <a:xfrm>
            <a:off x="2098671" y="3064131"/>
            <a:ext cx="869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在分类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IPv4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地址中，有哪几类地址？各有什么特点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7C2630-44AF-4398-99CC-86CB3A008A71}"/>
              </a:ext>
            </a:extLst>
          </p:cNvPr>
          <p:cNvSpPr txBox="1"/>
          <p:nvPr/>
        </p:nvSpPr>
        <p:spPr>
          <a:xfrm>
            <a:off x="1967742" y="3064132"/>
            <a:ext cx="8824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在划分子网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地址的分类中，子网是怎么划分的？有什么作用？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DBDC7C-E605-4265-BD19-E8852A9B7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416" y="3064133"/>
            <a:ext cx="92077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195263" indent="-195263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513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906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097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288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860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432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004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576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95263" marR="0" lvl="0" indent="-195263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在一个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地址中，若</a:t>
            </a:r>
            <a:r>
              <a:rPr lang="en-US" altLang="zh-CN" kern="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host_id</a:t>
            </a:r>
            <a:r>
              <a:rPr lang="zh-CN" altLang="en-US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部分全‘</a:t>
            </a:r>
            <a:r>
              <a:rPr lang="en-US" altLang="zh-CN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’或全‘</a:t>
            </a:r>
            <a:r>
              <a:rPr lang="en-US" altLang="zh-CN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’分别代表什么意义？</a:t>
            </a:r>
            <a:endParaRPr kumimoji="1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330FBC-9775-40BF-B791-7718CA38C87B}"/>
              </a:ext>
            </a:extLst>
          </p:cNvPr>
          <p:cNvSpPr txBox="1"/>
          <p:nvPr/>
        </p:nvSpPr>
        <p:spPr>
          <a:xfrm>
            <a:off x="1975416" y="3064133"/>
            <a:ext cx="9133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什么是子网掩码？如何利用子网掩码计算出一个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地址所在的子网？</a:t>
            </a:r>
          </a:p>
        </p:txBody>
      </p:sp>
    </p:spTree>
    <p:extLst>
      <p:ext uri="{BB962C8B-B14F-4D97-AF65-F5344CB8AC3E}">
        <p14:creationId xmlns:p14="http://schemas.microsoft.com/office/powerpoint/2010/main" val="198263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15" grpId="0"/>
      <p:bldP spid="15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91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Wingdings</vt:lpstr>
      <vt:lpstr>Office 主题​​</vt:lpstr>
      <vt:lpstr>课堂提问（三）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网络层作业</dc:title>
  <dc:creator>James</dc:creator>
  <cp:lastModifiedBy>zhoujian@hfut.edu.cn</cp:lastModifiedBy>
  <cp:revision>13</cp:revision>
  <dcterms:created xsi:type="dcterms:W3CDTF">2018-10-11T14:21:19Z</dcterms:created>
  <dcterms:modified xsi:type="dcterms:W3CDTF">2019-11-24T23:57:44Z</dcterms:modified>
</cp:coreProperties>
</file>