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课堂提问（四）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B9AA4B-C281-401B-BFB4-922922C82CC9}"/>
              </a:ext>
            </a:extLst>
          </p:cNvPr>
          <p:cNvSpPr txBox="1"/>
          <p:nvPr/>
        </p:nvSpPr>
        <p:spPr>
          <a:xfrm>
            <a:off x="1881512" y="2758215"/>
            <a:ext cx="869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什么是超网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地址？有什么特点？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1750583" y="2642094"/>
            <a:ext cx="8824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在采用划分子网的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地址编址方法的网络中，路由器是如何为到达的分组寻址的？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DBDC7C-E605-4265-BD19-E8852A9B7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143" y="2642094"/>
            <a:ext cx="92077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195263" indent="-1952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1513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906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097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28813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3860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432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004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57613" indent="-228600" algn="just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3333CC"/>
              </a:buClr>
              <a:buNone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在无分类域间路由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地址编址方法的网络中，</a:t>
            </a:r>
            <a:r>
              <a:rPr lang="zh-CN" altLang="en-US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路由器是如何为到达的分组寻址的？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330FBC-9775-40BF-B791-7718CA38C87B}"/>
              </a:ext>
            </a:extLst>
          </p:cNvPr>
          <p:cNvSpPr txBox="1"/>
          <p:nvPr/>
        </p:nvSpPr>
        <p:spPr>
          <a:xfrm>
            <a:off x="1942674" y="2758215"/>
            <a:ext cx="91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4. ICMP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协议有哪两种报文？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325AB1-391D-42A5-A1F3-0D25C4DE9E15}"/>
              </a:ext>
            </a:extLst>
          </p:cNvPr>
          <p:cNvSpPr txBox="1"/>
          <p:nvPr/>
        </p:nvSpPr>
        <p:spPr>
          <a:xfrm>
            <a:off x="1661514" y="2742724"/>
            <a:ext cx="91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5. MAC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地址和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地址有什么不同？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12CBA0-F132-4A62-836D-51B75AD7E46E}"/>
              </a:ext>
            </a:extLst>
          </p:cNvPr>
          <p:cNvSpPr txBox="1"/>
          <p:nvPr/>
        </p:nvSpPr>
        <p:spPr>
          <a:xfrm>
            <a:off x="1596228" y="2857537"/>
            <a:ext cx="827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什么是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ARP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？什么是免费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ARP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？各有什么作用？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D46710-55B4-4B76-8482-A5E973D4BB77}"/>
              </a:ext>
            </a:extLst>
          </p:cNvPr>
          <p:cNvSpPr txBox="1"/>
          <p:nvPr/>
        </p:nvSpPr>
        <p:spPr>
          <a:xfrm>
            <a:off x="1529149" y="2865937"/>
            <a:ext cx="91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ICMP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报文需要两次封装，而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ARP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报文却不需要？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15" grpId="0"/>
      <p:bldP spid="1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122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Wingdings</vt:lpstr>
      <vt:lpstr>Office 主题​​</vt:lpstr>
      <vt:lpstr>课堂提问（四）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zhoujian@hfut.edu.cn</cp:lastModifiedBy>
  <cp:revision>17</cp:revision>
  <dcterms:created xsi:type="dcterms:W3CDTF">2018-10-11T14:21:19Z</dcterms:created>
  <dcterms:modified xsi:type="dcterms:W3CDTF">2019-11-26T15:04:13Z</dcterms:modified>
</cp:coreProperties>
</file>