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sldIdLst>
    <p:sldId id="256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58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1A45"/>
    <a:srgbClr val="B6C7CA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4513" y="260350"/>
            <a:ext cx="7772400" cy="1470025"/>
          </a:xfrm>
        </p:spPr>
        <p:txBody>
          <a:bodyPr anchor="b"/>
          <a:lstStyle>
            <a:lvl1pPr algn="r"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12938" y="1751013"/>
            <a:ext cx="6400800" cy="17526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i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/>
            </a:lvl1pPr>
          </a:lstStyle>
          <a:p>
            <a:fld id="{C3142809-02FD-4FBE-BC9F-EC634A8C36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79972-264D-4835-9473-DF6CBB0A5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38727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1DEAE-1490-4A7B-92B9-4E1F428A1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10962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0766-06A2-44BF-95E3-DC3B7C49B5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33567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8DBA-CDC6-48D0-A2AF-314D79C9A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8729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B24A6-C327-4609-B72A-10A77571B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4603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F3F02-8227-4B4B-A826-B92D365A9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249840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22748-14B0-4E2B-A964-CBA6452E5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307347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552E-C40B-4094-9B28-27474509F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180160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DC26-FCDD-4464-AFDE-7FAAA49A0E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5119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C87BA-C679-4583-80C4-1061472754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5140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6569F-FFFE-495A-8D38-CB3D10B1D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735234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9F915-8F3C-45D5-8D43-FEA53E085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86017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6B7A2-9059-47F1-AA2F-E36717D8C6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44477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C17D5-4FCE-485F-9974-6ACE02A4A1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081199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CB9B-A15A-41E9-831D-99B4F7C95C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45515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48B78-61E0-450A-B9F3-8C4AC2CD1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69868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75EEE-6A80-4150-87AC-FB6619BD7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346477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42FC1-3DCB-4918-84E1-04F68733B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139340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A83A0-7BA2-4CE4-9C46-AA6FD9DA0F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56943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9D8B2-AB49-4A33-9439-F78C07655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679871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7C484-5352-4715-B5E7-295EE3DE4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1261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36BE8-7BC7-48A3-9C14-794079123F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658537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A7647-43AE-4A26-A330-A4278D024A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17071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4C078-7796-49E6-A973-1F4F5F94F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26714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2B26C-F5F7-4415-8EBA-A6733F4B13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768906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95250"/>
            <a:ext cx="2212975" cy="6213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95250"/>
            <a:ext cx="6491288" cy="6213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B3D-4408-439B-AFF3-32644BB5D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2546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900D0-094B-4D4B-9060-E146FB5867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2486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D8D44-4C09-47E9-A121-A4B26252CE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91288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2E496-512C-4580-B2D4-1714ADE4BB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7356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B4C89-50BC-4EE8-904B-BCBF6EBB23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7747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A6BF1-AC24-4819-94C1-93CCE998FC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67208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9B9A3-DFEF-42EC-979E-79746A6FA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7091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fld id="{E99050E4-C165-4D8D-BB61-2A32516944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Title-Bar"/>
          <p:cNvPicPr>
            <a:picLocks noChangeAspect="1" noChangeArrowheads="1"/>
          </p:cNvPicPr>
          <p:nvPr/>
        </p:nvPicPr>
        <p:blipFill>
          <a:blip r:embed="rId1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873283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fld id="{6F3D504C-B6AA-45A8-AC89-44EDEC1561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6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6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t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5250"/>
            <a:ext cx="82296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15252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453188"/>
            <a:ext cx="70564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163" y="6453188"/>
            <a:ext cx="442912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fld id="{756C8888-A1D0-4BAA-84D4-44F9E8CCDA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77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778250" y="2700338"/>
            <a:ext cx="1811338" cy="2074862"/>
            <a:chOff x="1712" y="688"/>
            <a:chExt cx="2347" cy="2689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3924300" y="4275138"/>
            <a:ext cx="273050" cy="393700"/>
          </a:xfrm>
          <a:prstGeom prst="line">
            <a:avLst/>
          </a:prstGeom>
          <a:noFill/>
          <a:ln w="857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 flipV="1">
            <a:off x="5205413" y="4310063"/>
            <a:ext cx="192087" cy="260350"/>
          </a:xfrm>
          <a:prstGeom prst="line">
            <a:avLst/>
          </a:prstGeom>
          <a:noFill/>
          <a:ln w="857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5508625" y="3206750"/>
            <a:ext cx="331788" cy="95250"/>
          </a:xfrm>
          <a:prstGeom prst="line">
            <a:avLst/>
          </a:prstGeom>
          <a:noFill/>
          <a:ln w="857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 flipV="1">
            <a:off x="3449638" y="3195638"/>
            <a:ext cx="401637" cy="117475"/>
          </a:xfrm>
          <a:prstGeom prst="line">
            <a:avLst/>
          </a:prstGeom>
          <a:noFill/>
          <a:ln w="857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2379663" y="4351338"/>
            <a:ext cx="1946275" cy="2227262"/>
            <a:chOff x="1712" y="688"/>
            <a:chExt cx="2347" cy="2689"/>
          </a:xfrm>
        </p:grpSpPr>
        <p:sp>
          <p:nvSpPr>
            <p:cNvPr id="38930" name="Oval 18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Oval 22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5040313" y="4348163"/>
            <a:ext cx="1946275" cy="2228850"/>
            <a:chOff x="1712" y="688"/>
            <a:chExt cx="2347" cy="2689"/>
          </a:xfrm>
        </p:grpSpPr>
        <p:sp>
          <p:nvSpPr>
            <p:cNvPr id="38939" name="Oval 27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Oval 28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Oval 29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Oval 30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5753100" y="2120900"/>
            <a:ext cx="1635125" cy="1870075"/>
            <a:chOff x="1712" y="688"/>
            <a:chExt cx="2347" cy="2689"/>
          </a:xfrm>
        </p:grpSpPr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Oval 37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Oval 38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Oval 39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6" name="Group 44"/>
          <p:cNvGrpSpPr>
            <a:grpSpLocks/>
          </p:cNvGrpSpPr>
          <p:nvPr/>
        </p:nvGrpSpPr>
        <p:grpSpPr bwMode="auto">
          <a:xfrm>
            <a:off x="4025900" y="977900"/>
            <a:ext cx="1325563" cy="1514475"/>
            <a:chOff x="1712" y="688"/>
            <a:chExt cx="2347" cy="2689"/>
          </a:xfrm>
        </p:grpSpPr>
        <p:sp>
          <p:nvSpPr>
            <p:cNvPr id="38957" name="Oval 45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8" name="Oval 46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9" name="Oval 47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0" name="Oval 48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1" name="Oval 49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52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5" name="Group 53"/>
          <p:cNvGrpSpPr>
            <a:grpSpLocks/>
          </p:cNvGrpSpPr>
          <p:nvPr/>
        </p:nvGrpSpPr>
        <p:grpSpPr bwMode="auto">
          <a:xfrm>
            <a:off x="1920875" y="2122488"/>
            <a:ext cx="1635125" cy="1870075"/>
            <a:chOff x="1712" y="688"/>
            <a:chExt cx="2347" cy="2689"/>
          </a:xfrm>
        </p:grpSpPr>
        <p:sp>
          <p:nvSpPr>
            <p:cNvPr id="38966" name="Oval 54"/>
            <p:cNvSpPr>
              <a:spLocks noChangeArrowheads="1"/>
            </p:cNvSpPr>
            <p:nvPr/>
          </p:nvSpPr>
          <p:spPr bwMode="auto">
            <a:xfrm flipV="1">
              <a:off x="1746" y="2387"/>
              <a:ext cx="2313" cy="99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alpha val="85001"/>
                  </a:schemeClr>
                </a:gs>
                <a:gs pos="100000">
                  <a:schemeClr val="bg2">
                    <a:gamma/>
                    <a:shade val="63529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Oval 55"/>
            <p:cNvSpPr>
              <a:spLocks noChangeArrowheads="1"/>
            </p:cNvSpPr>
            <p:nvPr/>
          </p:nvSpPr>
          <p:spPr bwMode="auto">
            <a:xfrm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8" name="Oval 56"/>
            <p:cNvSpPr>
              <a:spLocks noChangeArrowheads="1"/>
            </p:cNvSpPr>
            <p:nvPr/>
          </p:nvSpPr>
          <p:spPr bwMode="auto">
            <a:xfrm rot="8982877">
              <a:off x="1712" y="688"/>
              <a:ext cx="2313" cy="231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Oval 57"/>
            <p:cNvSpPr>
              <a:spLocks noChangeArrowheads="1"/>
            </p:cNvSpPr>
            <p:nvPr/>
          </p:nvSpPr>
          <p:spPr bwMode="auto">
            <a:xfrm>
              <a:off x="1912" y="877"/>
              <a:ext cx="1951" cy="15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8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0" name="Oval 58"/>
            <p:cNvSpPr>
              <a:spLocks noChangeArrowheads="1"/>
            </p:cNvSpPr>
            <p:nvPr/>
          </p:nvSpPr>
          <p:spPr bwMode="auto">
            <a:xfrm>
              <a:off x="2211" y="1867"/>
              <a:ext cx="1407" cy="11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3352" y="1536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>
              <a:off x="3360" y="1550"/>
              <a:ext cx="1" cy="1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3286" y="1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74" name="Line 62"/>
          <p:cNvSpPr>
            <a:spLocks noChangeShapeType="1"/>
          </p:cNvSpPr>
          <p:nvPr/>
        </p:nvSpPr>
        <p:spPr bwMode="auto">
          <a:xfrm flipV="1">
            <a:off x="4687888" y="2166938"/>
            <a:ext cx="3175" cy="531812"/>
          </a:xfrm>
          <a:prstGeom prst="line">
            <a:avLst/>
          </a:prstGeom>
          <a:noFill/>
          <a:ln w="857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3892550" y="1282700"/>
            <a:ext cx="1590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5778500" y="2544763"/>
            <a:ext cx="159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200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5208588" y="4897438"/>
            <a:ext cx="159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  <p:sp>
        <p:nvSpPr>
          <p:cNvPr id="38978" name="Text Box 66"/>
          <p:cNvSpPr txBox="1">
            <a:spLocks noChangeArrowheads="1"/>
          </p:cNvSpPr>
          <p:nvPr/>
        </p:nvSpPr>
        <p:spPr bwMode="auto">
          <a:xfrm>
            <a:off x="2540000" y="4897438"/>
            <a:ext cx="159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  <p:sp>
        <p:nvSpPr>
          <p:cNvPr id="38979" name="Text Box 67"/>
          <p:cNvSpPr txBox="1">
            <a:spLocks noChangeArrowheads="1"/>
          </p:cNvSpPr>
          <p:nvPr/>
        </p:nvSpPr>
        <p:spPr bwMode="auto">
          <a:xfrm>
            <a:off x="1954213" y="2546350"/>
            <a:ext cx="159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200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  <p:sp>
        <p:nvSpPr>
          <p:cNvPr id="38980" name="Text Box 68"/>
          <p:cNvSpPr txBox="1">
            <a:spLocks noChangeArrowheads="1"/>
          </p:cNvSpPr>
          <p:nvPr/>
        </p:nvSpPr>
        <p:spPr bwMode="auto">
          <a:xfrm>
            <a:off x="3851275" y="3151188"/>
            <a:ext cx="1590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0">
                <a:solidFill>
                  <a:schemeClr val="tx1"/>
                </a:solidFill>
                <a:ea typeface="宋体" charset="-122"/>
              </a:rPr>
              <a:t>Insert text here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338138" y="981075"/>
            <a:ext cx="8555037" cy="5543550"/>
          </a:xfrm>
          <a:prstGeom prst="roundRect">
            <a:avLst>
              <a:gd name="adj" fmla="val 3486"/>
            </a:avLst>
          </a:prstGeom>
          <a:solidFill>
            <a:schemeClr val="hlink">
              <a:alpha val="64999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143000" y="1652588"/>
          <a:ext cx="6943725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Chart" r:id="rId3" imgW="6943725" imgH="4200525" progId="MSGraph.Chart.8">
                  <p:embed followColorScheme="full"/>
                </p:oleObj>
              </mc:Choice>
              <mc:Fallback>
                <p:oleObj name="Chart" r:id="rId3" imgW="6943725" imgH="42005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52588"/>
                        <a:ext cx="6943725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827088" y="4941888"/>
            <a:ext cx="7921625" cy="360362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573463" y="3733800"/>
            <a:ext cx="2114550" cy="13462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460875" y="3716338"/>
            <a:ext cx="355600" cy="3429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4454525" y="3703638"/>
            <a:ext cx="368300" cy="357187"/>
            <a:chOff x="2806" y="2333"/>
            <a:chExt cx="232" cy="225"/>
          </a:xfrm>
        </p:grpSpPr>
        <p:sp>
          <p:nvSpPr>
            <p:cNvPr id="22544" name="Oval 16"/>
            <p:cNvSpPr>
              <a:spLocks noChangeArrowheads="1"/>
            </p:cNvSpPr>
            <p:nvPr/>
          </p:nvSpPr>
          <p:spPr bwMode="gray">
            <a:xfrm>
              <a:off x="2806" y="2333"/>
              <a:ext cx="232" cy="225"/>
            </a:xfrm>
            <a:prstGeom prst="ellipse">
              <a:avLst/>
            </a:prstGeom>
            <a:gradFill rotWithShape="0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gray">
            <a:xfrm>
              <a:off x="2817" y="2343"/>
              <a:ext cx="210" cy="2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  <a:alpha val="0"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855663" y="3614738"/>
            <a:ext cx="7561262" cy="144462"/>
            <a:chOff x="476" y="2277"/>
            <a:chExt cx="4763" cy="91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476" y="2323"/>
              <a:ext cx="4763" cy="4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531" y="2278"/>
              <a:ext cx="462" cy="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1" name="AutoShape 13"/>
            <p:cNvSpPr>
              <a:spLocks noChangeArrowheads="1"/>
            </p:cNvSpPr>
            <p:nvPr/>
          </p:nvSpPr>
          <p:spPr bwMode="auto">
            <a:xfrm>
              <a:off x="4731" y="2277"/>
              <a:ext cx="458" cy="4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827088" y="4941888"/>
            <a:ext cx="7921625" cy="360362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573463" y="3733800"/>
            <a:ext cx="2114550" cy="13462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B2B2B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460875" y="3716338"/>
            <a:ext cx="355600" cy="342900"/>
          </a:xfrm>
          <a:prstGeom prst="ellipse">
            <a:avLst/>
          </a:prstGeom>
          <a:solidFill>
            <a:srgbClr val="96969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4454525" y="3703638"/>
            <a:ext cx="368300" cy="357187"/>
            <a:chOff x="2806" y="2333"/>
            <a:chExt cx="232" cy="225"/>
          </a:xfrm>
        </p:grpSpPr>
        <p:sp>
          <p:nvSpPr>
            <p:cNvPr id="24583" name="Oval 7"/>
            <p:cNvSpPr>
              <a:spLocks noChangeArrowheads="1"/>
            </p:cNvSpPr>
            <p:nvPr/>
          </p:nvSpPr>
          <p:spPr bwMode="gray">
            <a:xfrm>
              <a:off x="2806" y="2333"/>
              <a:ext cx="232" cy="225"/>
            </a:xfrm>
            <a:prstGeom prst="ellipse">
              <a:avLst/>
            </a:prstGeom>
            <a:gradFill rotWithShape="0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gray">
            <a:xfrm>
              <a:off x="2817" y="2343"/>
              <a:ext cx="210" cy="2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  <a:alpha val="0"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24585" name="Group 9"/>
          <p:cNvGrpSpPr>
            <a:grpSpLocks/>
          </p:cNvGrpSpPr>
          <p:nvPr/>
        </p:nvGrpSpPr>
        <p:grpSpPr bwMode="auto">
          <a:xfrm rot="-1054761">
            <a:off x="855663" y="3571875"/>
            <a:ext cx="7561262" cy="144463"/>
            <a:chOff x="476" y="2277"/>
            <a:chExt cx="4763" cy="91"/>
          </a:xfrm>
        </p:grpSpPr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476" y="2323"/>
              <a:ext cx="4763" cy="4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531" y="2278"/>
              <a:ext cx="462" cy="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4731" y="2277"/>
              <a:ext cx="458" cy="4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legacyObliqueTopRight"/>
              <a:lightRig rig="legacyFlat2" dir="t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692275" y="148431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Chart" r:id="rId3" imgW="6096000" imgH="4067251" progId="MSGraph.Chart.8">
                  <p:embed followColorScheme="full"/>
                </p:oleObj>
              </mc:Choice>
              <mc:Fallback>
                <p:oleObj name="Chart" r:id="rId3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4313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874838" y="4868863"/>
            <a:ext cx="5394325" cy="360362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OleChart spid="256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266700" y="993775"/>
            <a:ext cx="8632825" cy="5426075"/>
          </a:xfrm>
          <a:prstGeom prst="roundRect">
            <a:avLst>
              <a:gd name="adj" fmla="val 2000"/>
            </a:avLst>
          </a:prstGeom>
          <a:solidFill>
            <a:schemeClr val="hlink">
              <a:alpha val="2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>
          <a:xfrm>
            <a:off x="439738" y="1196975"/>
            <a:ext cx="8235950" cy="5030788"/>
          </a:xfrm>
        </p:spPr>
        <p:txBody>
          <a:bodyPr/>
          <a:lstStyle/>
          <a:p>
            <a:endParaRPr lang="zh-CN" altLang="zh-CN"/>
          </a:p>
        </p:txBody>
      </p: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246063" y="985838"/>
            <a:ext cx="8674100" cy="5441950"/>
            <a:chOff x="155" y="624"/>
            <a:chExt cx="5464" cy="3428"/>
          </a:xfrm>
        </p:grpSpPr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157" y="624"/>
              <a:ext cx="5462" cy="1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>
                    <a:alpha val="75999"/>
                  </a:schemeClr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 rot="16200000">
              <a:off x="-1498" y="2278"/>
              <a:ext cx="3411" cy="10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>
                    <a:alpha val="75999"/>
                  </a:schemeClr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 rot="10800000">
              <a:off x="156" y="3932"/>
              <a:ext cx="5462" cy="1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B1A45">
                    <a:alpha val="75999"/>
                  </a:srgbClr>
                </a:gs>
                <a:gs pos="100000">
                  <a:srgbClr val="0B1A45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 rot="27000000">
              <a:off x="3839" y="2271"/>
              <a:ext cx="3426" cy="1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B1A45">
                    <a:alpha val="75999"/>
                  </a:srgbClr>
                </a:gs>
                <a:gs pos="100000">
                  <a:srgbClr val="0B1A45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theme/theme1.xml><?xml version="1.0" encoding="utf-8"?>
<a:theme xmlns:a="http://schemas.openxmlformats.org/drawingml/2006/main" name="graph-paper">
  <a:themeElements>
    <a:clrScheme name="M62GMIS001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M62GMIS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62GMIS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GMIS0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GMIS001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13">
      <a:dk1>
        <a:srgbClr val="FFFFFF"/>
      </a:dk1>
      <a:lt1>
        <a:srgbClr val="FFFFFF"/>
      </a:lt1>
      <a:dk2>
        <a:srgbClr val="FFFFFF"/>
      </a:dk2>
      <a:lt2>
        <a:srgbClr val="000000"/>
      </a:lt2>
      <a:accent1>
        <a:srgbClr val="122C74"/>
      </a:accent1>
      <a:accent2>
        <a:srgbClr val="0099FF"/>
      </a:accent2>
      <a:accent3>
        <a:srgbClr val="FFFFFF"/>
      </a:accent3>
      <a:accent4>
        <a:srgbClr val="DADADA"/>
      </a:accent4>
      <a:accent5>
        <a:srgbClr val="AAACBC"/>
      </a:accent5>
      <a:accent6>
        <a:srgbClr val="008AE7"/>
      </a:accent6>
      <a:hlink>
        <a:srgbClr val="99CCFF"/>
      </a:hlink>
      <a:folHlink>
        <a:srgbClr val="FF9933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122C74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AAACBC"/>
        </a:accent5>
        <a:accent6>
          <a:srgbClr val="008AE7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graph-paper</Template>
  <TotalTime>2</TotalTime>
  <Words>18</Words>
  <Application>Microsoft Office PowerPoint</Application>
  <PresentationFormat>全屏显示(4:3)</PresentationFormat>
  <Paragraphs>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graph-paper</vt:lpstr>
      <vt:lpstr>1_Default Design</vt:lpstr>
      <vt:lpstr>2_Default Design</vt:lpstr>
      <vt:lpstr>Microsoft Graph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+44 151 259 6262</Manager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2019-12-21T01:52:18Z</dcterms:created>
  <dcterms:modified xsi:type="dcterms:W3CDTF">2019-12-21T01:54:20Z</dcterms:modified>
</cp:coreProperties>
</file>