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75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FFDF5-B0AC-4E74-8D56-25F7C20CE33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1C35A8-E859-46B3-823B-D22F260B47F9}">
      <dgm:prSet/>
      <dgm:spPr/>
      <dgm:t>
        <a:bodyPr/>
        <a:lstStyle/>
        <a:p>
          <a:r>
            <a:rPr lang="zh-CN" dirty="0"/>
            <a:t>数据库模块</a:t>
          </a:r>
        </a:p>
      </dgm:t>
    </dgm:pt>
    <dgm:pt modelId="{36AA1081-EFA7-434E-8CE1-FBC0435BC9A9}" type="parTrans" cxnId="{A8930B5F-B813-4995-BCC0-1BAE8700DCFC}">
      <dgm:prSet/>
      <dgm:spPr/>
      <dgm:t>
        <a:bodyPr/>
        <a:lstStyle/>
        <a:p>
          <a:endParaRPr lang="zh-CN" altLang="en-US"/>
        </a:p>
      </dgm:t>
    </dgm:pt>
    <dgm:pt modelId="{4A4D14B8-EC82-49B2-AC2C-26F466B11F88}" type="sibTrans" cxnId="{A8930B5F-B813-4995-BCC0-1BAE8700DCFC}">
      <dgm:prSet/>
      <dgm:spPr/>
      <dgm:t>
        <a:bodyPr/>
        <a:lstStyle/>
        <a:p>
          <a:endParaRPr lang="zh-CN" altLang="en-US"/>
        </a:p>
      </dgm:t>
    </dgm:pt>
    <dgm:pt modelId="{4460D0C8-5554-45BB-828E-675946B5B9FA}">
      <dgm:prSet/>
      <dgm:spPr/>
      <dgm:t>
        <a:bodyPr/>
        <a:lstStyle/>
        <a:p>
          <a:r>
            <a:rPr lang="zh-CN" dirty="0"/>
            <a:t>应用程序模块</a:t>
          </a:r>
          <a:r>
            <a:rPr lang="zh-CN" altLang="en-US" dirty="0"/>
            <a:t>（</a:t>
          </a:r>
          <a:r>
            <a:rPr lang="en-US" altLang="zh-CN" dirty="0"/>
            <a:t>C/S</a:t>
          </a:r>
          <a:r>
            <a:rPr lang="zh-CN" altLang="en-US" dirty="0"/>
            <a:t>结构）</a:t>
          </a:r>
          <a:endParaRPr lang="zh-CN" dirty="0"/>
        </a:p>
      </dgm:t>
    </dgm:pt>
    <dgm:pt modelId="{6738AB04-0318-4CB3-AE95-9DE9458979B5}" type="parTrans" cxnId="{70BA6967-1D46-4B34-B9A0-7679CE2F2CE8}">
      <dgm:prSet/>
      <dgm:spPr/>
      <dgm:t>
        <a:bodyPr/>
        <a:lstStyle/>
        <a:p>
          <a:endParaRPr lang="zh-CN" altLang="en-US"/>
        </a:p>
      </dgm:t>
    </dgm:pt>
    <dgm:pt modelId="{20415375-63EA-42DA-9CB7-C00B0ED9C16A}" type="sibTrans" cxnId="{70BA6967-1D46-4B34-B9A0-7679CE2F2CE8}">
      <dgm:prSet/>
      <dgm:spPr/>
      <dgm:t>
        <a:bodyPr/>
        <a:lstStyle/>
        <a:p>
          <a:endParaRPr lang="zh-CN" altLang="en-US"/>
        </a:p>
      </dgm:t>
    </dgm:pt>
    <dgm:pt modelId="{4E4F746C-698B-4BFA-BC57-9B37F3F75D29}">
      <dgm:prSet/>
      <dgm:spPr/>
      <dgm:t>
        <a:bodyPr/>
        <a:lstStyle/>
        <a:p>
          <a:r>
            <a:rPr lang="zh-CN" dirty="0"/>
            <a:t>扩展功能</a:t>
          </a:r>
          <a:r>
            <a:rPr lang="zh-CN" altLang="en-US" dirty="0"/>
            <a:t>（人脸识别、正则式、</a:t>
          </a:r>
          <a:r>
            <a:rPr lang="en-US" altLang="zh-CN" dirty="0"/>
            <a:t>MD5</a:t>
          </a:r>
          <a:r>
            <a:rPr lang="zh-CN" altLang="en-US" dirty="0"/>
            <a:t>加密）</a:t>
          </a:r>
          <a:endParaRPr lang="zh-CN" dirty="0"/>
        </a:p>
      </dgm:t>
    </dgm:pt>
    <dgm:pt modelId="{04E118E6-69CB-4450-9B98-F16D908B5225}" type="parTrans" cxnId="{187199B7-B3C5-46B5-B6C8-C8BB67E4B03C}">
      <dgm:prSet/>
      <dgm:spPr/>
      <dgm:t>
        <a:bodyPr/>
        <a:lstStyle/>
        <a:p>
          <a:endParaRPr lang="zh-CN" altLang="en-US"/>
        </a:p>
      </dgm:t>
    </dgm:pt>
    <dgm:pt modelId="{E6371196-6BA3-4A62-A439-FF6B524326FF}" type="sibTrans" cxnId="{187199B7-B3C5-46B5-B6C8-C8BB67E4B03C}">
      <dgm:prSet/>
      <dgm:spPr/>
      <dgm:t>
        <a:bodyPr/>
        <a:lstStyle/>
        <a:p>
          <a:endParaRPr lang="zh-CN" altLang="en-US"/>
        </a:p>
      </dgm:t>
    </dgm:pt>
    <dgm:pt modelId="{3B24E926-4D7E-40F2-9369-8244FF6CBD6C}">
      <dgm:prSet/>
      <dgm:spPr/>
      <dgm:t>
        <a:bodyPr/>
        <a:lstStyle/>
        <a:p>
          <a:r>
            <a:rPr lang="zh-CN" altLang="en-US" dirty="0"/>
            <a:t>数据库测试数据集</a:t>
          </a:r>
          <a:endParaRPr lang="zh-CN" dirty="0"/>
        </a:p>
      </dgm:t>
    </dgm:pt>
    <dgm:pt modelId="{35FBD5D1-8CFC-4695-A931-3336192E146D}" type="parTrans" cxnId="{CB4E1E13-207B-4FF1-AF41-4097D3E2194F}">
      <dgm:prSet/>
      <dgm:spPr/>
      <dgm:t>
        <a:bodyPr/>
        <a:lstStyle/>
        <a:p>
          <a:endParaRPr lang="zh-CN" altLang="en-US"/>
        </a:p>
      </dgm:t>
    </dgm:pt>
    <dgm:pt modelId="{6D966ABE-90E7-4484-AA7A-4659F34E03E9}" type="sibTrans" cxnId="{CB4E1E13-207B-4FF1-AF41-4097D3E2194F}">
      <dgm:prSet/>
      <dgm:spPr/>
      <dgm:t>
        <a:bodyPr/>
        <a:lstStyle/>
        <a:p>
          <a:endParaRPr lang="zh-CN" altLang="en-US"/>
        </a:p>
      </dgm:t>
    </dgm:pt>
    <dgm:pt modelId="{949CCFA3-5E64-417A-AA21-EBAF87A7E4EF}" type="pres">
      <dgm:prSet presAssocID="{3B4FFDF5-B0AC-4E74-8D56-25F7C20CE33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28473AD-0371-4A31-BC98-F73DB57971C4}" type="pres">
      <dgm:prSet presAssocID="{0F1C35A8-E859-46B3-823B-D22F260B47F9}" presName="circle1" presStyleLbl="node1" presStyleIdx="0" presStyleCnt="4"/>
      <dgm:spPr/>
    </dgm:pt>
    <dgm:pt modelId="{52F24E60-B2E2-46E2-88F6-D7A035C8985F}" type="pres">
      <dgm:prSet presAssocID="{0F1C35A8-E859-46B3-823B-D22F260B47F9}" presName="space" presStyleCnt="0"/>
      <dgm:spPr/>
    </dgm:pt>
    <dgm:pt modelId="{AC469431-ACBD-4070-A6EC-2C77C9DCE962}" type="pres">
      <dgm:prSet presAssocID="{0F1C35A8-E859-46B3-823B-D22F260B47F9}" presName="rect1" presStyleLbl="alignAcc1" presStyleIdx="0" presStyleCnt="4"/>
      <dgm:spPr/>
    </dgm:pt>
    <dgm:pt modelId="{2138C064-B316-4B14-9F78-D61C03DF05CB}" type="pres">
      <dgm:prSet presAssocID="{4460D0C8-5554-45BB-828E-675946B5B9FA}" presName="vertSpace2" presStyleLbl="node1" presStyleIdx="0" presStyleCnt="4"/>
      <dgm:spPr/>
    </dgm:pt>
    <dgm:pt modelId="{ED837C24-F5D5-4DEC-9F5C-01F0440810F7}" type="pres">
      <dgm:prSet presAssocID="{4460D0C8-5554-45BB-828E-675946B5B9FA}" presName="circle2" presStyleLbl="node1" presStyleIdx="1" presStyleCnt="4"/>
      <dgm:spPr/>
    </dgm:pt>
    <dgm:pt modelId="{6964184B-DC30-40EB-A576-A7176A852A31}" type="pres">
      <dgm:prSet presAssocID="{4460D0C8-5554-45BB-828E-675946B5B9FA}" presName="rect2" presStyleLbl="alignAcc1" presStyleIdx="1" presStyleCnt="4"/>
      <dgm:spPr/>
    </dgm:pt>
    <dgm:pt modelId="{FBA02CC6-6B73-4DA4-8A1F-392EF96AA818}" type="pres">
      <dgm:prSet presAssocID="{4E4F746C-698B-4BFA-BC57-9B37F3F75D29}" presName="vertSpace3" presStyleLbl="node1" presStyleIdx="1" presStyleCnt="4"/>
      <dgm:spPr/>
    </dgm:pt>
    <dgm:pt modelId="{950B9AB0-9576-45B7-B0E2-BF56D0263B2B}" type="pres">
      <dgm:prSet presAssocID="{4E4F746C-698B-4BFA-BC57-9B37F3F75D29}" presName="circle3" presStyleLbl="node1" presStyleIdx="2" presStyleCnt="4"/>
      <dgm:spPr/>
    </dgm:pt>
    <dgm:pt modelId="{91A3F940-C07E-4A6C-A2DF-E215CD02D52A}" type="pres">
      <dgm:prSet presAssocID="{4E4F746C-698B-4BFA-BC57-9B37F3F75D29}" presName="rect3" presStyleLbl="alignAcc1" presStyleIdx="2" presStyleCnt="4"/>
      <dgm:spPr/>
    </dgm:pt>
    <dgm:pt modelId="{62B317FF-EF8F-494B-AFA9-A97305CB2353}" type="pres">
      <dgm:prSet presAssocID="{3B24E926-4D7E-40F2-9369-8244FF6CBD6C}" presName="vertSpace4" presStyleLbl="node1" presStyleIdx="2" presStyleCnt="4"/>
      <dgm:spPr/>
    </dgm:pt>
    <dgm:pt modelId="{EC51C6DC-508D-475B-8653-17702F2AD62A}" type="pres">
      <dgm:prSet presAssocID="{3B24E926-4D7E-40F2-9369-8244FF6CBD6C}" presName="circle4" presStyleLbl="node1" presStyleIdx="3" presStyleCnt="4"/>
      <dgm:spPr/>
    </dgm:pt>
    <dgm:pt modelId="{8FADBC07-D4E5-46AC-B5D3-2BC907EC0960}" type="pres">
      <dgm:prSet presAssocID="{3B24E926-4D7E-40F2-9369-8244FF6CBD6C}" presName="rect4" presStyleLbl="alignAcc1" presStyleIdx="3" presStyleCnt="4"/>
      <dgm:spPr/>
    </dgm:pt>
    <dgm:pt modelId="{02B6E41B-D778-4301-B542-8AE2D75A3E5B}" type="pres">
      <dgm:prSet presAssocID="{0F1C35A8-E859-46B3-823B-D22F260B47F9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B2B952F3-FDEA-4EA9-969E-E438A72ABB35}" type="pres">
      <dgm:prSet presAssocID="{4460D0C8-5554-45BB-828E-675946B5B9FA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B0F4B3BD-88A2-4FA7-BD1D-F308905DF356}" type="pres">
      <dgm:prSet presAssocID="{4E4F746C-698B-4BFA-BC57-9B37F3F75D29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C9CCF7E1-8929-43BA-B05A-E3609BED0618}" type="pres">
      <dgm:prSet presAssocID="{3B24E926-4D7E-40F2-9369-8244FF6CBD6C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EDB5EE11-4CF3-4B79-97A9-0D07E2C37B8A}" type="presOf" srcId="{3B24E926-4D7E-40F2-9369-8244FF6CBD6C}" destId="{8FADBC07-D4E5-46AC-B5D3-2BC907EC0960}" srcOrd="0" destOrd="0" presId="urn:microsoft.com/office/officeart/2005/8/layout/target3"/>
    <dgm:cxn modelId="{CB4E1E13-207B-4FF1-AF41-4097D3E2194F}" srcId="{3B4FFDF5-B0AC-4E74-8D56-25F7C20CE33B}" destId="{3B24E926-4D7E-40F2-9369-8244FF6CBD6C}" srcOrd="3" destOrd="0" parTransId="{35FBD5D1-8CFC-4695-A931-3336192E146D}" sibTransId="{6D966ABE-90E7-4484-AA7A-4659F34E03E9}"/>
    <dgm:cxn modelId="{F1269F18-70B8-4395-AE17-DCD01F7AE2FE}" type="presOf" srcId="{3B24E926-4D7E-40F2-9369-8244FF6CBD6C}" destId="{C9CCF7E1-8929-43BA-B05A-E3609BED0618}" srcOrd="1" destOrd="0" presId="urn:microsoft.com/office/officeart/2005/8/layout/target3"/>
    <dgm:cxn modelId="{C9C94D24-89EB-43FB-BAF7-160F86E17804}" type="presOf" srcId="{0F1C35A8-E859-46B3-823B-D22F260B47F9}" destId="{02B6E41B-D778-4301-B542-8AE2D75A3E5B}" srcOrd="1" destOrd="0" presId="urn:microsoft.com/office/officeart/2005/8/layout/target3"/>
    <dgm:cxn modelId="{726B2137-2F90-414A-88C8-7D40ADD0ED99}" type="presOf" srcId="{4E4F746C-698B-4BFA-BC57-9B37F3F75D29}" destId="{91A3F940-C07E-4A6C-A2DF-E215CD02D52A}" srcOrd="0" destOrd="0" presId="urn:microsoft.com/office/officeart/2005/8/layout/target3"/>
    <dgm:cxn modelId="{A8930B5F-B813-4995-BCC0-1BAE8700DCFC}" srcId="{3B4FFDF5-B0AC-4E74-8D56-25F7C20CE33B}" destId="{0F1C35A8-E859-46B3-823B-D22F260B47F9}" srcOrd="0" destOrd="0" parTransId="{36AA1081-EFA7-434E-8CE1-FBC0435BC9A9}" sibTransId="{4A4D14B8-EC82-49B2-AC2C-26F466B11F88}"/>
    <dgm:cxn modelId="{70BA6967-1D46-4B34-B9A0-7679CE2F2CE8}" srcId="{3B4FFDF5-B0AC-4E74-8D56-25F7C20CE33B}" destId="{4460D0C8-5554-45BB-828E-675946B5B9FA}" srcOrd="1" destOrd="0" parTransId="{6738AB04-0318-4CB3-AE95-9DE9458979B5}" sibTransId="{20415375-63EA-42DA-9CB7-C00B0ED9C16A}"/>
    <dgm:cxn modelId="{0675504A-E044-4E97-9993-71C8C9BB8520}" type="presOf" srcId="{4460D0C8-5554-45BB-828E-675946B5B9FA}" destId="{6964184B-DC30-40EB-A576-A7176A852A31}" srcOrd="0" destOrd="0" presId="urn:microsoft.com/office/officeart/2005/8/layout/target3"/>
    <dgm:cxn modelId="{5F6BB076-A195-4AC1-A7EC-1C7A5B984BA9}" type="presOf" srcId="{0F1C35A8-E859-46B3-823B-D22F260B47F9}" destId="{AC469431-ACBD-4070-A6EC-2C77C9DCE962}" srcOrd="0" destOrd="0" presId="urn:microsoft.com/office/officeart/2005/8/layout/target3"/>
    <dgm:cxn modelId="{B3CB2D96-CEAA-434C-9D9C-B0C590DB1AF0}" type="presOf" srcId="{4460D0C8-5554-45BB-828E-675946B5B9FA}" destId="{B2B952F3-FDEA-4EA9-969E-E438A72ABB35}" srcOrd="1" destOrd="0" presId="urn:microsoft.com/office/officeart/2005/8/layout/target3"/>
    <dgm:cxn modelId="{40129CB6-E62C-4F75-9B49-5E5524C3C3A3}" type="presOf" srcId="{4E4F746C-698B-4BFA-BC57-9B37F3F75D29}" destId="{B0F4B3BD-88A2-4FA7-BD1D-F308905DF356}" srcOrd="1" destOrd="0" presId="urn:microsoft.com/office/officeart/2005/8/layout/target3"/>
    <dgm:cxn modelId="{187199B7-B3C5-46B5-B6C8-C8BB67E4B03C}" srcId="{3B4FFDF5-B0AC-4E74-8D56-25F7C20CE33B}" destId="{4E4F746C-698B-4BFA-BC57-9B37F3F75D29}" srcOrd="2" destOrd="0" parTransId="{04E118E6-69CB-4450-9B98-F16D908B5225}" sibTransId="{E6371196-6BA3-4A62-A439-FF6B524326FF}"/>
    <dgm:cxn modelId="{83F4D8B8-30C4-4F55-8B4A-F250EA1B0CA0}" type="presOf" srcId="{3B4FFDF5-B0AC-4E74-8D56-25F7C20CE33B}" destId="{949CCFA3-5E64-417A-AA21-EBAF87A7E4EF}" srcOrd="0" destOrd="0" presId="urn:microsoft.com/office/officeart/2005/8/layout/target3"/>
    <dgm:cxn modelId="{CE6E3D87-84C1-4393-8916-F97F101E0994}" type="presParOf" srcId="{949CCFA3-5E64-417A-AA21-EBAF87A7E4EF}" destId="{028473AD-0371-4A31-BC98-F73DB57971C4}" srcOrd="0" destOrd="0" presId="urn:microsoft.com/office/officeart/2005/8/layout/target3"/>
    <dgm:cxn modelId="{8551F974-316E-43D4-92D6-2553EFF4E04D}" type="presParOf" srcId="{949CCFA3-5E64-417A-AA21-EBAF87A7E4EF}" destId="{52F24E60-B2E2-46E2-88F6-D7A035C8985F}" srcOrd="1" destOrd="0" presId="urn:microsoft.com/office/officeart/2005/8/layout/target3"/>
    <dgm:cxn modelId="{BA05F64D-0D7F-41B7-AC59-21FA81B7CF23}" type="presParOf" srcId="{949CCFA3-5E64-417A-AA21-EBAF87A7E4EF}" destId="{AC469431-ACBD-4070-A6EC-2C77C9DCE962}" srcOrd="2" destOrd="0" presId="urn:microsoft.com/office/officeart/2005/8/layout/target3"/>
    <dgm:cxn modelId="{5AD99993-BA36-47ED-864C-FEFB5AEAF404}" type="presParOf" srcId="{949CCFA3-5E64-417A-AA21-EBAF87A7E4EF}" destId="{2138C064-B316-4B14-9F78-D61C03DF05CB}" srcOrd="3" destOrd="0" presId="urn:microsoft.com/office/officeart/2005/8/layout/target3"/>
    <dgm:cxn modelId="{FF5C35E2-995E-4C03-B8B5-E69ECE240595}" type="presParOf" srcId="{949CCFA3-5E64-417A-AA21-EBAF87A7E4EF}" destId="{ED837C24-F5D5-4DEC-9F5C-01F0440810F7}" srcOrd="4" destOrd="0" presId="urn:microsoft.com/office/officeart/2005/8/layout/target3"/>
    <dgm:cxn modelId="{19CDDDBE-E327-4B8A-9A2E-F635FC88B6BA}" type="presParOf" srcId="{949CCFA3-5E64-417A-AA21-EBAF87A7E4EF}" destId="{6964184B-DC30-40EB-A576-A7176A852A31}" srcOrd="5" destOrd="0" presId="urn:microsoft.com/office/officeart/2005/8/layout/target3"/>
    <dgm:cxn modelId="{7C6DDD8D-460F-48EF-BC6E-8CFDE61076E7}" type="presParOf" srcId="{949CCFA3-5E64-417A-AA21-EBAF87A7E4EF}" destId="{FBA02CC6-6B73-4DA4-8A1F-392EF96AA818}" srcOrd="6" destOrd="0" presId="urn:microsoft.com/office/officeart/2005/8/layout/target3"/>
    <dgm:cxn modelId="{81A39345-55E5-4EAA-84B2-E3B2BEF2997A}" type="presParOf" srcId="{949CCFA3-5E64-417A-AA21-EBAF87A7E4EF}" destId="{950B9AB0-9576-45B7-B0E2-BF56D0263B2B}" srcOrd="7" destOrd="0" presId="urn:microsoft.com/office/officeart/2005/8/layout/target3"/>
    <dgm:cxn modelId="{DA137954-9EDC-4A2B-A047-92DE3FEAE8E1}" type="presParOf" srcId="{949CCFA3-5E64-417A-AA21-EBAF87A7E4EF}" destId="{91A3F940-C07E-4A6C-A2DF-E215CD02D52A}" srcOrd="8" destOrd="0" presId="urn:microsoft.com/office/officeart/2005/8/layout/target3"/>
    <dgm:cxn modelId="{AA0109A5-4595-4555-9AFA-570C6438912B}" type="presParOf" srcId="{949CCFA3-5E64-417A-AA21-EBAF87A7E4EF}" destId="{62B317FF-EF8F-494B-AFA9-A97305CB2353}" srcOrd="9" destOrd="0" presId="urn:microsoft.com/office/officeart/2005/8/layout/target3"/>
    <dgm:cxn modelId="{BDA8E5EE-11F2-4AB7-B7B0-71261CE79286}" type="presParOf" srcId="{949CCFA3-5E64-417A-AA21-EBAF87A7E4EF}" destId="{EC51C6DC-508D-475B-8653-17702F2AD62A}" srcOrd="10" destOrd="0" presId="urn:microsoft.com/office/officeart/2005/8/layout/target3"/>
    <dgm:cxn modelId="{484BE857-E57C-4E48-8F63-347872859DE6}" type="presParOf" srcId="{949CCFA3-5E64-417A-AA21-EBAF87A7E4EF}" destId="{8FADBC07-D4E5-46AC-B5D3-2BC907EC0960}" srcOrd="11" destOrd="0" presId="urn:microsoft.com/office/officeart/2005/8/layout/target3"/>
    <dgm:cxn modelId="{E2769BD6-ED15-4AA0-9951-AD628A8EC18E}" type="presParOf" srcId="{949CCFA3-5E64-417A-AA21-EBAF87A7E4EF}" destId="{02B6E41B-D778-4301-B542-8AE2D75A3E5B}" srcOrd="12" destOrd="0" presId="urn:microsoft.com/office/officeart/2005/8/layout/target3"/>
    <dgm:cxn modelId="{413F0243-91D6-4A3C-9475-A91695589E11}" type="presParOf" srcId="{949CCFA3-5E64-417A-AA21-EBAF87A7E4EF}" destId="{B2B952F3-FDEA-4EA9-969E-E438A72ABB35}" srcOrd="13" destOrd="0" presId="urn:microsoft.com/office/officeart/2005/8/layout/target3"/>
    <dgm:cxn modelId="{D187B519-957A-4441-965D-1059F658B3EC}" type="presParOf" srcId="{949CCFA3-5E64-417A-AA21-EBAF87A7E4EF}" destId="{B0F4B3BD-88A2-4FA7-BD1D-F308905DF356}" srcOrd="14" destOrd="0" presId="urn:microsoft.com/office/officeart/2005/8/layout/target3"/>
    <dgm:cxn modelId="{DE2D1228-38D0-4271-A490-540004F29E96}" type="presParOf" srcId="{949CCFA3-5E64-417A-AA21-EBAF87A7E4EF}" destId="{C9CCF7E1-8929-43BA-B05A-E3609BED0618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C24B55-F822-44BD-A073-E65C15885BD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04D869-9A8E-4EC5-9CBC-5CE36B12FCBA}">
      <dgm:prSet/>
      <dgm:spPr/>
      <dgm:t>
        <a:bodyPr/>
        <a:lstStyle/>
        <a:p>
          <a:r>
            <a:rPr lang="en-US"/>
            <a:t>(1)</a:t>
          </a:r>
          <a:r>
            <a:rPr lang="zh-CN"/>
            <a:t>一个仓库可以存放多种零件，一种零件可以存放在多个仓库中。仓库和零件具有多对多的联系。用库存量来表示某种零件在某个仓库中的数量。</a:t>
          </a:r>
        </a:p>
      </dgm:t>
    </dgm:pt>
    <dgm:pt modelId="{68926E5F-BF07-4728-AC45-DFA4DEBE220B}" type="parTrans" cxnId="{EC67C898-BFDF-4A9D-A3BF-D442EE4F5737}">
      <dgm:prSet/>
      <dgm:spPr/>
      <dgm:t>
        <a:bodyPr/>
        <a:lstStyle/>
        <a:p>
          <a:endParaRPr lang="zh-CN" altLang="en-US"/>
        </a:p>
      </dgm:t>
    </dgm:pt>
    <dgm:pt modelId="{4F619E11-EBAE-4AE7-BD3D-B7F02C766A3A}" type="sibTrans" cxnId="{EC67C898-BFDF-4A9D-A3BF-D442EE4F5737}">
      <dgm:prSet/>
      <dgm:spPr/>
      <dgm:t>
        <a:bodyPr/>
        <a:lstStyle/>
        <a:p>
          <a:endParaRPr lang="zh-CN" altLang="en-US"/>
        </a:p>
      </dgm:t>
    </dgm:pt>
    <dgm:pt modelId="{EB4DC1A2-91BE-46F1-84E3-EAF9A5AF1132}">
      <dgm:prSet/>
      <dgm:spPr/>
      <dgm:t>
        <a:bodyPr/>
        <a:lstStyle/>
        <a:p>
          <a:pPr algn="l"/>
          <a:r>
            <a:rPr lang="en-US" dirty="0"/>
            <a:t>(2)</a:t>
          </a:r>
          <a:r>
            <a:rPr lang="zh-CN" dirty="0"/>
            <a:t>一个仓库有多个职工当仓库保管员，一个职工只能在一个仓库工作，仓库和职工之间是一对多的联系。职工实体型中具有一对多的联系 </a:t>
          </a:r>
        </a:p>
      </dgm:t>
    </dgm:pt>
    <dgm:pt modelId="{179E9C03-1AD5-484F-8F94-C595DFE1252A}" type="parTrans" cxnId="{6A9648CF-A62D-4C34-8FB7-284DA7B383AE}">
      <dgm:prSet/>
      <dgm:spPr/>
      <dgm:t>
        <a:bodyPr/>
        <a:lstStyle/>
        <a:p>
          <a:endParaRPr lang="zh-CN" altLang="en-US"/>
        </a:p>
      </dgm:t>
    </dgm:pt>
    <dgm:pt modelId="{DBA05C9B-7F2F-4350-AC37-3650C81007E8}" type="sibTrans" cxnId="{6A9648CF-A62D-4C34-8FB7-284DA7B383AE}">
      <dgm:prSet/>
      <dgm:spPr/>
      <dgm:t>
        <a:bodyPr/>
        <a:lstStyle/>
        <a:p>
          <a:endParaRPr lang="zh-CN" altLang="en-US"/>
        </a:p>
      </dgm:t>
    </dgm:pt>
    <dgm:pt modelId="{9E579E0F-214E-459B-B8D5-97E1885E1390}">
      <dgm:prSet/>
      <dgm:spPr/>
      <dgm:t>
        <a:bodyPr/>
        <a:lstStyle/>
        <a:p>
          <a:pPr algn="l"/>
          <a:r>
            <a:rPr lang="en-US" dirty="0"/>
            <a:t>(3)</a:t>
          </a:r>
          <a:r>
            <a:rPr lang="zh-CN" dirty="0"/>
            <a:t>职工之间具有领导</a:t>
          </a:r>
          <a:r>
            <a:rPr lang="en-US" dirty="0"/>
            <a:t>-</a:t>
          </a:r>
          <a:r>
            <a:rPr lang="zh-CN" dirty="0"/>
            <a:t>被领导关系。即仓库主任领导若干保管员。</a:t>
          </a:r>
        </a:p>
      </dgm:t>
    </dgm:pt>
    <dgm:pt modelId="{5DDFDF1D-C8ED-406C-8C2A-9E83EB98DA3A}" type="parTrans" cxnId="{98981B81-10A0-41EB-87B5-B38B160C440F}">
      <dgm:prSet/>
      <dgm:spPr/>
      <dgm:t>
        <a:bodyPr/>
        <a:lstStyle/>
        <a:p>
          <a:endParaRPr lang="zh-CN" altLang="en-US"/>
        </a:p>
      </dgm:t>
    </dgm:pt>
    <dgm:pt modelId="{7F98A6B0-2A08-406E-8F39-588F5921424D}" type="sibTrans" cxnId="{98981B81-10A0-41EB-87B5-B38B160C440F}">
      <dgm:prSet/>
      <dgm:spPr/>
      <dgm:t>
        <a:bodyPr/>
        <a:lstStyle/>
        <a:p>
          <a:endParaRPr lang="zh-CN" altLang="en-US"/>
        </a:p>
      </dgm:t>
    </dgm:pt>
    <dgm:pt modelId="{C707A3F4-43BA-4496-AEB7-922F860ECD26}">
      <dgm:prSet/>
      <dgm:spPr/>
      <dgm:t>
        <a:bodyPr/>
        <a:lstStyle/>
        <a:p>
          <a:pPr algn="l"/>
          <a:r>
            <a:rPr lang="en-US"/>
            <a:t>(4)</a:t>
          </a:r>
          <a:r>
            <a:rPr lang="zh-CN"/>
            <a:t>供应商、项目和零件三者之间具有多对多的联系</a:t>
          </a:r>
        </a:p>
      </dgm:t>
    </dgm:pt>
    <dgm:pt modelId="{FC312EAF-4F78-441A-9FB9-802C48E0195C}" type="parTrans" cxnId="{01FF1930-1DF2-4FDA-B2C5-D75CBA56474F}">
      <dgm:prSet/>
      <dgm:spPr/>
      <dgm:t>
        <a:bodyPr/>
        <a:lstStyle/>
        <a:p>
          <a:endParaRPr lang="zh-CN" altLang="en-US"/>
        </a:p>
      </dgm:t>
    </dgm:pt>
    <dgm:pt modelId="{69E1C142-2A13-4BFC-B6BA-5DEA7CBF5D02}" type="sibTrans" cxnId="{01FF1930-1DF2-4FDA-B2C5-D75CBA56474F}">
      <dgm:prSet/>
      <dgm:spPr/>
      <dgm:t>
        <a:bodyPr/>
        <a:lstStyle/>
        <a:p>
          <a:endParaRPr lang="zh-CN" altLang="en-US"/>
        </a:p>
      </dgm:t>
    </dgm:pt>
    <dgm:pt modelId="{DE5DC286-A235-4D15-AAEF-43A663EF5D6B}" type="pres">
      <dgm:prSet presAssocID="{A3C24B55-F822-44BD-A073-E65C15885BDE}" presName="linearFlow" presStyleCnt="0">
        <dgm:presLayoutVars>
          <dgm:dir/>
          <dgm:resizeHandles val="exact"/>
        </dgm:presLayoutVars>
      </dgm:prSet>
      <dgm:spPr/>
    </dgm:pt>
    <dgm:pt modelId="{CB3B9648-793C-41F3-8CAA-542D12F83E67}" type="pres">
      <dgm:prSet presAssocID="{1C04D869-9A8E-4EC5-9CBC-5CE36B12FCBA}" presName="composite" presStyleCnt="0"/>
      <dgm:spPr/>
    </dgm:pt>
    <dgm:pt modelId="{69A3AF81-57A1-456B-B7C7-02F41297005B}" type="pres">
      <dgm:prSet presAssocID="{1C04D869-9A8E-4EC5-9CBC-5CE36B12FCBA}" presName="imgShp" presStyleLbl="fgImgPlace1" presStyleIdx="0" presStyleCnt="4"/>
      <dgm:spPr/>
    </dgm:pt>
    <dgm:pt modelId="{5F85680D-89A4-4145-86C6-96802C2A22FA}" type="pres">
      <dgm:prSet presAssocID="{1C04D869-9A8E-4EC5-9CBC-5CE36B12FCBA}" presName="txShp" presStyleLbl="node1" presStyleIdx="0" presStyleCnt="4">
        <dgm:presLayoutVars>
          <dgm:bulletEnabled val="1"/>
        </dgm:presLayoutVars>
      </dgm:prSet>
      <dgm:spPr/>
    </dgm:pt>
    <dgm:pt modelId="{EFC75894-8113-4FA0-8F50-334E966D524F}" type="pres">
      <dgm:prSet presAssocID="{4F619E11-EBAE-4AE7-BD3D-B7F02C766A3A}" presName="spacing" presStyleCnt="0"/>
      <dgm:spPr/>
    </dgm:pt>
    <dgm:pt modelId="{42982126-AC71-45D9-B87F-39F4B775560B}" type="pres">
      <dgm:prSet presAssocID="{EB4DC1A2-91BE-46F1-84E3-EAF9A5AF1132}" presName="composite" presStyleCnt="0"/>
      <dgm:spPr/>
    </dgm:pt>
    <dgm:pt modelId="{41726FD9-A1C6-4142-819B-93086B1AA42D}" type="pres">
      <dgm:prSet presAssocID="{EB4DC1A2-91BE-46F1-84E3-EAF9A5AF1132}" presName="imgShp" presStyleLbl="fgImgPlace1" presStyleIdx="1" presStyleCnt="4"/>
      <dgm:spPr/>
    </dgm:pt>
    <dgm:pt modelId="{6C7B221D-9AC3-494F-B257-FEEEFB400FD5}" type="pres">
      <dgm:prSet presAssocID="{EB4DC1A2-91BE-46F1-84E3-EAF9A5AF1132}" presName="txShp" presStyleLbl="node1" presStyleIdx="1" presStyleCnt="4">
        <dgm:presLayoutVars>
          <dgm:bulletEnabled val="1"/>
        </dgm:presLayoutVars>
      </dgm:prSet>
      <dgm:spPr/>
    </dgm:pt>
    <dgm:pt modelId="{BD3C4455-51B0-45E8-BD11-6395C8FF4C5E}" type="pres">
      <dgm:prSet presAssocID="{DBA05C9B-7F2F-4350-AC37-3650C81007E8}" presName="spacing" presStyleCnt="0"/>
      <dgm:spPr/>
    </dgm:pt>
    <dgm:pt modelId="{C56EF660-C481-4469-A7BA-D7047387C1C1}" type="pres">
      <dgm:prSet presAssocID="{9E579E0F-214E-459B-B8D5-97E1885E1390}" presName="composite" presStyleCnt="0"/>
      <dgm:spPr/>
    </dgm:pt>
    <dgm:pt modelId="{F8B0369E-3989-4A25-835A-45F92DFB46BE}" type="pres">
      <dgm:prSet presAssocID="{9E579E0F-214E-459B-B8D5-97E1885E1390}" presName="imgShp" presStyleLbl="fgImgPlace1" presStyleIdx="2" presStyleCnt="4"/>
      <dgm:spPr/>
    </dgm:pt>
    <dgm:pt modelId="{14B444DE-428A-4F30-92DD-BA8060F0F895}" type="pres">
      <dgm:prSet presAssocID="{9E579E0F-214E-459B-B8D5-97E1885E1390}" presName="txShp" presStyleLbl="node1" presStyleIdx="2" presStyleCnt="4">
        <dgm:presLayoutVars>
          <dgm:bulletEnabled val="1"/>
        </dgm:presLayoutVars>
      </dgm:prSet>
      <dgm:spPr/>
    </dgm:pt>
    <dgm:pt modelId="{493783D8-0795-4070-B6E2-EC0E53EFC300}" type="pres">
      <dgm:prSet presAssocID="{7F98A6B0-2A08-406E-8F39-588F5921424D}" presName="spacing" presStyleCnt="0"/>
      <dgm:spPr/>
    </dgm:pt>
    <dgm:pt modelId="{A53DC6F3-BFBE-4E44-8B3D-1CBBD7ABAAEE}" type="pres">
      <dgm:prSet presAssocID="{C707A3F4-43BA-4496-AEB7-922F860ECD26}" presName="composite" presStyleCnt="0"/>
      <dgm:spPr/>
    </dgm:pt>
    <dgm:pt modelId="{C761B22F-28ED-495D-A2FE-1D5D8F20E45B}" type="pres">
      <dgm:prSet presAssocID="{C707A3F4-43BA-4496-AEB7-922F860ECD26}" presName="imgShp" presStyleLbl="fgImgPlace1" presStyleIdx="3" presStyleCnt="4"/>
      <dgm:spPr/>
    </dgm:pt>
    <dgm:pt modelId="{B3CC8EF4-9289-49E6-9157-207DB9741982}" type="pres">
      <dgm:prSet presAssocID="{C707A3F4-43BA-4496-AEB7-922F860ECD26}" presName="txShp" presStyleLbl="node1" presStyleIdx="3" presStyleCnt="4">
        <dgm:presLayoutVars>
          <dgm:bulletEnabled val="1"/>
        </dgm:presLayoutVars>
      </dgm:prSet>
      <dgm:spPr/>
    </dgm:pt>
  </dgm:ptLst>
  <dgm:cxnLst>
    <dgm:cxn modelId="{99661604-ACDA-4CE6-96B0-FC1B2681574A}" type="presOf" srcId="{1C04D869-9A8E-4EC5-9CBC-5CE36B12FCBA}" destId="{5F85680D-89A4-4145-86C6-96802C2A22FA}" srcOrd="0" destOrd="0" presId="urn:microsoft.com/office/officeart/2005/8/layout/vList3"/>
    <dgm:cxn modelId="{01FF1930-1DF2-4FDA-B2C5-D75CBA56474F}" srcId="{A3C24B55-F822-44BD-A073-E65C15885BDE}" destId="{C707A3F4-43BA-4496-AEB7-922F860ECD26}" srcOrd="3" destOrd="0" parTransId="{FC312EAF-4F78-441A-9FB9-802C48E0195C}" sibTransId="{69E1C142-2A13-4BFC-B6BA-5DEA7CBF5D02}"/>
    <dgm:cxn modelId="{1C83CD3B-7DC9-42CF-882E-8D8E6973E9A5}" type="presOf" srcId="{A3C24B55-F822-44BD-A073-E65C15885BDE}" destId="{DE5DC286-A235-4D15-AAEF-43A663EF5D6B}" srcOrd="0" destOrd="0" presId="urn:microsoft.com/office/officeart/2005/8/layout/vList3"/>
    <dgm:cxn modelId="{7E7A1A46-CCA3-47AD-A828-B5225F923681}" type="presOf" srcId="{9E579E0F-214E-459B-B8D5-97E1885E1390}" destId="{14B444DE-428A-4F30-92DD-BA8060F0F895}" srcOrd="0" destOrd="0" presId="urn:microsoft.com/office/officeart/2005/8/layout/vList3"/>
    <dgm:cxn modelId="{C7620258-4966-4492-9AD5-486F4245B198}" type="presOf" srcId="{EB4DC1A2-91BE-46F1-84E3-EAF9A5AF1132}" destId="{6C7B221D-9AC3-494F-B257-FEEEFB400FD5}" srcOrd="0" destOrd="0" presId="urn:microsoft.com/office/officeart/2005/8/layout/vList3"/>
    <dgm:cxn modelId="{98981B81-10A0-41EB-87B5-B38B160C440F}" srcId="{A3C24B55-F822-44BD-A073-E65C15885BDE}" destId="{9E579E0F-214E-459B-B8D5-97E1885E1390}" srcOrd="2" destOrd="0" parTransId="{5DDFDF1D-C8ED-406C-8C2A-9E83EB98DA3A}" sibTransId="{7F98A6B0-2A08-406E-8F39-588F5921424D}"/>
    <dgm:cxn modelId="{EC67C898-BFDF-4A9D-A3BF-D442EE4F5737}" srcId="{A3C24B55-F822-44BD-A073-E65C15885BDE}" destId="{1C04D869-9A8E-4EC5-9CBC-5CE36B12FCBA}" srcOrd="0" destOrd="0" parTransId="{68926E5F-BF07-4728-AC45-DFA4DEBE220B}" sibTransId="{4F619E11-EBAE-4AE7-BD3D-B7F02C766A3A}"/>
    <dgm:cxn modelId="{2FDD6AC0-154E-4053-B852-4EDD2E130DA6}" type="presOf" srcId="{C707A3F4-43BA-4496-AEB7-922F860ECD26}" destId="{B3CC8EF4-9289-49E6-9157-207DB9741982}" srcOrd="0" destOrd="0" presId="urn:microsoft.com/office/officeart/2005/8/layout/vList3"/>
    <dgm:cxn modelId="{6A9648CF-A62D-4C34-8FB7-284DA7B383AE}" srcId="{A3C24B55-F822-44BD-A073-E65C15885BDE}" destId="{EB4DC1A2-91BE-46F1-84E3-EAF9A5AF1132}" srcOrd="1" destOrd="0" parTransId="{179E9C03-1AD5-484F-8F94-C595DFE1252A}" sibTransId="{DBA05C9B-7F2F-4350-AC37-3650C81007E8}"/>
    <dgm:cxn modelId="{465AC3C2-1097-40E6-A54A-6AC4FFDC49A8}" type="presParOf" srcId="{DE5DC286-A235-4D15-AAEF-43A663EF5D6B}" destId="{CB3B9648-793C-41F3-8CAA-542D12F83E67}" srcOrd="0" destOrd="0" presId="urn:microsoft.com/office/officeart/2005/8/layout/vList3"/>
    <dgm:cxn modelId="{2F0C7E71-E3E3-489C-8E7E-3E41360815A2}" type="presParOf" srcId="{CB3B9648-793C-41F3-8CAA-542D12F83E67}" destId="{69A3AF81-57A1-456B-B7C7-02F41297005B}" srcOrd="0" destOrd="0" presId="urn:microsoft.com/office/officeart/2005/8/layout/vList3"/>
    <dgm:cxn modelId="{2A57B099-A6D5-459E-8C41-EB4848E18E2F}" type="presParOf" srcId="{CB3B9648-793C-41F3-8CAA-542D12F83E67}" destId="{5F85680D-89A4-4145-86C6-96802C2A22FA}" srcOrd="1" destOrd="0" presId="urn:microsoft.com/office/officeart/2005/8/layout/vList3"/>
    <dgm:cxn modelId="{BB9D4EFC-86DF-4585-BE5E-38DFF644A7F0}" type="presParOf" srcId="{DE5DC286-A235-4D15-AAEF-43A663EF5D6B}" destId="{EFC75894-8113-4FA0-8F50-334E966D524F}" srcOrd="1" destOrd="0" presId="urn:microsoft.com/office/officeart/2005/8/layout/vList3"/>
    <dgm:cxn modelId="{07B70E50-8F95-4314-846F-FEB9CBD5988F}" type="presParOf" srcId="{DE5DC286-A235-4D15-AAEF-43A663EF5D6B}" destId="{42982126-AC71-45D9-B87F-39F4B775560B}" srcOrd="2" destOrd="0" presId="urn:microsoft.com/office/officeart/2005/8/layout/vList3"/>
    <dgm:cxn modelId="{D7507F77-B4EB-431F-8B28-5F9E565DD5B7}" type="presParOf" srcId="{42982126-AC71-45D9-B87F-39F4B775560B}" destId="{41726FD9-A1C6-4142-819B-93086B1AA42D}" srcOrd="0" destOrd="0" presId="urn:microsoft.com/office/officeart/2005/8/layout/vList3"/>
    <dgm:cxn modelId="{F45D1AF1-AD8F-46B9-A249-7052001884E5}" type="presParOf" srcId="{42982126-AC71-45D9-B87F-39F4B775560B}" destId="{6C7B221D-9AC3-494F-B257-FEEEFB400FD5}" srcOrd="1" destOrd="0" presId="urn:microsoft.com/office/officeart/2005/8/layout/vList3"/>
    <dgm:cxn modelId="{5DB75819-6950-4B01-B181-805A80A1D631}" type="presParOf" srcId="{DE5DC286-A235-4D15-AAEF-43A663EF5D6B}" destId="{BD3C4455-51B0-45E8-BD11-6395C8FF4C5E}" srcOrd="3" destOrd="0" presId="urn:microsoft.com/office/officeart/2005/8/layout/vList3"/>
    <dgm:cxn modelId="{290C0812-7778-4428-B991-0FB3D77FD30C}" type="presParOf" srcId="{DE5DC286-A235-4D15-AAEF-43A663EF5D6B}" destId="{C56EF660-C481-4469-A7BA-D7047387C1C1}" srcOrd="4" destOrd="0" presId="urn:microsoft.com/office/officeart/2005/8/layout/vList3"/>
    <dgm:cxn modelId="{4A2CE332-F89C-460A-AC93-74CFDDDDB1FA}" type="presParOf" srcId="{C56EF660-C481-4469-A7BA-D7047387C1C1}" destId="{F8B0369E-3989-4A25-835A-45F92DFB46BE}" srcOrd="0" destOrd="0" presId="urn:microsoft.com/office/officeart/2005/8/layout/vList3"/>
    <dgm:cxn modelId="{1D485214-ADD8-4C47-8CAA-54A146EF428A}" type="presParOf" srcId="{C56EF660-C481-4469-A7BA-D7047387C1C1}" destId="{14B444DE-428A-4F30-92DD-BA8060F0F895}" srcOrd="1" destOrd="0" presId="urn:microsoft.com/office/officeart/2005/8/layout/vList3"/>
    <dgm:cxn modelId="{813C7B06-8FB3-4C1D-A22F-7F638F2CE514}" type="presParOf" srcId="{DE5DC286-A235-4D15-AAEF-43A663EF5D6B}" destId="{493783D8-0795-4070-B6E2-EC0E53EFC300}" srcOrd="5" destOrd="0" presId="urn:microsoft.com/office/officeart/2005/8/layout/vList3"/>
    <dgm:cxn modelId="{509D748E-FE47-402F-B253-36896524A6DC}" type="presParOf" srcId="{DE5DC286-A235-4D15-AAEF-43A663EF5D6B}" destId="{A53DC6F3-BFBE-4E44-8B3D-1CBBD7ABAAEE}" srcOrd="6" destOrd="0" presId="urn:microsoft.com/office/officeart/2005/8/layout/vList3"/>
    <dgm:cxn modelId="{78ACA3AE-FC1A-45CF-B5EA-6DCC925D66F2}" type="presParOf" srcId="{A53DC6F3-BFBE-4E44-8B3D-1CBBD7ABAAEE}" destId="{C761B22F-28ED-495D-A2FE-1D5D8F20E45B}" srcOrd="0" destOrd="0" presId="urn:microsoft.com/office/officeart/2005/8/layout/vList3"/>
    <dgm:cxn modelId="{711FF7A8-C032-44CB-86DD-E51FA8D61B6A}" type="presParOf" srcId="{A53DC6F3-BFBE-4E44-8B3D-1CBBD7ABAAEE}" destId="{B3CC8EF4-9289-49E6-9157-207DB97419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07E78-0041-4234-AE00-727C31662E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5A5E15-396E-46EB-B0F0-4F3505475086}">
      <dgm:prSet custT="1"/>
      <dgm:spPr/>
      <dgm:t>
        <a:bodyPr/>
        <a:lstStyle/>
        <a:p>
          <a:r>
            <a:rPr lang="zh-CN" altLang="en-US" sz="1800" dirty="0"/>
            <a:t>工厂物资管理系统</a:t>
          </a:r>
        </a:p>
      </dgm:t>
    </dgm:pt>
    <dgm:pt modelId="{81DB8953-6C96-4E14-88C9-FD86D50031D3}" type="parTrans" cxnId="{7D4AB84F-6C52-4ACD-85A6-6B5FAE99A8C3}">
      <dgm:prSet/>
      <dgm:spPr/>
      <dgm:t>
        <a:bodyPr/>
        <a:lstStyle/>
        <a:p>
          <a:endParaRPr lang="zh-CN" altLang="en-US"/>
        </a:p>
      </dgm:t>
    </dgm:pt>
    <dgm:pt modelId="{B3CD8B77-DD4D-418C-8B05-7A2975C04DD0}" type="sibTrans" cxnId="{7D4AB84F-6C52-4ACD-85A6-6B5FAE99A8C3}">
      <dgm:prSet/>
      <dgm:spPr/>
      <dgm:t>
        <a:bodyPr/>
        <a:lstStyle/>
        <a:p>
          <a:endParaRPr lang="zh-CN" altLang="en-US"/>
        </a:p>
      </dgm:t>
    </dgm:pt>
    <dgm:pt modelId="{96EEDCA3-9093-44FC-B194-3AA19FD0338F}">
      <dgm:prSet custT="1"/>
      <dgm:spPr/>
      <dgm:t>
        <a:bodyPr/>
        <a:lstStyle/>
        <a:p>
          <a:r>
            <a:rPr lang="zh-CN" altLang="en-US" sz="1100" dirty="0"/>
            <a:t>登陆</a:t>
          </a:r>
        </a:p>
      </dgm:t>
    </dgm:pt>
    <dgm:pt modelId="{26D06746-6AEE-439B-AE27-24437FFE2B27}" type="parTrans" cxnId="{90CB20B6-A54D-4A02-B10A-D444A79093C4}">
      <dgm:prSet/>
      <dgm:spPr/>
      <dgm:t>
        <a:bodyPr/>
        <a:lstStyle/>
        <a:p>
          <a:endParaRPr lang="zh-CN" altLang="en-US"/>
        </a:p>
      </dgm:t>
    </dgm:pt>
    <dgm:pt modelId="{D8D54CA6-ADC0-4489-A979-216F513DED39}" type="sibTrans" cxnId="{90CB20B6-A54D-4A02-B10A-D444A79093C4}">
      <dgm:prSet/>
      <dgm:spPr/>
      <dgm:t>
        <a:bodyPr/>
        <a:lstStyle/>
        <a:p>
          <a:endParaRPr lang="zh-CN" altLang="en-US"/>
        </a:p>
      </dgm:t>
    </dgm:pt>
    <dgm:pt modelId="{7DAC8FC1-C7FD-4793-935E-1DAF63FFB1DA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900" dirty="0"/>
            <a:t>密码登陆</a:t>
          </a:r>
        </a:p>
      </dgm:t>
    </dgm:pt>
    <dgm:pt modelId="{BE3C3970-481C-4CA8-B85C-6E9D3B06EA11}" type="parTrans" cxnId="{61028683-9061-40FD-8EC9-D0D48F110D3E}">
      <dgm:prSet/>
      <dgm:spPr/>
      <dgm:t>
        <a:bodyPr/>
        <a:lstStyle/>
        <a:p>
          <a:endParaRPr lang="zh-CN" altLang="en-US"/>
        </a:p>
      </dgm:t>
    </dgm:pt>
    <dgm:pt modelId="{BAD4F946-827A-43C2-9CD9-6E3F1E20BCBF}" type="sibTrans" cxnId="{61028683-9061-40FD-8EC9-D0D48F110D3E}">
      <dgm:prSet/>
      <dgm:spPr/>
      <dgm:t>
        <a:bodyPr/>
        <a:lstStyle/>
        <a:p>
          <a:endParaRPr lang="zh-CN" altLang="en-US"/>
        </a:p>
      </dgm:t>
    </dgm:pt>
    <dgm:pt modelId="{DD5E7369-BD81-4FF2-AB98-1C06B800E8DF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/>
            <a:t>人脸</a:t>
          </a:r>
          <a:r>
            <a:rPr lang="zh-CN" altLang="en-US" sz="900" dirty="0"/>
            <a:t>登录</a:t>
          </a:r>
          <a:endParaRPr lang="zh-CN" altLang="en-US" sz="1000" dirty="0"/>
        </a:p>
      </dgm:t>
    </dgm:pt>
    <dgm:pt modelId="{494EE57C-414F-4647-87A6-E6A5E6D6DE90}" type="parTrans" cxnId="{B88F63F5-18A2-4897-A4D6-2CE6F0DF387B}">
      <dgm:prSet/>
      <dgm:spPr/>
      <dgm:t>
        <a:bodyPr/>
        <a:lstStyle/>
        <a:p>
          <a:endParaRPr lang="zh-CN" altLang="en-US"/>
        </a:p>
      </dgm:t>
    </dgm:pt>
    <dgm:pt modelId="{47AE514C-558C-47D3-A12D-36D954322F0F}" type="sibTrans" cxnId="{B88F63F5-18A2-4897-A4D6-2CE6F0DF387B}">
      <dgm:prSet/>
      <dgm:spPr/>
      <dgm:t>
        <a:bodyPr/>
        <a:lstStyle/>
        <a:p>
          <a:endParaRPr lang="zh-CN" altLang="en-US"/>
        </a:p>
      </dgm:t>
    </dgm:pt>
    <dgm:pt modelId="{FFB13ED8-4D66-4DBC-83B2-03334C8DE14C}">
      <dgm:prSet custT="1"/>
      <dgm:spPr/>
      <dgm:t>
        <a:bodyPr/>
        <a:lstStyle/>
        <a:p>
          <a:r>
            <a:rPr lang="zh-CN" altLang="en-US" sz="1100" dirty="0"/>
            <a:t>系统功能</a:t>
          </a:r>
          <a:endParaRPr lang="zh-CN" altLang="en-US" sz="1050" dirty="0"/>
        </a:p>
      </dgm:t>
    </dgm:pt>
    <dgm:pt modelId="{5F75E817-3F85-455F-B2FE-DE3EEC298B9F}" type="parTrans" cxnId="{090DFA39-9FD0-4E10-961F-ADFA4EBA75FF}">
      <dgm:prSet/>
      <dgm:spPr/>
      <dgm:t>
        <a:bodyPr/>
        <a:lstStyle/>
        <a:p>
          <a:endParaRPr lang="zh-CN" altLang="en-US"/>
        </a:p>
      </dgm:t>
    </dgm:pt>
    <dgm:pt modelId="{1B53F550-725E-407F-B683-7036B05527D9}" type="sibTrans" cxnId="{090DFA39-9FD0-4E10-961F-ADFA4EBA75FF}">
      <dgm:prSet/>
      <dgm:spPr/>
      <dgm:t>
        <a:bodyPr/>
        <a:lstStyle/>
        <a:p>
          <a:endParaRPr lang="zh-CN" altLang="en-US"/>
        </a:p>
      </dgm:t>
    </dgm:pt>
    <dgm:pt modelId="{BD3BE7E2-D6BC-4F36-BB6C-E9B993E2FEEB}">
      <dgm:prSet custT="1"/>
      <dgm:spPr/>
      <dgm:t>
        <a:bodyPr/>
        <a:lstStyle/>
        <a:p>
          <a:r>
            <a:rPr lang="zh-CN" altLang="en-US" sz="900"/>
            <a:t>系统管理</a:t>
          </a:r>
        </a:p>
      </dgm:t>
    </dgm:pt>
    <dgm:pt modelId="{5CFCABEA-0E4D-4271-ACA9-E72B93760F0F}" type="parTrans" cxnId="{20FD5006-F231-4A6B-991C-5BD2DFFF29C5}">
      <dgm:prSet/>
      <dgm:spPr/>
      <dgm:t>
        <a:bodyPr/>
        <a:lstStyle/>
        <a:p>
          <a:endParaRPr lang="zh-CN" altLang="en-US"/>
        </a:p>
      </dgm:t>
    </dgm:pt>
    <dgm:pt modelId="{02A9CD25-F12B-4E52-A271-99E1DA956E54}" type="sibTrans" cxnId="{20FD5006-F231-4A6B-991C-5BD2DFFF29C5}">
      <dgm:prSet/>
      <dgm:spPr/>
      <dgm:t>
        <a:bodyPr/>
        <a:lstStyle/>
        <a:p>
          <a:endParaRPr lang="zh-CN" altLang="en-US"/>
        </a:p>
      </dgm:t>
    </dgm:pt>
    <dgm:pt modelId="{DE6BE128-FF64-4B4F-8194-7540C0B7689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800" dirty="0"/>
            <a:t>添加职工</a:t>
          </a:r>
        </a:p>
      </dgm:t>
    </dgm:pt>
    <dgm:pt modelId="{489B600F-9A1C-4560-B410-F60C88FDA95E}" type="parTrans" cxnId="{EA95324C-FDA3-4A8F-8ED3-CE5391A2D750}">
      <dgm:prSet/>
      <dgm:spPr/>
      <dgm:t>
        <a:bodyPr/>
        <a:lstStyle/>
        <a:p>
          <a:endParaRPr lang="zh-CN" altLang="en-US"/>
        </a:p>
      </dgm:t>
    </dgm:pt>
    <dgm:pt modelId="{29D86EEE-7A26-49EE-997D-324EB6280F17}" type="sibTrans" cxnId="{EA95324C-FDA3-4A8F-8ED3-CE5391A2D750}">
      <dgm:prSet/>
      <dgm:spPr/>
      <dgm:t>
        <a:bodyPr/>
        <a:lstStyle/>
        <a:p>
          <a:endParaRPr lang="zh-CN" altLang="en-US"/>
        </a:p>
      </dgm:t>
    </dgm:pt>
    <dgm:pt modelId="{DDBAA9D5-05A7-43A4-89C7-8EFE9F78AAA9}">
      <dgm:prSet custT="1"/>
      <dgm:spPr/>
      <dgm:t>
        <a:bodyPr/>
        <a:lstStyle/>
        <a:p>
          <a:r>
            <a:rPr lang="zh-CN" altLang="en-US" sz="800" dirty="0"/>
            <a:t>添加职称</a:t>
          </a:r>
        </a:p>
      </dgm:t>
    </dgm:pt>
    <dgm:pt modelId="{B8CF766A-79D7-4D7D-8581-95FDD09AEEB5}" type="parTrans" cxnId="{AC10EC04-CEA7-4E91-8C1E-C99D22E05951}">
      <dgm:prSet/>
      <dgm:spPr/>
      <dgm:t>
        <a:bodyPr/>
        <a:lstStyle/>
        <a:p>
          <a:endParaRPr lang="zh-CN" altLang="en-US"/>
        </a:p>
      </dgm:t>
    </dgm:pt>
    <dgm:pt modelId="{75E0598D-6EA4-4DB4-9A73-C14A8DC6D1CB}" type="sibTrans" cxnId="{AC10EC04-CEA7-4E91-8C1E-C99D22E05951}">
      <dgm:prSet/>
      <dgm:spPr/>
      <dgm:t>
        <a:bodyPr/>
        <a:lstStyle/>
        <a:p>
          <a:endParaRPr lang="zh-CN" altLang="en-US"/>
        </a:p>
      </dgm:t>
    </dgm:pt>
    <dgm:pt modelId="{EBBEC1FA-0074-457A-B2A4-999A6DE3D3E3}">
      <dgm:prSet custT="1"/>
      <dgm:spPr/>
      <dgm:t>
        <a:bodyPr/>
        <a:lstStyle/>
        <a:p>
          <a:r>
            <a:rPr lang="zh-CN" sz="600" dirty="0"/>
            <a:t>查看用户信息（仅</a:t>
          </a:r>
          <a:r>
            <a:rPr lang="en-US" sz="600" dirty="0"/>
            <a:t>admin</a:t>
          </a:r>
          <a:r>
            <a:rPr lang="zh-CN" sz="600" dirty="0"/>
            <a:t>拥有）</a:t>
          </a:r>
        </a:p>
      </dgm:t>
    </dgm:pt>
    <dgm:pt modelId="{032AAB9C-35E6-411F-AAD0-3DD28A026069}" type="parTrans" cxnId="{88051C59-3B65-4F30-958F-16E9579EC8AF}">
      <dgm:prSet/>
      <dgm:spPr/>
      <dgm:t>
        <a:bodyPr/>
        <a:lstStyle/>
        <a:p>
          <a:endParaRPr lang="zh-CN" altLang="en-US"/>
        </a:p>
      </dgm:t>
    </dgm:pt>
    <dgm:pt modelId="{63523042-1CD4-4060-875E-B93CB7B0ED55}" type="sibTrans" cxnId="{88051C59-3B65-4F30-958F-16E9579EC8AF}">
      <dgm:prSet/>
      <dgm:spPr/>
      <dgm:t>
        <a:bodyPr/>
        <a:lstStyle/>
        <a:p>
          <a:endParaRPr lang="zh-CN" altLang="en-US"/>
        </a:p>
      </dgm:t>
    </dgm:pt>
    <dgm:pt modelId="{FA4705A9-2D47-47F2-832A-B810F918CCB3}">
      <dgm:prSet custT="1"/>
      <dgm:spPr/>
      <dgm:t>
        <a:bodyPr/>
        <a:lstStyle/>
        <a:p>
          <a:r>
            <a:rPr lang="zh-CN" altLang="en-US" sz="900" dirty="0"/>
            <a:t>物资信息管理</a:t>
          </a:r>
        </a:p>
      </dgm:t>
    </dgm:pt>
    <dgm:pt modelId="{770A1026-6F2B-40F7-8BFF-3B5B8A378AA2}" type="parTrans" cxnId="{FA66861C-CBA8-4D55-AC31-F7D00CD3B0B8}">
      <dgm:prSet/>
      <dgm:spPr/>
      <dgm:t>
        <a:bodyPr/>
        <a:lstStyle/>
        <a:p>
          <a:endParaRPr lang="zh-CN" altLang="en-US"/>
        </a:p>
      </dgm:t>
    </dgm:pt>
    <dgm:pt modelId="{5E8F3134-97A6-4D4D-A69A-3DB62A3C9F9E}" type="sibTrans" cxnId="{FA66861C-CBA8-4D55-AC31-F7D00CD3B0B8}">
      <dgm:prSet/>
      <dgm:spPr/>
      <dgm:t>
        <a:bodyPr/>
        <a:lstStyle/>
        <a:p>
          <a:endParaRPr lang="zh-CN" altLang="en-US"/>
        </a:p>
      </dgm:t>
    </dgm:pt>
    <dgm:pt modelId="{CDDF402B-892B-4E06-B951-5C9CBB583C13}">
      <dgm:prSet/>
      <dgm:spPr/>
      <dgm:t>
        <a:bodyPr/>
        <a:lstStyle/>
        <a:p>
          <a:r>
            <a:rPr lang="zh-CN" dirty="0"/>
            <a:t>添加</a:t>
          </a:r>
          <a:r>
            <a:rPr lang="zh-CN" altLang="en-US" dirty="0"/>
            <a:t>物资</a:t>
          </a:r>
          <a:endParaRPr lang="zh-CN" dirty="0"/>
        </a:p>
      </dgm:t>
    </dgm:pt>
    <dgm:pt modelId="{6FAF8714-B68C-4339-85F4-710AA7AE9776}" type="parTrans" cxnId="{A2690B28-85DC-498A-8818-4FF435B70E72}">
      <dgm:prSet/>
      <dgm:spPr/>
      <dgm:t>
        <a:bodyPr/>
        <a:lstStyle/>
        <a:p>
          <a:endParaRPr lang="zh-CN" altLang="en-US"/>
        </a:p>
      </dgm:t>
    </dgm:pt>
    <dgm:pt modelId="{557A1DE4-DC47-4804-959D-16E49109E8AE}" type="sibTrans" cxnId="{A2690B28-85DC-498A-8818-4FF435B70E72}">
      <dgm:prSet/>
      <dgm:spPr/>
      <dgm:t>
        <a:bodyPr/>
        <a:lstStyle/>
        <a:p>
          <a:endParaRPr lang="zh-CN" altLang="en-US"/>
        </a:p>
      </dgm:t>
    </dgm:pt>
    <dgm:pt modelId="{418AFA13-FBD5-472C-92AE-AD86ECCF9492}">
      <dgm:prSet/>
      <dgm:spPr/>
      <dgm:t>
        <a:bodyPr/>
        <a:lstStyle/>
        <a:p>
          <a:r>
            <a:rPr lang="zh-CN" dirty="0"/>
            <a:t>浏览</a:t>
          </a:r>
          <a:r>
            <a:rPr lang="zh-CN" altLang="en-US" dirty="0"/>
            <a:t>物资</a:t>
          </a:r>
          <a:endParaRPr lang="zh-CN" dirty="0"/>
        </a:p>
      </dgm:t>
    </dgm:pt>
    <dgm:pt modelId="{E0057866-076C-44D4-A471-CA2912A0A205}" type="parTrans" cxnId="{7F791F32-5B1E-421A-A6E1-E0A092D94006}">
      <dgm:prSet/>
      <dgm:spPr/>
      <dgm:t>
        <a:bodyPr/>
        <a:lstStyle/>
        <a:p>
          <a:endParaRPr lang="zh-CN" altLang="en-US"/>
        </a:p>
      </dgm:t>
    </dgm:pt>
    <dgm:pt modelId="{50C83C6F-886F-4877-990B-B8E7A13AA42A}" type="sibTrans" cxnId="{7F791F32-5B1E-421A-A6E1-E0A092D94006}">
      <dgm:prSet/>
      <dgm:spPr/>
      <dgm:t>
        <a:bodyPr/>
        <a:lstStyle/>
        <a:p>
          <a:endParaRPr lang="zh-CN" altLang="en-US"/>
        </a:p>
      </dgm:t>
    </dgm:pt>
    <dgm:pt modelId="{DB5A4F27-DB92-4922-A9B7-1513A8391A85}">
      <dgm:prSet/>
      <dgm:spPr/>
      <dgm:t>
        <a:bodyPr/>
        <a:lstStyle/>
        <a:p>
          <a:r>
            <a:rPr lang="zh-CN" dirty="0"/>
            <a:t>删除</a:t>
          </a:r>
          <a:r>
            <a:rPr lang="zh-CN" altLang="en-US" dirty="0"/>
            <a:t>物资</a:t>
          </a:r>
          <a:endParaRPr lang="zh-CN" dirty="0"/>
        </a:p>
      </dgm:t>
    </dgm:pt>
    <dgm:pt modelId="{6FF15C5F-E5A8-40C1-9B62-7429C56A0BFA}" type="parTrans" cxnId="{79224D36-73AA-4CAE-BAC4-EB92FBA4C758}">
      <dgm:prSet/>
      <dgm:spPr/>
      <dgm:t>
        <a:bodyPr/>
        <a:lstStyle/>
        <a:p>
          <a:endParaRPr lang="zh-CN" altLang="en-US"/>
        </a:p>
      </dgm:t>
    </dgm:pt>
    <dgm:pt modelId="{18F8FE1C-7500-4DBA-BB2F-B3E664035ACE}" type="sibTrans" cxnId="{79224D36-73AA-4CAE-BAC4-EB92FBA4C758}">
      <dgm:prSet/>
      <dgm:spPr/>
      <dgm:t>
        <a:bodyPr/>
        <a:lstStyle/>
        <a:p>
          <a:endParaRPr lang="zh-CN" altLang="en-US"/>
        </a:p>
      </dgm:t>
    </dgm:pt>
    <dgm:pt modelId="{9D439631-A539-446A-AAAB-09325B63B266}">
      <dgm:prSet/>
      <dgm:spPr/>
      <dgm:t>
        <a:bodyPr/>
        <a:lstStyle/>
        <a:p>
          <a:r>
            <a:rPr lang="zh-CN" dirty="0"/>
            <a:t>修改</a:t>
          </a:r>
          <a:r>
            <a:rPr lang="zh-CN" altLang="en-US" dirty="0"/>
            <a:t>物资</a:t>
          </a:r>
          <a:endParaRPr lang="zh-CN" dirty="0"/>
        </a:p>
      </dgm:t>
    </dgm:pt>
    <dgm:pt modelId="{B94DCD0D-0D76-4706-94C2-BDCDD29C662D}" type="parTrans" cxnId="{80026FB0-845E-41FC-9087-5CCBE4161FB2}">
      <dgm:prSet/>
      <dgm:spPr/>
      <dgm:t>
        <a:bodyPr/>
        <a:lstStyle/>
        <a:p>
          <a:endParaRPr lang="zh-CN" altLang="en-US"/>
        </a:p>
      </dgm:t>
    </dgm:pt>
    <dgm:pt modelId="{68887442-56BA-4FF4-933C-43529D736B71}" type="sibTrans" cxnId="{80026FB0-845E-41FC-9087-5CCBE4161FB2}">
      <dgm:prSet/>
      <dgm:spPr/>
      <dgm:t>
        <a:bodyPr/>
        <a:lstStyle/>
        <a:p>
          <a:endParaRPr lang="zh-CN" altLang="en-US"/>
        </a:p>
      </dgm:t>
    </dgm:pt>
    <dgm:pt modelId="{766433E6-7CAB-4358-A213-4DD3DE1B7C6C}">
      <dgm:prSet custT="1"/>
      <dgm:spPr/>
      <dgm:t>
        <a:bodyPr/>
        <a:lstStyle/>
        <a:p>
          <a:r>
            <a:rPr lang="zh-CN" altLang="en-US" sz="900" dirty="0"/>
            <a:t>仓库信息管理</a:t>
          </a:r>
          <a:endParaRPr lang="zh-CN" altLang="en-US" sz="600" dirty="0"/>
        </a:p>
      </dgm:t>
    </dgm:pt>
    <dgm:pt modelId="{10646779-058E-4233-A6CC-4BFDF6ABA336}" type="parTrans" cxnId="{3A2B126F-A7F4-46FA-8984-CE6FB680A220}">
      <dgm:prSet/>
      <dgm:spPr/>
      <dgm:t>
        <a:bodyPr/>
        <a:lstStyle/>
        <a:p>
          <a:endParaRPr lang="zh-CN" altLang="en-US"/>
        </a:p>
      </dgm:t>
    </dgm:pt>
    <dgm:pt modelId="{D9DA4E89-4B2C-46E3-8BDA-1CBFE942DED7}" type="sibTrans" cxnId="{3A2B126F-A7F4-46FA-8984-CE6FB680A220}">
      <dgm:prSet/>
      <dgm:spPr/>
      <dgm:t>
        <a:bodyPr/>
        <a:lstStyle/>
        <a:p>
          <a:endParaRPr lang="zh-CN" altLang="en-US"/>
        </a:p>
      </dgm:t>
    </dgm:pt>
    <dgm:pt modelId="{EFC88B2F-12DF-4EE5-AE65-0FA58EA9DA74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/>
            <a:t>添加仓库</a:t>
          </a:r>
        </a:p>
      </dgm:t>
    </dgm:pt>
    <dgm:pt modelId="{5EFF6613-2EEB-4CAC-8552-3760506A5367}" type="parTrans" cxnId="{C9977477-C75E-44B4-8814-2C542E222C2C}">
      <dgm:prSet/>
      <dgm:spPr/>
      <dgm:t>
        <a:bodyPr/>
        <a:lstStyle/>
        <a:p>
          <a:endParaRPr lang="zh-CN" altLang="en-US"/>
        </a:p>
      </dgm:t>
    </dgm:pt>
    <dgm:pt modelId="{1EB9D02D-5BDD-41AB-A2D3-6CF45DA95950}" type="sibTrans" cxnId="{C9977477-C75E-44B4-8814-2C542E222C2C}">
      <dgm:prSet/>
      <dgm:spPr/>
      <dgm:t>
        <a:bodyPr/>
        <a:lstStyle/>
        <a:p>
          <a:endParaRPr lang="zh-CN" altLang="en-US"/>
        </a:p>
      </dgm:t>
    </dgm:pt>
    <dgm:pt modelId="{CCE4E459-4DBE-4DDB-98C3-D451D23C51EA}">
      <dgm:prSet/>
      <dgm:spPr/>
      <dgm:t>
        <a:bodyPr/>
        <a:lstStyle/>
        <a:p>
          <a:r>
            <a:rPr lang="zh-CN"/>
            <a:t>浏览仓库</a:t>
          </a:r>
        </a:p>
      </dgm:t>
    </dgm:pt>
    <dgm:pt modelId="{A97A4770-0644-4718-B65E-ECD584CA41EC}" type="parTrans" cxnId="{A97ED27D-812C-44BA-88B5-67E7EF2195CB}">
      <dgm:prSet/>
      <dgm:spPr/>
      <dgm:t>
        <a:bodyPr/>
        <a:lstStyle/>
        <a:p>
          <a:endParaRPr lang="zh-CN" altLang="en-US"/>
        </a:p>
      </dgm:t>
    </dgm:pt>
    <dgm:pt modelId="{8DEB1D80-F022-4751-B002-AB3BAC215DA0}" type="sibTrans" cxnId="{A97ED27D-812C-44BA-88B5-67E7EF2195CB}">
      <dgm:prSet/>
      <dgm:spPr/>
      <dgm:t>
        <a:bodyPr/>
        <a:lstStyle/>
        <a:p>
          <a:endParaRPr lang="zh-CN" altLang="en-US"/>
        </a:p>
      </dgm:t>
    </dgm:pt>
    <dgm:pt modelId="{2726B56A-6F9A-4009-8D36-804255A1348F}">
      <dgm:prSet/>
      <dgm:spPr/>
      <dgm:t>
        <a:bodyPr/>
        <a:lstStyle/>
        <a:p>
          <a:r>
            <a:rPr lang="zh-CN"/>
            <a:t>查询仓库</a:t>
          </a:r>
        </a:p>
      </dgm:t>
    </dgm:pt>
    <dgm:pt modelId="{E0B17B09-EB58-441E-B216-B01EAD544353}" type="parTrans" cxnId="{3EA1B1DD-4EA4-4782-9167-32D620C55A5A}">
      <dgm:prSet/>
      <dgm:spPr/>
      <dgm:t>
        <a:bodyPr/>
        <a:lstStyle/>
        <a:p>
          <a:endParaRPr lang="zh-CN" altLang="en-US"/>
        </a:p>
      </dgm:t>
    </dgm:pt>
    <dgm:pt modelId="{F3BDA54A-0CFF-4C21-A6F4-600BD0E86F7C}" type="sibTrans" cxnId="{3EA1B1DD-4EA4-4782-9167-32D620C55A5A}">
      <dgm:prSet/>
      <dgm:spPr/>
      <dgm:t>
        <a:bodyPr/>
        <a:lstStyle/>
        <a:p>
          <a:endParaRPr lang="zh-CN" altLang="en-US"/>
        </a:p>
      </dgm:t>
    </dgm:pt>
    <dgm:pt modelId="{C60CB525-9204-4B68-97A1-BBF9ED816F02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/>
            <a:t>修改仓库</a:t>
          </a:r>
        </a:p>
      </dgm:t>
    </dgm:pt>
    <dgm:pt modelId="{61CB44A3-4914-45AD-8E82-692ECA80812A}" type="parTrans" cxnId="{794B6E95-4DAD-4BD4-B5C4-343A1E772931}">
      <dgm:prSet/>
      <dgm:spPr/>
      <dgm:t>
        <a:bodyPr/>
        <a:lstStyle/>
        <a:p>
          <a:endParaRPr lang="zh-CN" altLang="en-US"/>
        </a:p>
      </dgm:t>
    </dgm:pt>
    <dgm:pt modelId="{0ED367C2-483B-4B63-B1AB-B3E8FE68BF7D}" type="sibTrans" cxnId="{794B6E95-4DAD-4BD4-B5C4-343A1E772931}">
      <dgm:prSet/>
      <dgm:spPr/>
      <dgm:t>
        <a:bodyPr/>
        <a:lstStyle/>
        <a:p>
          <a:endParaRPr lang="zh-CN" altLang="en-US"/>
        </a:p>
      </dgm:t>
    </dgm:pt>
    <dgm:pt modelId="{0EA543C9-040F-495D-8383-AEF42A99664F}">
      <dgm:prSet custT="1"/>
      <dgm:spPr/>
      <dgm:t>
        <a:bodyPr/>
        <a:lstStyle/>
        <a:p>
          <a:r>
            <a:rPr lang="zh-CN" altLang="en-US" sz="900" dirty="0"/>
            <a:t>库存管理</a:t>
          </a:r>
        </a:p>
      </dgm:t>
    </dgm:pt>
    <dgm:pt modelId="{479EE6CB-CA01-4C22-AEF1-BE1D07B0F674}" type="parTrans" cxnId="{CC24C00A-91DC-442E-845C-CCADE63E0A25}">
      <dgm:prSet/>
      <dgm:spPr/>
      <dgm:t>
        <a:bodyPr/>
        <a:lstStyle/>
        <a:p>
          <a:endParaRPr lang="zh-CN" altLang="en-US"/>
        </a:p>
      </dgm:t>
    </dgm:pt>
    <dgm:pt modelId="{04FD8FDD-3CBD-4B1C-8E10-299009A76A76}" type="sibTrans" cxnId="{CC24C00A-91DC-442E-845C-CCADE63E0A25}">
      <dgm:prSet/>
      <dgm:spPr/>
      <dgm:t>
        <a:bodyPr/>
        <a:lstStyle/>
        <a:p>
          <a:endParaRPr lang="zh-CN" altLang="en-US"/>
        </a:p>
      </dgm:t>
    </dgm:pt>
    <dgm:pt modelId="{058CC8F6-B5B2-4103-B703-864D814C354D}">
      <dgm:prSet custT="1"/>
      <dgm:spPr/>
      <dgm:t>
        <a:bodyPr/>
        <a:lstStyle/>
        <a:p>
          <a:r>
            <a:rPr lang="zh-CN" altLang="en-US" sz="900" dirty="0"/>
            <a:t>用户操作</a:t>
          </a:r>
        </a:p>
      </dgm:t>
    </dgm:pt>
    <dgm:pt modelId="{AF3B4BA0-2EB2-42B2-ADBE-9E9B720856F8}" type="parTrans" cxnId="{61E1414D-6410-4662-A385-87BA816F26D6}">
      <dgm:prSet/>
      <dgm:spPr/>
      <dgm:t>
        <a:bodyPr/>
        <a:lstStyle/>
        <a:p>
          <a:endParaRPr lang="zh-CN" altLang="en-US"/>
        </a:p>
      </dgm:t>
    </dgm:pt>
    <dgm:pt modelId="{80730ED4-C7AF-409D-B8A2-2CBADC4B38AF}" type="sibTrans" cxnId="{61E1414D-6410-4662-A385-87BA816F26D6}">
      <dgm:prSet/>
      <dgm:spPr/>
      <dgm:t>
        <a:bodyPr/>
        <a:lstStyle/>
        <a:p>
          <a:endParaRPr lang="zh-CN" altLang="en-US"/>
        </a:p>
      </dgm:t>
    </dgm:pt>
    <dgm:pt modelId="{04E5256F-86E2-4869-AEFD-60758EC3FC33}">
      <dgm:prSet/>
      <dgm:spPr/>
      <dgm:t>
        <a:bodyPr/>
        <a:lstStyle/>
        <a:p>
          <a:r>
            <a:rPr lang="zh-CN" altLang="en-US" dirty="0"/>
            <a:t>库存信息管理</a:t>
          </a:r>
          <a:endParaRPr lang="zh-CN" dirty="0"/>
        </a:p>
      </dgm:t>
    </dgm:pt>
    <dgm:pt modelId="{E758CC99-1211-4E60-9260-F1CE9157FDEC}" type="parTrans" cxnId="{91416D04-1645-4DBB-87C3-3DE86BFCEA0B}">
      <dgm:prSet/>
      <dgm:spPr/>
      <dgm:t>
        <a:bodyPr/>
        <a:lstStyle/>
        <a:p>
          <a:endParaRPr lang="zh-CN" altLang="en-US"/>
        </a:p>
      </dgm:t>
    </dgm:pt>
    <dgm:pt modelId="{D70F3D4D-A8C2-424B-BD35-D9CB34B995C3}" type="sibTrans" cxnId="{91416D04-1645-4DBB-87C3-3DE86BFCEA0B}">
      <dgm:prSet/>
      <dgm:spPr/>
      <dgm:t>
        <a:bodyPr/>
        <a:lstStyle/>
        <a:p>
          <a:endParaRPr lang="zh-CN" altLang="en-US"/>
        </a:p>
      </dgm:t>
    </dgm:pt>
    <dgm:pt modelId="{EBCBCA1A-8BC5-4F93-AE1D-2D8470256EFE}">
      <dgm:prSet/>
      <dgm:spPr/>
      <dgm:t>
        <a:bodyPr/>
        <a:lstStyle/>
        <a:p>
          <a:r>
            <a:rPr lang="zh-CN" altLang="en-US" dirty="0"/>
            <a:t>入库信息管理</a:t>
          </a:r>
          <a:endParaRPr lang="zh-CN" dirty="0"/>
        </a:p>
      </dgm:t>
    </dgm:pt>
    <dgm:pt modelId="{550F03BA-39DB-4737-BFEC-EC8E39000951}" type="parTrans" cxnId="{1369B582-7FD3-4174-8B46-9DCAD09D5A15}">
      <dgm:prSet/>
      <dgm:spPr/>
      <dgm:t>
        <a:bodyPr/>
        <a:lstStyle/>
        <a:p>
          <a:endParaRPr lang="zh-CN" altLang="en-US"/>
        </a:p>
      </dgm:t>
    </dgm:pt>
    <dgm:pt modelId="{C74CC82B-4A11-4E37-A9BB-0E81C600ADD7}" type="sibTrans" cxnId="{1369B582-7FD3-4174-8B46-9DCAD09D5A15}">
      <dgm:prSet/>
      <dgm:spPr/>
      <dgm:t>
        <a:bodyPr/>
        <a:lstStyle/>
        <a:p>
          <a:endParaRPr lang="zh-CN" altLang="en-US"/>
        </a:p>
      </dgm:t>
    </dgm:pt>
    <dgm:pt modelId="{BD7B2159-1384-49F5-88D2-93B864C74DA8}">
      <dgm:prSet/>
      <dgm:spPr/>
      <dgm:t>
        <a:bodyPr/>
        <a:lstStyle/>
        <a:p>
          <a:r>
            <a:rPr lang="zh-CN" altLang="en-US" dirty="0"/>
            <a:t>出库信息管理</a:t>
          </a:r>
          <a:endParaRPr lang="zh-CN" dirty="0"/>
        </a:p>
      </dgm:t>
    </dgm:pt>
    <dgm:pt modelId="{24A79F42-DD90-4B1C-8381-3D1202D6E954}" type="parTrans" cxnId="{599FD54C-69EB-4172-BE24-97EFD61C1F30}">
      <dgm:prSet/>
      <dgm:spPr/>
      <dgm:t>
        <a:bodyPr/>
        <a:lstStyle/>
        <a:p>
          <a:endParaRPr lang="zh-CN" altLang="en-US"/>
        </a:p>
      </dgm:t>
    </dgm:pt>
    <dgm:pt modelId="{3252B5C3-D200-47EB-B165-CF18B1184C23}" type="sibTrans" cxnId="{599FD54C-69EB-4172-BE24-97EFD61C1F30}">
      <dgm:prSet/>
      <dgm:spPr/>
      <dgm:t>
        <a:bodyPr/>
        <a:lstStyle/>
        <a:p>
          <a:endParaRPr lang="zh-CN" altLang="en-US"/>
        </a:p>
      </dgm:t>
    </dgm:pt>
    <dgm:pt modelId="{3D6A09F8-7B0B-4C08-B760-EA47FDBE3E4C}">
      <dgm:prSet/>
      <dgm:spPr/>
      <dgm:t>
        <a:bodyPr/>
        <a:lstStyle/>
        <a:p>
          <a:r>
            <a:rPr lang="zh-CN" altLang="en-US" dirty="0"/>
            <a:t>浏览库存</a:t>
          </a:r>
          <a:endParaRPr lang="zh-CN" dirty="0"/>
        </a:p>
      </dgm:t>
    </dgm:pt>
    <dgm:pt modelId="{6127366E-9ECB-4687-9A74-DAA0D5226D7A}" type="parTrans" cxnId="{30FDE3A0-FDFF-4F84-85B6-77A85057B859}">
      <dgm:prSet/>
      <dgm:spPr/>
      <dgm:t>
        <a:bodyPr/>
        <a:lstStyle/>
        <a:p>
          <a:endParaRPr lang="zh-CN" altLang="en-US"/>
        </a:p>
      </dgm:t>
    </dgm:pt>
    <dgm:pt modelId="{2C784DB1-132E-4688-AAF2-0D73D642162B}" type="sibTrans" cxnId="{30FDE3A0-FDFF-4F84-85B6-77A85057B859}">
      <dgm:prSet/>
      <dgm:spPr/>
      <dgm:t>
        <a:bodyPr/>
        <a:lstStyle/>
        <a:p>
          <a:endParaRPr lang="zh-CN" altLang="en-US"/>
        </a:p>
      </dgm:t>
    </dgm:pt>
    <dgm:pt modelId="{1AB55A82-F5C6-4074-95DE-62531B87DFDB}">
      <dgm:prSet/>
      <dgm:spPr/>
      <dgm:t>
        <a:bodyPr/>
        <a:lstStyle/>
        <a:p>
          <a:r>
            <a:rPr lang="zh-CN" altLang="en-US" dirty="0"/>
            <a:t>查询库存</a:t>
          </a:r>
          <a:endParaRPr lang="zh-CN" dirty="0"/>
        </a:p>
      </dgm:t>
    </dgm:pt>
    <dgm:pt modelId="{7058725B-D454-4180-ACD8-D229B8C3C332}" type="parTrans" cxnId="{9B7FAA1E-0E78-4730-BF8F-1F27771DBC62}">
      <dgm:prSet/>
      <dgm:spPr/>
      <dgm:t>
        <a:bodyPr/>
        <a:lstStyle/>
        <a:p>
          <a:endParaRPr lang="zh-CN" altLang="en-US"/>
        </a:p>
      </dgm:t>
    </dgm:pt>
    <dgm:pt modelId="{B694CDB4-0683-47B9-B529-7C0E8C8CC012}" type="sibTrans" cxnId="{9B7FAA1E-0E78-4730-BF8F-1F27771DBC62}">
      <dgm:prSet/>
      <dgm:spPr/>
      <dgm:t>
        <a:bodyPr/>
        <a:lstStyle/>
        <a:p>
          <a:endParaRPr lang="zh-CN" altLang="en-US"/>
        </a:p>
      </dgm:t>
    </dgm:pt>
    <dgm:pt modelId="{3421F684-867B-4B1A-9F61-69D73947AFAE}">
      <dgm:prSet/>
      <dgm:spPr/>
      <dgm:t>
        <a:bodyPr/>
        <a:lstStyle/>
        <a:p>
          <a:r>
            <a:rPr lang="zh-CN" altLang="en-US" dirty="0"/>
            <a:t>添加入库</a:t>
          </a:r>
          <a:endParaRPr lang="zh-CN" dirty="0"/>
        </a:p>
      </dgm:t>
    </dgm:pt>
    <dgm:pt modelId="{0A9B56F8-6E82-48A7-9EFC-2C01AF011690}" type="parTrans" cxnId="{84DA8D56-26CE-4C15-AE35-DA04B355EF6B}">
      <dgm:prSet/>
      <dgm:spPr/>
      <dgm:t>
        <a:bodyPr/>
        <a:lstStyle/>
        <a:p>
          <a:endParaRPr lang="zh-CN" altLang="en-US"/>
        </a:p>
      </dgm:t>
    </dgm:pt>
    <dgm:pt modelId="{0EDB269F-3155-402E-B217-4782F6507DDB}" type="sibTrans" cxnId="{84DA8D56-26CE-4C15-AE35-DA04B355EF6B}">
      <dgm:prSet/>
      <dgm:spPr/>
      <dgm:t>
        <a:bodyPr/>
        <a:lstStyle/>
        <a:p>
          <a:endParaRPr lang="zh-CN" altLang="en-US"/>
        </a:p>
      </dgm:t>
    </dgm:pt>
    <dgm:pt modelId="{6732A5A7-CE52-47C9-95B7-46ECA70D2EA2}">
      <dgm:prSet/>
      <dgm:spPr/>
      <dgm:t>
        <a:bodyPr/>
        <a:lstStyle/>
        <a:p>
          <a:r>
            <a:rPr lang="zh-CN" altLang="en-US" dirty="0"/>
            <a:t>修改入库</a:t>
          </a:r>
          <a:endParaRPr lang="zh-CN" dirty="0"/>
        </a:p>
      </dgm:t>
    </dgm:pt>
    <dgm:pt modelId="{DB014878-0D0A-482C-A565-3C6F15272AF2}" type="parTrans" cxnId="{82629942-C977-4202-A6C5-660E3DAAD92A}">
      <dgm:prSet/>
      <dgm:spPr/>
      <dgm:t>
        <a:bodyPr/>
        <a:lstStyle/>
        <a:p>
          <a:endParaRPr lang="zh-CN" altLang="en-US"/>
        </a:p>
      </dgm:t>
    </dgm:pt>
    <dgm:pt modelId="{99F9FF35-E744-4F1C-A818-B2CCA3A70FBA}" type="sibTrans" cxnId="{82629942-C977-4202-A6C5-660E3DAAD92A}">
      <dgm:prSet/>
      <dgm:spPr/>
      <dgm:t>
        <a:bodyPr/>
        <a:lstStyle/>
        <a:p>
          <a:endParaRPr lang="zh-CN" altLang="en-US"/>
        </a:p>
      </dgm:t>
    </dgm:pt>
    <dgm:pt modelId="{41315A80-9660-468A-B94C-FAA9B481D0BB}">
      <dgm:prSet/>
      <dgm:spPr/>
      <dgm:t>
        <a:bodyPr/>
        <a:lstStyle/>
        <a:p>
          <a:r>
            <a:rPr lang="zh-CN" altLang="en-US" dirty="0"/>
            <a:t>查询入库</a:t>
          </a:r>
          <a:endParaRPr lang="zh-CN" dirty="0"/>
        </a:p>
      </dgm:t>
    </dgm:pt>
    <dgm:pt modelId="{81578188-B9CA-4F3E-84ED-3EA6CCFD9BF4}" type="parTrans" cxnId="{A0D7C31B-8AE2-4849-AB50-893A657A2FE8}">
      <dgm:prSet/>
      <dgm:spPr/>
      <dgm:t>
        <a:bodyPr/>
        <a:lstStyle/>
        <a:p>
          <a:endParaRPr lang="zh-CN" altLang="en-US"/>
        </a:p>
      </dgm:t>
    </dgm:pt>
    <dgm:pt modelId="{CF5A5B79-4111-4B22-A6ED-32E2C5F07AA0}" type="sibTrans" cxnId="{A0D7C31B-8AE2-4849-AB50-893A657A2FE8}">
      <dgm:prSet/>
      <dgm:spPr/>
      <dgm:t>
        <a:bodyPr/>
        <a:lstStyle/>
        <a:p>
          <a:endParaRPr lang="zh-CN" altLang="en-US"/>
        </a:p>
      </dgm:t>
    </dgm:pt>
    <dgm:pt modelId="{055954B6-20A4-4519-9946-D4DB3328228F}">
      <dgm:prSet/>
      <dgm:spPr/>
      <dgm:t>
        <a:bodyPr/>
        <a:lstStyle/>
        <a:p>
          <a:r>
            <a:rPr lang="zh-CN" altLang="en-US" dirty="0"/>
            <a:t>浏览入库</a:t>
          </a:r>
          <a:endParaRPr lang="zh-CN" dirty="0"/>
        </a:p>
      </dgm:t>
    </dgm:pt>
    <dgm:pt modelId="{9B50F9CA-7163-457A-86AC-39F277C1B6D2}" type="parTrans" cxnId="{E3463167-42C2-410E-8223-C06D766A2AF6}">
      <dgm:prSet/>
      <dgm:spPr/>
      <dgm:t>
        <a:bodyPr/>
        <a:lstStyle/>
        <a:p>
          <a:endParaRPr lang="zh-CN" altLang="en-US"/>
        </a:p>
      </dgm:t>
    </dgm:pt>
    <dgm:pt modelId="{3505FA32-1670-4DC1-B894-1F3FF550E8A0}" type="sibTrans" cxnId="{E3463167-42C2-410E-8223-C06D766A2AF6}">
      <dgm:prSet/>
      <dgm:spPr/>
      <dgm:t>
        <a:bodyPr/>
        <a:lstStyle/>
        <a:p>
          <a:endParaRPr lang="zh-CN" altLang="en-US"/>
        </a:p>
      </dgm:t>
    </dgm:pt>
    <dgm:pt modelId="{78A7B86F-8A04-486D-BE3F-2CD6FA6A7881}">
      <dgm:prSet/>
      <dgm:spPr/>
      <dgm:t>
        <a:bodyPr/>
        <a:lstStyle/>
        <a:p>
          <a:r>
            <a:rPr lang="zh-CN" altLang="en-US" dirty="0"/>
            <a:t>添加出库</a:t>
          </a:r>
          <a:endParaRPr lang="zh-CN" dirty="0"/>
        </a:p>
      </dgm:t>
    </dgm:pt>
    <dgm:pt modelId="{E7A97B77-4F1C-4B35-ACA9-6CB8BD446ED3}" type="parTrans" cxnId="{3623C661-03A9-4B3B-920D-E27A8A777883}">
      <dgm:prSet/>
      <dgm:spPr/>
      <dgm:t>
        <a:bodyPr/>
        <a:lstStyle/>
        <a:p>
          <a:endParaRPr lang="zh-CN" altLang="en-US"/>
        </a:p>
      </dgm:t>
    </dgm:pt>
    <dgm:pt modelId="{B6CEB05D-565A-460D-92D3-010D8FF3659F}" type="sibTrans" cxnId="{3623C661-03A9-4B3B-920D-E27A8A777883}">
      <dgm:prSet/>
      <dgm:spPr/>
      <dgm:t>
        <a:bodyPr/>
        <a:lstStyle/>
        <a:p>
          <a:endParaRPr lang="zh-CN" altLang="en-US"/>
        </a:p>
      </dgm:t>
    </dgm:pt>
    <dgm:pt modelId="{1E75F843-22E2-4E42-8480-7FF0277BD1FE}">
      <dgm:prSet/>
      <dgm:spPr/>
      <dgm:t>
        <a:bodyPr/>
        <a:lstStyle/>
        <a:p>
          <a:r>
            <a:rPr lang="zh-CN" altLang="en-US" dirty="0"/>
            <a:t>修改出库</a:t>
          </a:r>
          <a:endParaRPr lang="zh-CN" dirty="0"/>
        </a:p>
      </dgm:t>
    </dgm:pt>
    <dgm:pt modelId="{F114A4A1-1D6F-416C-91AD-CA4E0E037871}" type="parTrans" cxnId="{075CDA00-7697-49FA-BABE-FB5B6A37CE30}">
      <dgm:prSet/>
      <dgm:spPr/>
      <dgm:t>
        <a:bodyPr/>
        <a:lstStyle/>
        <a:p>
          <a:endParaRPr lang="zh-CN" altLang="en-US"/>
        </a:p>
      </dgm:t>
    </dgm:pt>
    <dgm:pt modelId="{0C94B2F0-44CF-42FF-8776-2E16E581F561}" type="sibTrans" cxnId="{075CDA00-7697-49FA-BABE-FB5B6A37CE30}">
      <dgm:prSet/>
      <dgm:spPr/>
      <dgm:t>
        <a:bodyPr/>
        <a:lstStyle/>
        <a:p>
          <a:endParaRPr lang="zh-CN" altLang="en-US"/>
        </a:p>
      </dgm:t>
    </dgm:pt>
    <dgm:pt modelId="{7919B499-4E97-4940-A02C-5BF010246939}">
      <dgm:prSet/>
      <dgm:spPr/>
      <dgm:t>
        <a:bodyPr/>
        <a:lstStyle/>
        <a:p>
          <a:r>
            <a:rPr lang="zh-CN" altLang="en-US" dirty="0"/>
            <a:t>查询出库</a:t>
          </a:r>
          <a:endParaRPr lang="zh-CN" dirty="0"/>
        </a:p>
      </dgm:t>
    </dgm:pt>
    <dgm:pt modelId="{80997F46-5FED-4FEE-A1D5-F22C21C95D8D}" type="parTrans" cxnId="{F0ED7B2B-CC6A-467F-A801-477132D19EDC}">
      <dgm:prSet/>
      <dgm:spPr/>
      <dgm:t>
        <a:bodyPr/>
        <a:lstStyle/>
        <a:p>
          <a:endParaRPr lang="zh-CN" altLang="en-US"/>
        </a:p>
      </dgm:t>
    </dgm:pt>
    <dgm:pt modelId="{26C0BCD7-C4EF-40DF-8F4C-7EAA1724E6F3}" type="sibTrans" cxnId="{F0ED7B2B-CC6A-467F-A801-477132D19EDC}">
      <dgm:prSet/>
      <dgm:spPr/>
      <dgm:t>
        <a:bodyPr/>
        <a:lstStyle/>
        <a:p>
          <a:endParaRPr lang="zh-CN" altLang="en-US"/>
        </a:p>
      </dgm:t>
    </dgm:pt>
    <dgm:pt modelId="{32BAC4DE-112C-4859-BC46-CCF776BC1AE2}">
      <dgm:prSet/>
      <dgm:spPr/>
      <dgm:t>
        <a:bodyPr/>
        <a:lstStyle/>
        <a:p>
          <a:r>
            <a:rPr lang="zh-CN" altLang="en-US" dirty="0"/>
            <a:t>浏览出库</a:t>
          </a:r>
          <a:endParaRPr lang="zh-CN" dirty="0"/>
        </a:p>
      </dgm:t>
    </dgm:pt>
    <dgm:pt modelId="{AA7BF7ED-C944-49E4-9FDE-3E00EDC2AFBC}" type="parTrans" cxnId="{9FC05FF9-8A94-48FA-9F1B-E0CD1934E578}">
      <dgm:prSet/>
      <dgm:spPr/>
      <dgm:t>
        <a:bodyPr/>
        <a:lstStyle/>
        <a:p>
          <a:endParaRPr lang="zh-CN" altLang="en-US"/>
        </a:p>
      </dgm:t>
    </dgm:pt>
    <dgm:pt modelId="{9780EFBC-7D58-4FA9-A08B-F47A034E0D47}" type="sibTrans" cxnId="{9FC05FF9-8A94-48FA-9F1B-E0CD1934E578}">
      <dgm:prSet/>
      <dgm:spPr/>
      <dgm:t>
        <a:bodyPr/>
        <a:lstStyle/>
        <a:p>
          <a:endParaRPr lang="zh-CN" altLang="en-US"/>
        </a:p>
      </dgm:t>
    </dgm:pt>
    <dgm:pt modelId="{C0085243-447B-4BF5-B013-911B0171CD8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修改密码</a:t>
          </a:r>
          <a:endParaRPr lang="zh-CN" dirty="0"/>
        </a:p>
      </dgm:t>
    </dgm:pt>
    <dgm:pt modelId="{302D9678-C55A-4282-B163-6E7FC569D8DF}" type="parTrans" cxnId="{4BB3274D-1070-4D1B-95F6-261C7A36441E}">
      <dgm:prSet/>
      <dgm:spPr/>
      <dgm:t>
        <a:bodyPr/>
        <a:lstStyle/>
        <a:p>
          <a:endParaRPr lang="zh-CN" altLang="en-US"/>
        </a:p>
      </dgm:t>
    </dgm:pt>
    <dgm:pt modelId="{E10DF7B7-A68D-4F4D-9769-3EBD4130BD92}" type="sibTrans" cxnId="{4BB3274D-1070-4D1B-95F6-261C7A36441E}">
      <dgm:prSet/>
      <dgm:spPr/>
      <dgm:t>
        <a:bodyPr/>
        <a:lstStyle/>
        <a:p>
          <a:endParaRPr lang="zh-CN" altLang="en-US"/>
        </a:p>
      </dgm:t>
    </dgm:pt>
    <dgm:pt modelId="{DE1EF9AE-3204-4043-80BB-17A170145FB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查看个人信息</a:t>
          </a:r>
          <a:endParaRPr lang="zh-CN" dirty="0"/>
        </a:p>
      </dgm:t>
    </dgm:pt>
    <dgm:pt modelId="{DB684BA9-0646-4CB7-9A16-73D8EE26D776}" type="parTrans" cxnId="{C51BA813-0AE8-47B0-8F59-461B7D713D0A}">
      <dgm:prSet/>
      <dgm:spPr/>
      <dgm:t>
        <a:bodyPr/>
        <a:lstStyle/>
        <a:p>
          <a:endParaRPr lang="zh-CN" altLang="en-US"/>
        </a:p>
      </dgm:t>
    </dgm:pt>
    <dgm:pt modelId="{4CCD20FB-B46A-405B-A471-7880798711B0}" type="sibTrans" cxnId="{C51BA813-0AE8-47B0-8F59-461B7D713D0A}">
      <dgm:prSet/>
      <dgm:spPr/>
      <dgm:t>
        <a:bodyPr/>
        <a:lstStyle/>
        <a:p>
          <a:endParaRPr lang="zh-CN" altLang="en-US"/>
        </a:p>
      </dgm:t>
    </dgm:pt>
    <dgm:pt modelId="{75D462B4-D261-4C5E-AE91-4B068A070662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人脸采集</a:t>
          </a:r>
          <a:endParaRPr lang="zh-CN" dirty="0"/>
        </a:p>
      </dgm:t>
    </dgm:pt>
    <dgm:pt modelId="{770C3F2A-62BE-4B32-B2FD-E5C99B291004}" type="parTrans" cxnId="{406ADE83-6CED-411E-BD80-B33EFBA36FC7}">
      <dgm:prSet/>
      <dgm:spPr/>
      <dgm:t>
        <a:bodyPr/>
        <a:lstStyle/>
        <a:p>
          <a:endParaRPr lang="zh-CN" altLang="en-US"/>
        </a:p>
      </dgm:t>
    </dgm:pt>
    <dgm:pt modelId="{9C9F32EF-C7AB-45CA-AF78-28B9250E88AB}" type="sibTrans" cxnId="{406ADE83-6CED-411E-BD80-B33EFBA36FC7}">
      <dgm:prSet/>
      <dgm:spPr/>
      <dgm:t>
        <a:bodyPr/>
        <a:lstStyle/>
        <a:p>
          <a:endParaRPr lang="zh-CN" altLang="en-US"/>
        </a:p>
      </dgm:t>
    </dgm:pt>
    <dgm:pt modelId="{9247B9BF-D9E3-4B3F-9707-51032D0C7A9C}">
      <dgm:prSet/>
      <dgm:spPr/>
      <dgm:t>
        <a:bodyPr/>
        <a:lstStyle/>
        <a:p>
          <a:r>
            <a:rPr lang="zh-CN" altLang="en-US" dirty="0"/>
            <a:t>重新登陆</a:t>
          </a:r>
          <a:endParaRPr lang="zh-CN" dirty="0"/>
        </a:p>
      </dgm:t>
    </dgm:pt>
    <dgm:pt modelId="{D28673C7-753E-4E0C-ABDF-CA5FA6D70A2D}" type="parTrans" cxnId="{73C467CE-B161-40F8-82CD-5C241D04D123}">
      <dgm:prSet/>
      <dgm:spPr/>
      <dgm:t>
        <a:bodyPr/>
        <a:lstStyle/>
        <a:p>
          <a:endParaRPr lang="zh-CN" altLang="en-US"/>
        </a:p>
      </dgm:t>
    </dgm:pt>
    <dgm:pt modelId="{F02A80EF-7028-4A63-8255-4D2872A55A3B}" type="sibTrans" cxnId="{73C467CE-B161-40F8-82CD-5C241D04D123}">
      <dgm:prSet/>
      <dgm:spPr/>
      <dgm:t>
        <a:bodyPr/>
        <a:lstStyle/>
        <a:p>
          <a:endParaRPr lang="zh-CN" altLang="en-US"/>
        </a:p>
      </dgm:t>
    </dgm:pt>
    <dgm:pt modelId="{49819364-8D34-4A37-AF66-C08CBF7D002B}" type="pres">
      <dgm:prSet presAssocID="{B5207E78-0041-4234-AE00-727C31662E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FA60236-7B68-427A-A276-A21B4ED20737}" type="pres">
      <dgm:prSet presAssocID="{F75A5E15-396E-46EB-B0F0-4F3505475086}" presName="hierRoot1" presStyleCnt="0">
        <dgm:presLayoutVars>
          <dgm:hierBranch val="init"/>
        </dgm:presLayoutVars>
      </dgm:prSet>
      <dgm:spPr/>
    </dgm:pt>
    <dgm:pt modelId="{87613A89-F278-4431-B813-BF8825A848BF}" type="pres">
      <dgm:prSet presAssocID="{F75A5E15-396E-46EB-B0F0-4F3505475086}" presName="rootComposite1" presStyleCnt="0"/>
      <dgm:spPr/>
    </dgm:pt>
    <dgm:pt modelId="{6C989E91-CCD0-48B4-80C1-8078043B5139}" type="pres">
      <dgm:prSet presAssocID="{F75A5E15-396E-46EB-B0F0-4F3505475086}" presName="rootText1" presStyleLbl="node0" presStyleIdx="0" presStyleCnt="1" custScaleX="400001" custLinFactX="30604" custLinFactNeighborX="100000" custLinFactNeighborY="5338">
        <dgm:presLayoutVars>
          <dgm:chPref val="3"/>
        </dgm:presLayoutVars>
      </dgm:prSet>
      <dgm:spPr/>
    </dgm:pt>
    <dgm:pt modelId="{70B75E72-CEB0-4A0D-A2CB-BC81CC373C5F}" type="pres">
      <dgm:prSet presAssocID="{F75A5E15-396E-46EB-B0F0-4F3505475086}" presName="rootConnector1" presStyleLbl="node1" presStyleIdx="0" presStyleCnt="0"/>
      <dgm:spPr/>
    </dgm:pt>
    <dgm:pt modelId="{A4D15439-CA8A-47EA-B6AA-30D69CED6DA6}" type="pres">
      <dgm:prSet presAssocID="{F75A5E15-396E-46EB-B0F0-4F3505475086}" presName="hierChild2" presStyleCnt="0"/>
      <dgm:spPr/>
    </dgm:pt>
    <dgm:pt modelId="{B34388E1-4C7F-4A30-B4E8-33E76FA85497}" type="pres">
      <dgm:prSet presAssocID="{26D06746-6AEE-439B-AE27-24437FFE2B27}" presName="Name37" presStyleLbl="parChTrans1D2" presStyleIdx="0" presStyleCnt="2"/>
      <dgm:spPr/>
    </dgm:pt>
    <dgm:pt modelId="{30600761-CC30-4B3B-A50C-33BEEA92E056}" type="pres">
      <dgm:prSet presAssocID="{96EEDCA3-9093-44FC-B194-3AA19FD0338F}" presName="hierRoot2" presStyleCnt="0">
        <dgm:presLayoutVars>
          <dgm:hierBranch val="init"/>
        </dgm:presLayoutVars>
      </dgm:prSet>
      <dgm:spPr/>
    </dgm:pt>
    <dgm:pt modelId="{D6FEF7D9-330B-4C1F-8AF2-6A73F4D1A864}" type="pres">
      <dgm:prSet presAssocID="{96EEDCA3-9093-44FC-B194-3AA19FD0338F}" presName="rootComposite" presStyleCnt="0"/>
      <dgm:spPr/>
    </dgm:pt>
    <dgm:pt modelId="{9EA6D714-2239-4117-BDA8-83666D1C56B0}" type="pres">
      <dgm:prSet presAssocID="{96EEDCA3-9093-44FC-B194-3AA19FD0338F}" presName="rootText" presStyleLbl="node2" presStyleIdx="0" presStyleCnt="2" custLinFactX="-100000" custLinFactNeighborX="-107129">
        <dgm:presLayoutVars>
          <dgm:chPref val="3"/>
        </dgm:presLayoutVars>
      </dgm:prSet>
      <dgm:spPr/>
    </dgm:pt>
    <dgm:pt modelId="{B2C678EE-39FB-4460-A269-C5E8237F14A1}" type="pres">
      <dgm:prSet presAssocID="{96EEDCA3-9093-44FC-B194-3AA19FD0338F}" presName="rootConnector" presStyleLbl="node2" presStyleIdx="0" presStyleCnt="2"/>
      <dgm:spPr/>
    </dgm:pt>
    <dgm:pt modelId="{C0394319-F145-4F5F-B6F3-33C19699574B}" type="pres">
      <dgm:prSet presAssocID="{96EEDCA3-9093-44FC-B194-3AA19FD0338F}" presName="hierChild4" presStyleCnt="0"/>
      <dgm:spPr/>
    </dgm:pt>
    <dgm:pt modelId="{A633887E-080F-45F3-8EC2-89FFDBD1C939}" type="pres">
      <dgm:prSet presAssocID="{BE3C3970-481C-4CA8-B85C-6E9D3B06EA11}" presName="Name37" presStyleLbl="parChTrans1D3" presStyleIdx="0" presStyleCnt="7"/>
      <dgm:spPr/>
    </dgm:pt>
    <dgm:pt modelId="{A4C70F71-3AEB-446B-8D6C-B19DB463579B}" type="pres">
      <dgm:prSet presAssocID="{7DAC8FC1-C7FD-4793-935E-1DAF63FFB1DA}" presName="hierRoot2" presStyleCnt="0">
        <dgm:presLayoutVars>
          <dgm:hierBranch val="init"/>
        </dgm:presLayoutVars>
      </dgm:prSet>
      <dgm:spPr/>
    </dgm:pt>
    <dgm:pt modelId="{D33A8121-1193-4C89-9F72-FE1EEA258CBE}" type="pres">
      <dgm:prSet presAssocID="{7DAC8FC1-C7FD-4793-935E-1DAF63FFB1DA}" presName="rootComposite" presStyleCnt="0"/>
      <dgm:spPr/>
    </dgm:pt>
    <dgm:pt modelId="{416158A6-FDF4-48DB-8224-1A16E9FE76CD}" type="pres">
      <dgm:prSet presAssocID="{7DAC8FC1-C7FD-4793-935E-1DAF63FFB1DA}" presName="rootText" presStyleLbl="node3" presStyleIdx="0" presStyleCnt="7" custLinFactX="-63527" custLinFactNeighborX="-100000">
        <dgm:presLayoutVars>
          <dgm:chPref val="3"/>
        </dgm:presLayoutVars>
      </dgm:prSet>
      <dgm:spPr/>
    </dgm:pt>
    <dgm:pt modelId="{5481FB35-A1B1-4DA4-9F26-8114591AAB2E}" type="pres">
      <dgm:prSet presAssocID="{7DAC8FC1-C7FD-4793-935E-1DAF63FFB1DA}" presName="rootConnector" presStyleLbl="node3" presStyleIdx="0" presStyleCnt="7"/>
      <dgm:spPr/>
    </dgm:pt>
    <dgm:pt modelId="{2E4A45BD-8B49-4A8E-B950-C12DE9E87728}" type="pres">
      <dgm:prSet presAssocID="{7DAC8FC1-C7FD-4793-935E-1DAF63FFB1DA}" presName="hierChild4" presStyleCnt="0"/>
      <dgm:spPr/>
    </dgm:pt>
    <dgm:pt modelId="{CED71685-71D8-4C17-AA7B-5123A9202DC1}" type="pres">
      <dgm:prSet presAssocID="{7DAC8FC1-C7FD-4793-935E-1DAF63FFB1DA}" presName="hierChild5" presStyleCnt="0"/>
      <dgm:spPr/>
    </dgm:pt>
    <dgm:pt modelId="{1167EBFC-A1FC-4E91-89E5-36CC518704BD}" type="pres">
      <dgm:prSet presAssocID="{494EE57C-414F-4647-87A6-E6A5E6D6DE90}" presName="Name37" presStyleLbl="parChTrans1D3" presStyleIdx="1" presStyleCnt="7"/>
      <dgm:spPr/>
    </dgm:pt>
    <dgm:pt modelId="{BEE9BA7A-6A33-4820-AF94-82DBFA556A90}" type="pres">
      <dgm:prSet presAssocID="{DD5E7369-BD81-4FF2-AB98-1C06B800E8DF}" presName="hierRoot2" presStyleCnt="0">
        <dgm:presLayoutVars>
          <dgm:hierBranch val="init"/>
        </dgm:presLayoutVars>
      </dgm:prSet>
      <dgm:spPr/>
    </dgm:pt>
    <dgm:pt modelId="{9351321D-AAB7-4039-A25B-A8215AE3942C}" type="pres">
      <dgm:prSet presAssocID="{DD5E7369-BD81-4FF2-AB98-1C06B800E8DF}" presName="rootComposite" presStyleCnt="0"/>
      <dgm:spPr/>
    </dgm:pt>
    <dgm:pt modelId="{0C73EB42-0590-490A-9D20-68FAE7541491}" type="pres">
      <dgm:prSet presAssocID="{DD5E7369-BD81-4FF2-AB98-1C06B800E8DF}" presName="rootText" presStyleLbl="node3" presStyleIdx="1" presStyleCnt="7" custLinFactX="-62837" custLinFactNeighborX="-100000" custLinFactNeighborY="14328">
        <dgm:presLayoutVars>
          <dgm:chPref val="3"/>
        </dgm:presLayoutVars>
      </dgm:prSet>
      <dgm:spPr/>
    </dgm:pt>
    <dgm:pt modelId="{13F7B6B6-BA1C-487D-9D3A-6C78FA988BA2}" type="pres">
      <dgm:prSet presAssocID="{DD5E7369-BD81-4FF2-AB98-1C06B800E8DF}" presName="rootConnector" presStyleLbl="node3" presStyleIdx="1" presStyleCnt="7"/>
      <dgm:spPr/>
    </dgm:pt>
    <dgm:pt modelId="{EB7026F1-CA2F-4F6E-A9F8-783E8AB13B64}" type="pres">
      <dgm:prSet presAssocID="{DD5E7369-BD81-4FF2-AB98-1C06B800E8DF}" presName="hierChild4" presStyleCnt="0"/>
      <dgm:spPr/>
    </dgm:pt>
    <dgm:pt modelId="{C7F589F2-01A3-4206-996A-9E5E0921B9E2}" type="pres">
      <dgm:prSet presAssocID="{DD5E7369-BD81-4FF2-AB98-1C06B800E8DF}" presName="hierChild5" presStyleCnt="0"/>
      <dgm:spPr/>
    </dgm:pt>
    <dgm:pt modelId="{50630F17-3C74-4205-B84C-8D8FF58F375A}" type="pres">
      <dgm:prSet presAssocID="{96EEDCA3-9093-44FC-B194-3AA19FD0338F}" presName="hierChild5" presStyleCnt="0"/>
      <dgm:spPr/>
    </dgm:pt>
    <dgm:pt modelId="{8761EBD2-92A5-4DB4-8D10-C0B3B6B844F7}" type="pres">
      <dgm:prSet presAssocID="{5F75E817-3F85-455F-B2FE-DE3EEC298B9F}" presName="Name37" presStyleLbl="parChTrans1D2" presStyleIdx="1" presStyleCnt="2"/>
      <dgm:spPr/>
    </dgm:pt>
    <dgm:pt modelId="{05293BA0-E6BD-4B55-A3AB-424BAB0A3095}" type="pres">
      <dgm:prSet presAssocID="{FFB13ED8-4D66-4DBC-83B2-03334C8DE14C}" presName="hierRoot2" presStyleCnt="0">
        <dgm:presLayoutVars>
          <dgm:hierBranch val="init"/>
        </dgm:presLayoutVars>
      </dgm:prSet>
      <dgm:spPr/>
    </dgm:pt>
    <dgm:pt modelId="{E8445AA3-63A4-4F03-98A7-B8B8C96990D3}" type="pres">
      <dgm:prSet presAssocID="{FFB13ED8-4D66-4DBC-83B2-03334C8DE14C}" presName="rootComposite" presStyleCnt="0"/>
      <dgm:spPr/>
    </dgm:pt>
    <dgm:pt modelId="{62E47315-19AF-4FAA-9056-47B3EB9BCF92}" type="pres">
      <dgm:prSet presAssocID="{FFB13ED8-4D66-4DBC-83B2-03334C8DE14C}" presName="rootText" presStyleLbl="node2" presStyleIdx="1" presStyleCnt="2" custScaleX="203961" custLinFactX="100000" custLinFactNeighborX="148309" custLinFactNeighborY="-610">
        <dgm:presLayoutVars>
          <dgm:chPref val="3"/>
        </dgm:presLayoutVars>
      </dgm:prSet>
      <dgm:spPr/>
    </dgm:pt>
    <dgm:pt modelId="{B735B219-D31F-4F33-B648-C9A9E1E378FD}" type="pres">
      <dgm:prSet presAssocID="{FFB13ED8-4D66-4DBC-83B2-03334C8DE14C}" presName="rootConnector" presStyleLbl="node2" presStyleIdx="1" presStyleCnt="2"/>
      <dgm:spPr/>
    </dgm:pt>
    <dgm:pt modelId="{B9CC1D5C-1003-4348-920E-B732701FD16F}" type="pres">
      <dgm:prSet presAssocID="{FFB13ED8-4D66-4DBC-83B2-03334C8DE14C}" presName="hierChild4" presStyleCnt="0"/>
      <dgm:spPr/>
    </dgm:pt>
    <dgm:pt modelId="{B4610682-7E5E-4419-A665-AADDA0A41260}" type="pres">
      <dgm:prSet presAssocID="{5CFCABEA-0E4D-4271-ACA9-E72B93760F0F}" presName="Name37" presStyleLbl="parChTrans1D3" presStyleIdx="2" presStyleCnt="7"/>
      <dgm:spPr/>
    </dgm:pt>
    <dgm:pt modelId="{8ADC7793-2ADD-4C4A-83EB-67800C8327BF}" type="pres">
      <dgm:prSet presAssocID="{BD3BE7E2-D6BC-4F36-BB6C-E9B993E2FEEB}" presName="hierRoot2" presStyleCnt="0">
        <dgm:presLayoutVars>
          <dgm:hierBranch val="init"/>
        </dgm:presLayoutVars>
      </dgm:prSet>
      <dgm:spPr/>
    </dgm:pt>
    <dgm:pt modelId="{FFEF2AAE-5501-4D52-A695-6D2EB00E42E5}" type="pres">
      <dgm:prSet presAssocID="{BD3BE7E2-D6BC-4F36-BB6C-E9B993E2FEEB}" presName="rootComposite" presStyleCnt="0"/>
      <dgm:spPr/>
    </dgm:pt>
    <dgm:pt modelId="{6D7512DD-5A61-48F3-B347-71B0EBF12D62}" type="pres">
      <dgm:prSet presAssocID="{BD3BE7E2-D6BC-4F36-BB6C-E9B993E2FEEB}" presName="rootText" presStyleLbl="node3" presStyleIdx="2" presStyleCnt="7" custLinFactNeighborX="-66634">
        <dgm:presLayoutVars>
          <dgm:chPref val="3"/>
        </dgm:presLayoutVars>
      </dgm:prSet>
      <dgm:spPr/>
    </dgm:pt>
    <dgm:pt modelId="{9F3BFB41-E8FC-4A73-A24E-8DA51DC562E1}" type="pres">
      <dgm:prSet presAssocID="{BD3BE7E2-D6BC-4F36-BB6C-E9B993E2FEEB}" presName="rootConnector" presStyleLbl="node3" presStyleIdx="2" presStyleCnt="7"/>
      <dgm:spPr/>
    </dgm:pt>
    <dgm:pt modelId="{0A10AE96-679A-4FBB-9D3F-3D22C06C603D}" type="pres">
      <dgm:prSet presAssocID="{BD3BE7E2-D6BC-4F36-BB6C-E9B993E2FEEB}" presName="hierChild4" presStyleCnt="0"/>
      <dgm:spPr/>
    </dgm:pt>
    <dgm:pt modelId="{40CF0DA0-C513-4CF2-BEF2-C214D30B78D8}" type="pres">
      <dgm:prSet presAssocID="{489B600F-9A1C-4560-B410-F60C88FDA95E}" presName="Name37" presStyleLbl="parChTrans1D4" presStyleIdx="0" presStyleCnt="28"/>
      <dgm:spPr/>
    </dgm:pt>
    <dgm:pt modelId="{945245ED-66E2-4CB3-80AE-8911C3062F2C}" type="pres">
      <dgm:prSet presAssocID="{DE6BE128-FF64-4B4F-8194-7540C0B76891}" presName="hierRoot2" presStyleCnt="0">
        <dgm:presLayoutVars>
          <dgm:hierBranch val="init"/>
        </dgm:presLayoutVars>
      </dgm:prSet>
      <dgm:spPr/>
    </dgm:pt>
    <dgm:pt modelId="{1E696590-2BD6-418F-A2E6-1225373045FC}" type="pres">
      <dgm:prSet presAssocID="{DE6BE128-FF64-4B4F-8194-7540C0B76891}" presName="rootComposite" presStyleCnt="0"/>
      <dgm:spPr/>
    </dgm:pt>
    <dgm:pt modelId="{B5C1750B-5F20-4899-A1FC-624C2983A55A}" type="pres">
      <dgm:prSet presAssocID="{DE6BE128-FF64-4B4F-8194-7540C0B76891}" presName="rootText" presStyleLbl="node4" presStyleIdx="0" presStyleCnt="28" custLinFactNeighborX="-66634">
        <dgm:presLayoutVars>
          <dgm:chPref val="3"/>
        </dgm:presLayoutVars>
      </dgm:prSet>
      <dgm:spPr/>
    </dgm:pt>
    <dgm:pt modelId="{C8D41D04-443E-4F60-9CC8-46D2C310BBAF}" type="pres">
      <dgm:prSet presAssocID="{DE6BE128-FF64-4B4F-8194-7540C0B76891}" presName="rootConnector" presStyleLbl="node4" presStyleIdx="0" presStyleCnt="28"/>
      <dgm:spPr/>
    </dgm:pt>
    <dgm:pt modelId="{875B32E6-E1B0-4654-B9BE-C249EA205477}" type="pres">
      <dgm:prSet presAssocID="{DE6BE128-FF64-4B4F-8194-7540C0B76891}" presName="hierChild4" presStyleCnt="0"/>
      <dgm:spPr/>
    </dgm:pt>
    <dgm:pt modelId="{33F8A135-2645-4A1C-9EBA-4BE70C30E62F}" type="pres">
      <dgm:prSet presAssocID="{DE6BE128-FF64-4B4F-8194-7540C0B76891}" presName="hierChild5" presStyleCnt="0"/>
      <dgm:spPr/>
    </dgm:pt>
    <dgm:pt modelId="{E8CCA02D-FF7A-439D-957B-B785BD7D0D22}" type="pres">
      <dgm:prSet presAssocID="{B8CF766A-79D7-4D7D-8581-95FDD09AEEB5}" presName="Name37" presStyleLbl="parChTrans1D4" presStyleIdx="1" presStyleCnt="28"/>
      <dgm:spPr/>
    </dgm:pt>
    <dgm:pt modelId="{0CEEBC80-6F92-4A7D-AC47-6E55B4086F45}" type="pres">
      <dgm:prSet presAssocID="{DDBAA9D5-05A7-43A4-89C7-8EFE9F78AAA9}" presName="hierRoot2" presStyleCnt="0">
        <dgm:presLayoutVars>
          <dgm:hierBranch val="init"/>
        </dgm:presLayoutVars>
      </dgm:prSet>
      <dgm:spPr/>
    </dgm:pt>
    <dgm:pt modelId="{D746B66F-A2C3-4DAE-949B-065D8811B9ED}" type="pres">
      <dgm:prSet presAssocID="{DDBAA9D5-05A7-43A4-89C7-8EFE9F78AAA9}" presName="rootComposite" presStyleCnt="0"/>
      <dgm:spPr/>
    </dgm:pt>
    <dgm:pt modelId="{51CE5957-49A5-459B-927A-C0E0818C6E90}" type="pres">
      <dgm:prSet presAssocID="{DDBAA9D5-05A7-43A4-89C7-8EFE9F78AAA9}" presName="rootText" presStyleLbl="node4" presStyleIdx="1" presStyleCnt="28" custLinFactNeighborX="-66634">
        <dgm:presLayoutVars>
          <dgm:chPref val="3"/>
        </dgm:presLayoutVars>
      </dgm:prSet>
      <dgm:spPr/>
    </dgm:pt>
    <dgm:pt modelId="{29CB0B64-5FFB-497D-9DC6-8955158BE7C3}" type="pres">
      <dgm:prSet presAssocID="{DDBAA9D5-05A7-43A4-89C7-8EFE9F78AAA9}" presName="rootConnector" presStyleLbl="node4" presStyleIdx="1" presStyleCnt="28"/>
      <dgm:spPr/>
    </dgm:pt>
    <dgm:pt modelId="{AAA08DFB-2107-4818-8947-690C294E15AE}" type="pres">
      <dgm:prSet presAssocID="{DDBAA9D5-05A7-43A4-89C7-8EFE9F78AAA9}" presName="hierChild4" presStyleCnt="0"/>
      <dgm:spPr/>
    </dgm:pt>
    <dgm:pt modelId="{8A00A978-C097-4408-92EA-5F86596E3666}" type="pres">
      <dgm:prSet presAssocID="{DDBAA9D5-05A7-43A4-89C7-8EFE9F78AAA9}" presName="hierChild5" presStyleCnt="0"/>
      <dgm:spPr/>
    </dgm:pt>
    <dgm:pt modelId="{15EB986C-E185-4899-AB26-57CC8F83E450}" type="pres">
      <dgm:prSet presAssocID="{032AAB9C-35E6-411F-AAD0-3DD28A026069}" presName="Name37" presStyleLbl="parChTrans1D4" presStyleIdx="2" presStyleCnt="28"/>
      <dgm:spPr/>
    </dgm:pt>
    <dgm:pt modelId="{03568A55-0817-4C7C-9370-BD0B888D0EE2}" type="pres">
      <dgm:prSet presAssocID="{EBBEC1FA-0074-457A-B2A4-999A6DE3D3E3}" presName="hierRoot2" presStyleCnt="0">
        <dgm:presLayoutVars>
          <dgm:hierBranch val="init"/>
        </dgm:presLayoutVars>
      </dgm:prSet>
      <dgm:spPr/>
    </dgm:pt>
    <dgm:pt modelId="{5CEC38FB-6A3A-47B1-AC04-7DC82905BE62}" type="pres">
      <dgm:prSet presAssocID="{EBBEC1FA-0074-457A-B2A4-999A6DE3D3E3}" presName="rootComposite" presStyleCnt="0"/>
      <dgm:spPr/>
    </dgm:pt>
    <dgm:pt modelId="{09B4F56C-F94F-4F8A-B567-91D653A476C1}" type="pres">
      <dgm:prSet presAssocID="{EBBEC1FA-0074-457A-B2A4-999A6DE3D3E3}" presName="rootText" presStyleLbl="node4" presStyleIdx="2" presStyleCnt="28" custScaleX="98141" custLinFactNeighborX="-66634">
        <dgm:presLayoutVars>
          <dgm:chPref val="3"/>
        </dgm:presLayoutVars>
      </dgm:prSet>
      <dgm:spPr/>
    </dgm:pt>
    <dgm:pt modelId="{53FA8EFA-9110-4201-A495-F830BC8AE07C}" type="pres">
      <dgm:prSet presAssocID="{EBBEC1FA-0074-457A-B2A4-999A6DE3D3E3}" presName="rootConnector" presStyleLbl="node4" presStyleIdx="2" presStyleCnt="28"/>
      <dgm:spPr/>
    </dgm:pt>
    <dgm:pt modelId="{1F4AC51F-3DE7-4E29-83DE-DC8A2EBA71BC}" type="pres">
      <dgm:prSet presAssocID="{EBBEC1FA-0074-457A-B2A4-999A6DE3D3E3}" presName="hierChild4" presStyleCnt="0"/>
      <dgm:spPr/>
    </dgm:pt>
    <dgm:pt modelId="{B5FE9EE1-C59E-4AE4-AF9A-98B412BA185E}" type="pres">
      <dgm:prSet presAssocID="{EBBEC1FA-0074-457A-B2A4-999A6DE3D3E3}" presName="hierChild5" presStyleCnt="0"/>
      <dgm:spPr/>
    </dgm:pt>
    <dgm:pt modelId="{0B28DF32-91C9-4822-8B09-C096F0C9A4B5}" type="pres">
      <dgm:prSet presAssocID="{BD3BE7E2-D6BC-4F36-BB6C-E9B993E2FEEB}" presName="hierChild5" presStyleCnt="0"/>
      <dgm:spPr/>
    </dgm:pt>
    <dgm:pt modelId="{2B469977-4FBE-4065-8DB7-E9B21F297BC6}" type="pres">
      <dgm:prSet presAssocID="{770A1026-6F2B-40F7-8BFF-3B5B8A378AA2}" presName="Name37" presStyleLbl="parChTrans1D3" presStyleIdx="3" presStyleCnt="7"/>
      <dgm:spPr/>
    </dgm:pt>
    <dgm:pt modelId="{DA772D13-1345-4DA0-9F8B-F1BDFB692551}" type="pres">
      <dgm:prSet presAssocID="{FA4705A9-2D47-47F2-832A-B810F918CCB3}" presName="hierRoot2" presStyleCnt="0">
        <dgm:presLayoutVars>
          <dgm:hierBranch val="init"/>
        </dgm:presLayoutVars>
      </dgm:prSet>
      <dgm:spPr/>
    </dgm:pt>
    <dgm:pt modelId="{B13A2A2A-B2B6-429E-B70E-6518877705BB}" type="pres">
      <dgm:prSet presAssocID="{FA4705A9-2D47-47F2-832A-B810F918CCB3}" presName="rootComposite" presStyleCnt="0"/>
      <dgm:spPr/>
    </dgm:pt>
    <dgm:pt modelId="{E4F3049B-CDC9-4823-A4C6-3B7E79CF03AB}" type="pres">
      <dgm:prSet presAssocID="{FA4705A9-2D47-47F2-832A-B810F918CCB3}" presName="rootText" presStyleLbl="node3" presStyleIdx="3" presStyleCnt="7" custScaleX="149952">
        <dgm:presLayoutVars>
          <dgm:chPref val="3"/>
        </dgm:presLayoutVars>
      </dgm:prSet>
      <dgm:spPr/>
    </dgm:pt>
    <dgm:pt modelId="{D8493AC9-CF6C-4186-8987-CFA6847B6E89}" type="pres">
      <dgm:prSet presAssocID="{FA4705A9-2D47-47F2-832A-B810F918CCB3}" presName="rootConnector" presStyleLbl="node3" presStyleIdx="3" presStyleCnt="7"/>
      <dgm:spPr/>
    </dgm:pt>
    <dgm:pt modelId="{57A3853A-B4E9-4DFB-A9D8-1BC8766C4E61}" type="pres">
      <dgm:prSet presAssocID="{FA4705A9-2D47-47F2-832A-B810F918CCB3}" presName="hierChild4" presStyleCnt="0"/>
      <dgm:spPr/>
    </dgm:pt>
    <dgm:pt modelId="{5B8A8C5F-F64B-4F55-9E23-806DE6CE16FB}" type="pres">
      <dgm:prSet presAssocID="{6FAF8714-B68C-4339-85F4-710AA7AE9776}" presName="Name37" presStyleLbl="parChTrans1D4" presStyleIdx="3" presStyleCnt="28"/>
      <dgm:spPr/>
    </dgm:pt>
    <dgm:pt modelId="{41B0CE4D-CB23-41C0-960E-F244CAECB84B}" type="pres">
      <dgm:prSet presAssocID="{CDDF402B-892B-4E06-B951-5C9CBB583C13}" presName="hierRoot2" presStyleCnt="0">
        <dgm:presLayoutVars>
          <dgm:hierBranch val="init"/>
        </dgm:presLayoutVars>
      </dgm:prSet>
      <dgm:spPr/>
    </dgm:pt>
    <dgm:pt modelId="{AFD13EB5-E9FD-49F8-B5A4-D5D518B435A2}" type="pres">
      <dgm:prSet presAssocID="{CDDF402B-892B-4E06-B951-5C9CBB583C13}" presName="rootComposite" presStyleCnt="0"/>
      <dgm:spPr/>
    </dgm:pt>
    <dgm:pt modelId="{1D2A9448-7D47-4002-9FD6-6D5120DA869A}" type="pres">
      <dgm:prSet presAssocID="{CDDF402B-892B-4E06-B951-5C9CBB583C13}" presName="rootText" presStyleLbl="node4" presStyleIdx="3" presStyleCnt="28">
        <dgm:presLayoutVars>
          <dgm:chPref val="3"/>
        </dgm:presLayoutVars>
      </dgm:prSet>
      <dgm:spPr/>
    </dgm:pt>
    <dgm:pt modelId="{F07E7D62-D280-4D3D-BEC1-EB6E6CCA7689}" type="pres">
      <dgm:prSet presAssocID="{CDDF402B-892B-4E06-B951-5C9CBB583C13}" presName="rootConnector" presStyleLbl="node4" presStyleIdx="3" presStyleCnt="28"/>
      <dgm:spPr/>
    </dgm:pt>
    <dgm:pt modelId="{FA2A0A30-EEB4-4B73-BA4E-39BAD46408EF}" type="pres">
      <dgm:prSet presAssocID="{CDDF402B-892B-4E06-B951-5C9CBB583C13}" presName="hierChild4" presStyleCnt="0"/>
      <dgm:spPr/>
    </dgm:pt>
    <dgm:pt modelId="{B61E0E5C-C6CB-4CFD-9A2F-1E2F2A1662B0}" type="pres">
      <dgm:prSet presAssocID="{CDDF402B-892B-4E06-B951-5C9CBB583C13}" presName="hierChild5" presStyleCnt="0"/>
      <dgm:spPr/>
    </dgm:pt>
    <dgm:pt modelId="{0D39BB5B-2B20-43F8-A9F7-B39742DA6D34}" type="pres">
      <dgm:prSet presAssocID="{E0057866-076C-44D4-A471-CA2912A0A205}" presName="Name37" presStyleLbl="parChTrans1D4" presStyleIdx="4" presStyleCnt="28"/>
      <dgm:spPr/>
    </dgm:pt>
    <dgm:pt modelId="{D8C55867-348D-421D-8A31-349EF94B0845}" type="pres">
      <dgm:prSet presAssocID="{418AFA13-FBD5-472C-92AE-AD86ECCF9492}" presName="hierRoot2" presStyleCnt="0">
        <dgm:presLayoutVars>
          <dgm:hierBranch val="init"/>
        </dgm:presLayoutVars>
      </dgm:prSet>
      <dgm:spPr/>
    </dgm:pt>
    <dgm:pt modelId="{A71F83CD-EC2E-4D65-9E14-F4838807154F}" type="pres">
      <dgm:prSet presAssocID="{418AFA13-FBD5-472C-92AE-AD86ECCF9492}" presName="rootComposite" presStyleCnt="0"/>
      <dgm:spPr/>
    </dgm:pt>
    <dgm:pt modelId="{127D4E7B-64D1-4A36-9782-46C48B645966}" type="pres">
      <dgm:prSet presAssocID="{418AFA13-FBD5-472C-92AE-AD86ECCF9492}" presName="rootText" presStyleLbl="node4" presStyleIdx="4" presStyleCnt="28">
        <dgm:presLayoutVars>
          <dgm:chPref val="3"/>
        </dgm:presLayoutVars>
      </dgm:prSet>
      <dgm:spPr/>
    </dgm:pt>
    <dgm:pt modelId="{C202B999-64E9-4E45-B626-E23BAEE2D86C}" type="pres">
      <dgm:prSet presAssocID="{418AFA13-FBD5-472C-92AE-AD86ECCF9492}" presName="rootConnector" presStyleLbl="node4" presStyleIdx="4" presStyleCnt="28"/>
      <dgm:spPr/>
    </dgm:pt>
    <dgm:pt modelId="{9FF14478-932A-4AD1-800D-6575C42FFB41}" type="pres">
      <dgm:prSet presAssocID="{418AFA13-FBD5-472C-92AE-AD86ECCF9492}" presName="hierChild4" presStyleCnt="0"/>
      <dgm:spPr/>
    </dgm:pt>
    <dgm:pt modelId="{1F5ECC8B-CC33-4C93-93EF-D6E0EB46ED45}" type="pres">
      <dgm:prSet presAssocID="{418AFA13-FBD5-472C-92AE-AD86ECCF9492}" presName="hierChild5" presStyleCnt="0"/>
      <dgm:spPr/>
    </dgm:pt>
    <dgm:pt modelId="{DDFC1818-B112-4A2D-9F02-08FBB6A6C150}" type="pres">
      <dgm:prSet presAssocID="{6FF15C5F-E5A8-40C1-9B62-7429C56A0BFA}" presName="Name37" presStyleLbl="parChTrans1D4" presStyleIdx="5" presStyleCnt="28"/>
      <dgm:spPr/>
    </dgm:pt>
    <dgm:pt modelId="{1D52453B-7DF5-4505-BF6D-3C39EEA743D9}" type="pres">
      <dgm:prSet presAssocID="{DB5A4F27-DB92-4922-A9B7-1513A8391A85}" presName="hierRoot2" presStyleCnt="0">
        <dgm:presLayoutVars>
          <dgm:hierBranch val="init"/>
        </dgm:presLayoutVars>
      </dgm:prSet>
      <dgm:spPr/>
    </dgm:pt>
    <dgm:pt modelId="{A0666DD8-3E86-47CE-B79D-8629F9B71260}" type="pres">
      <dgm:prSet presAssocID="{DB5A4F27-DB92-4922-A9B7-1513A8391A85}" presName="rootComposite" presStyleCnt="0"/>
      <dgm:spPr/>
    </dgm:pt>
    <dgm:pt modelId="{2D24ACBC-2F5A-4927-90FB-9821604C355C}" type="pres">
      <dgm:prSet presAssocID="{DB5A4F27-DB92-4922-A9B7-1513A8391A85}" presName="rootText" presStyleLbl="node4" presStyleIdx="5" presStyleCnt="28">
        <dgm:presLayoutVars>
          <dgm:chPref val="3"/>
        </dgm:presLayoutVars>
      </dgm:prSet>
      <dgm:spPr/>
    </dgm:pt>
    <dgm:pt modelId="{E8FF2819-5AC1-4C8F-9A02-A1A81E066F8C}" type="pres">
      <dgm:prSet presAssocID="{DB5A4F27-DB92-4922-A9B7-1513A8391A85}" presName="rootConnector" presStyleLbl="node4" presStyleIdx="5" presStyleCnt="28"/>
      <dgm:spPr/>
    </dgm:pt>
    <dgm:pt modelId="{E9EA8BFB-CB6A-4B25-9F4E-A3F73A0FC795}" type="pres">
      <dgm:prSet presAssocID="{DB5A4F27-DB92-4922-A9B7-1513A8391A85}" presName="hierChild4" presStyleCnt="0"/>
      <dgm:spPr/>
    </dgm:pt>
    <dgm:pt modelId="{83C0A79D-1FCA-4342-8632-2365982D3D9B}" type="pres">
      <dgm:prSet presAssocID="{DB5A4F27-DB92-4922-A9B7-1513A8391A85}" presName="hierChild5" presStyleCnt="0"/>
      <dgm:spPr/>
    </dgm:pt>
    <dgm:pt modelId="{4AB96802-0C52-4F4B-8F36-35DE79C781E7}" type="pres">
      <dgm:prSet presAssocID="{B94DCD0D-0D76-4706-94C2-BDCDD29C662D}" presName="Name37" presStyleLbl="parChTrans1D4" presStyleIdx="6" presStyleCnt="28"/>
      <dgm:spPr/>
    </dgm:pt>
    <dgm:pt modelId="{1D2717B0-4A72-45C9-951C-4872C5616927}" type="pres">
      <dgm:prSet presAssocID="{9D439631-A539-446A-AAAB-09325B63B266}" presName="hierRoot2" presStyleCnt="0">
        <dgm:presLayoutVars>
          <dgm:hierBranch val="init"/>
        </dgm:presLayoutVars>
      </dgm:prSet>
      <dgm:spPr/>
    </dgm:pt>
    <dgm:pt modelId="{08D85814-7314-46E0-8152-ABD0C25C1BE0}" type="pres">
      <dgm:prSet presAssocID="{9D439631-A539-446A-AAAB-09325B63B266}" presName="rootComposite" presStyleCnt="0"/>
      <dgm:spPr/>
    </dgm:pt>
    <dgm:pt modelId="{7EAA553A-BA65-42BC-AE91-52161920EB91}" type="pres">
      <dgm:prSet presAssocID="{9D439631-A539-446A-AAAB-09325B63B266}" presName="rootText" presStyleLbl="node4" presStyleIdx="6" presStyleCnt="28">
        <dgm:presLayoutVars>
          <dgm:chPref val="3"/>
        </dgm:presLayoutVars>
      </dgm:prSet>
      <dgm:spPr/>
    </dgm:pt>
    <dgm:pt modelId="{3F2B0DB0-32AD-46A7-B27B-1875E534B47A}" type="pres">
      <dgm:prSet presAssocID="{9D439631-A539-446A-AAAB-09325B63B266}" presName="rootConnector" presStyleLbl="node4" presStyleIdx="6" presStyleCnt="28"/>
      <dgm:spPr/>
    </dgm:pt>
    <dgm:pt modelId="{AD2340A4-8AEC-44DC-ABD6-EFB623542DFE}" type="pres">
      <dgm:prSet presAssocID="{9D439631-A539-446A-AAAB-09325B63B266}" presName="hierChild4" presStyleCnt="0"/>
      <dgm:spPr/>
    </dgm:pt>
    <dgm:pt modelId="{2CD82199-0D05-4AA1-B407-FB09641536C3}" type="pres">
      <dgm:prSet presAssocID="{9D439631-A539-446A-AAAB-09325B63B266}" presName="hierChild5" presStyleCnt="0"/>
      <dgm:spPr/>
    </dgm:pt>
    <dgm:pt modelId="{1121802B-9AB9-4249-9B19-04BE57708EB6}" type="pres">
      <dgm:prSet presAssocID="{FA4705A9-2D47-47F2-832A-B810F918CCB3}" presName="hierChild5" presStyleCnt="0"/>
      <dgm:spPr/>
    </dgm:pt>
    <dgm:pt modelId="{32132886-EF76-4E26-8BC0-CED077ED43AA}" type="pres">
      <dgm:prSet presAssocID="{10646779-058E-4233-A6CC-4BFDF6ABA336}" presName="Name37" presStyleLbl="parChTrans1D3" presStyleIdx="4" presStyleCnt="7"/>
      <dgm:spPr/>
    </dgm:pt>
    <dgm:pt modelId="{8F3A7171-C636-40EF-8A24-23DDDA846878}" type="pres">
      <dgm:prSet presAssocID="{766433E6-7CAB-4358-A213-4DD3DE1B7C6C}" presName="hierRoot2" presStyleCnt="0">
        <dgm:presLayoutVars>
          <dgm:hierBranch val="init"/>
        </dgm:presLayoutVars>
      </dgm:prSet>
      <dgm:spPr/>
    </dgm:pt>
    <dgm:pt modelId="{C7057AD0-3569-427F-A856-A68C7216287F}" type="pres">
      <dgm:prSet presAssocID="{766433E6-7CAB-4358-A213-4DD3DE1B7C6C}" presName="rootComposite" presStyleCnt="0"/>
      <dgm:spPr/>
    </dgm:pt>
    <dgm:pt modelId="{63661CD7-979D-46A0-8FF5-7DEA12F28085}" type="pres">
      <dgm:prSet presAssocID="{766433E6-7CAB-4358-A213-4DD3DE1B7C6C}" presName="rootText" presStyleLbl="node3" presStyleIdx="4" presStyleCnt="7" custScaleX="167838" custLinFactNeighborX="66615" custLinFactNeighborY="-1548">
        <dgm:presLayoutVars>
          <dgm:chPref val="3"/>
        </dgm:presLayoutVars>
      </dgm:prSet>
      <dgm:spPr/>
    </dgm:pt>
    <dgm:pt modelId="{540E1C36-9B8C-473A-B344-3453CC4EACBD}" type="pres">
      <dgm:prSet presAssocID="{766433E6-7CAB-4358-A213-4DD3DE1B7C6C}" presName="rootConnector" presStyleLbl="node3" presStyleIdx="4" presStyleCnt="7"/>
      <dgm:spPr/>
    </dgm:pt>
    <dgm:pt modelId="{9F1489F7-E4C6-4C5A-963F-24FC5960474B}" type="pres">
      <dgm:prSet presAssocID="{766433E6-7CAB-4358-A213-4DD3DE1B7C6C}" presName="hierChild4" presStyleCnt="0"/>
      <dgm:spPr/>
    </dgm:pt>
    <dgm:pt modelId="{81155C5C-9BE1-4EF9-8B67-309E28092ABA}" type="pres">
      <dgm:prSet presAssocID="{5EFF6613-2EEB-4CAC-8552-3760506A5367}" presName="Name37" presStyleLbl="parChTrans1D4" presStyleIdx="7" presStyleCnt="28"/>
      <dgm:spPr/>
    </dgm:pt>
    <dgm:pt modelId="{59B07ACF-69F4-4719-AA3A-24CD394842C6}" type="pres">
      <dgm:prSet presAssocID="{EFC88B2F-12DF-4EE5-AE65-0FA58EA9DA74}" presName="hierRoot2" presStyleCnt="0">
        <dgm:presLayoutVars>
          <dgm:hierBranch val="init"/>
        </dgm:presLayoutVars>
      </dgm:prSet>
      <dgm:spPr/>
    </dgm:pt>
    <dgm:pt modelId="{6C506BC5-5C5F-4F7A-B598-CA37AF6E1253}" type="pres">
      <dgm:prSet presAssocID="{EFC88B2F-12DF-4EE5-AE65-0FA58EA9DA74}" presName="rootComposite" presStyleCnt="0"/>
      <dgm:spPr/>
    </dgm:pt>
    <dgm:pt modelId="{087EB4DC-5827-4A49-A99F-475A911BA932}" type="pres">
      <dgm:prSet presAssocID="{EFC88B2F-12DF-4EE5-AE65-0FA58EA9DA74}" presName="rootText" presStyleLbl="node4" presStyleIdx="7" presStyleCnt="28" custLinFactNeighborX="94501" custLinFactNeighborY="8096">
        <dgm:presLayoutVars>
          <dgm:chPref val="3"/>
        </dgm:presLayoutVars>
      </dgm:prSet>
      <dgm:spPr/>
    </dgm:pt>
    <dgm:pt modelId="{70DDB1AF-8646-489E-8051-CAD64D095039}" type="pres">
      <dgm:prSet presAssocID="{EFC88B2F-12DF-4EE5-AE65-0FA58EA9DA74}" presName="rootConnector" presStyleLbl="node4" presStyleIdx="7" presStyleCnt="28"/>
      <dgm:spPr/>
    </dgm:pt>
    <dgm:pt modelId="{3B116334-C4EA-4682-B6F1-4A21B4A5816B}" type="pres">
      <dgm:prSet presAssocID="{EFC88B2F-12DF-4EE5-AE65-0FA58EA9DA74}" presName="hierChild4" presStyleCnt="0"/>
      <dgm:spPr/>
    </dgm:pt>
    <dgm:pt modelId="{7C767EA7-5D3F-4FAA-8048-D83CB11FE223}" type="pres">
      <dgm:prSet presAssocID="{EFC88B2F-12DF-4EE5-AE65-0FA58EA9DA74}" presName="hierChild5" presStyleCnt="0"/>
      <dgm:spPr/>
    </dgm:pt>
    <dgm:pt modelId="{66069FC8-B989-40B5-AD49-FD191EE191EB}" type="pres">
      <dgm:prSet presAssocID="{A97A4770-0644-4718-B65E-ECD584CA41EC}" presName="Name37" presStyleLbl="parChTrans1D4" presStyleIdx="8" presStyleCnt="28"/>
      <dgm:spPr/>
    </dgm:pt>
    <dgm:pt modelId="{89C9B6FB-BFA4-49E5-AB10-FC625F829074}" type="pres">
      <dgm:prSet presAssocID="{CCE4E459-4DBE-4DDB-98C3-D451D23C51EA}" presName="hierRoot2" presStyleCnt="0">
        <dgm:presLayoutVars>
          <dgm:hierBranch val="init"/>
        </dgm:presLayoutVars>
      </dgm:prSet>
      <dgm:spPr/>
    </dgm:pt>
    <dgm:pt modelId="{47131479-2CF9-4E2A-B7B4-529F8DEFA78A}" type="pres">
      <dgm:prSet presAssocID="{CCE4E459-4DBE-4DDB-98C3-D451D23C51EA}" presName="rootComposite" presStyleCnt="0"/>
      <dgm:spPr/>
    </dgm:pt>
    <dgm:pt modelId="{739305A3-BD4D-4C1E-AE2B-863A2FBEE813}" type="pres">
      <dgm:prSet presAssocID="{CCE4E459-4DBE-4DDB-98C3-D451D23C51EA}" presName="rootText" presStyleLbl="node4" presStyleIdx="8" presStyleCnt="28" custLinFactNeighborX="96825" custLinFactNeighborY="1549">
        <dgm:presLayoutVars>
          <dgm:chPref val="3"/>
        </dgm:presLayoutVars>
      </dgm:prSet>
      <dgm:spPr/>
    </dgm:pt>
    <dgm:pt modelId="{4645E9F5-31F1-47EE-8B37-E6450C8064DF}" type="pres">
      <dgm:prSet presAssocID="{CCE4E459-4DBE-4DDB-98C3-D451D23C51EA}" presName="rootConnector" presStyleLbl="node4" presStyleIdx="8" presStyleCnt="28"/>
      <dgm:spPr/>
    </dgm:pt>
    <dgm:pt modelId="{C335CCF5-9E2D-4151-9514-4C227C2041C5}" type="pres">
      <dgm:prSet presAssocID="{CCE4E459-4DBE-4DDB-98C3-D451D23C51EA}" presName="hierChild4" presStyleCnt="0"/>
      <dgm:spPr/>
    </dgm:pt>
    <dgm:pt modelId="{7C6EC7F6-39EC-4260-8C97-C823BC9B5BA5}" type="pres">
      <dgm:prSet presAssocID="{CCE4E459-4DBE-4DDB-98C3-D451D23C51EA}" presName="hierChild5" presStyleCnt="0"/>
      <dgm:spPr/>
    </dgm:pt>
    <dgm:pt modelId="{E0158F81-CB52-4E0B-A8B8-88666ED2833C}" type="pres">
      <dgm:prSet presAssocID="{E0B17B09-EB58-441E-B216-B01EAD544353}" presName="Name37" presStyleLbl="parChTrans1D4" presStyleIdx="9" presStyleCnt="28"/>
      <dgm:spPr/>
    </dgm:pt>
    <dgm:pt modelId="{180A3630-3F62-4F3B-AE91-979BD44ADFAE}" type="pres">
      <dgm:prSet presAssocID="{2726B56A-6F9A-4009-8D36-804255A1348F}" presName="hierRoot2" presStyleCnt="0">
        <dgm:presLayoutVars>
          <dgm:hierBranch val="init"/>
        </dgm:presLayoutVars>
      </dgm:prSet>
      <dgm:spPr/>
    </dgm:pt>
    <dgm:pt modelId="{EB70B607-27C0-4A27-9AD0-C480CF758938}" type="pres">
      <dgm:prSet presAssocID="{2726B56A-6F9A-4009-8D36-804255A1348F}" presName="rootComposite" presStyleCnt="0"/>
      <dgm:spPr/>
    </dgm:pt>
    <dgm:pt modelId="{2EDAAB6F-47DE-4765-B793-069024CDD206}" type="pres">
      <dgm:prSet presAssocID="{2726B56A-6F9A-4009-8D36-804255A1348F}" presName="rootText" presStyleLbl="node4" presStyleIdx="9" presStyleCnt="28" custLinFactNeighborX="99149" custLinFactNeighborY="-1549">
        <dgm:presLayoutVars>
          <dgm:chPref val="3"/>
        </dgm:presLayoutVars>
      </dgm:prSet>
      <dgm:spPr/>
    </dgm:pt>
    <dgm:pt modelId="{06AFF506-0610-41E8-BDB2-C4C9562D73BB}" type="pres">
      <dgm:prSet presAssocID="{2726B56A-6F9A-4009-8D36-804255A1348F}" presName="rootConnector" presStyleLbl="node4" presStyleIdx="9" presStyleCnt="28"/>
      <dgm:spPr/>
    </dgm:pt>
    <dgm:pt modelId="{C176D0BF-0146-44FB-93E1-17E8733AD286}" type="pres">
      <dgm:prSet presAssocID="{2726B56A-6F9A-4009-8D36-804255A1348F}" presName="hierChild4" presStyleCnt="0"/>
      <dgm:spPr/>
    </dgm:pt>
    <dgm:pt modelId="{EDB97F20-A62E-45B8-95F6-8EBDA1F1EB47}" type="pres">
      <dgm:prSet presAssocID="{2726B56A-6F9A-4009-8D36-804255A1348F}" presName="hierChild5" presStyleCnt="0"/>
      <dgm:spPr/>
    </dgm:pt>
    <dgm:pt modelId="{D77AA983-9584-4556-AF3C-1D4BFB88ABA4}" type="pres">
      <dgm:prSet presAssocID="{61CB44A3-4914-45AD-8E82-692ECA80812A}" presName="Name37" presStyleLbl="parChTrans1D4" presStyleIdx="10" presStyleCnt="28"/>
      <dgm:spPr/>
    </dgm:pt>
    <dgm:pt modelId="{69E1C859-654B-4178-9514-3EAD2BE50D50}" type="pres">
      <dgm:prSet presAssocID="{C60CB525-9204-4B68-97A1-BBF9ED816F02}" presName="hierRoot2" presStyleCnt="0">
        <dgm:presLayoutVars>
          <dgm:hierBranch val="init"/>
        </dgm:presLayoutVars>
      </dgm:prSet>
      <dgm:spPr/>
    </dgm:pt>
    <dgm:pt modelId="{023EFDB9-7E78-4B2E-9172-65D43B6D08F4}" type="pres">
      <dgm:prSet presAssocID="{C60CB525-9204-4B68-97A1-BBF9ED816F02}" presName="rootComposite" presStyleCnt="0"/>
      <dgm:spPr/>
    </dgm:pt>
    <dgm:pt modelId="{51D2F517-C789-4B6E-920C-3F08D8413099}" type="pres">
      <dgm:prSet presAssocID="{C60CB525-9204-4B68-97A1-BBF9ED816F02}" presName="rootText" presStyleLbl="node4" presStyleIdx="10" presStyleCnt="28" custLinFactNeighborX="96824" custLinFactNeighborY="376">
        <dgm:presLayoutVars>
          <dgm:chPref val="3"/>
        </dgm:presLayoutVars>
      </dgm:prSet>
      <dgm:spPr/>
    </dgm:pt>
    <dgm:pt modelId="{6A5849B0-07C6-40B1-8F5D-8775A894EE84}" type="pres">
      <dgm:prSet presAssocID="{C60CB525-9204-4B68-97A1-BBF9ED816F02}" presName="rootConnector" presStyleLbl="node4" presStyleIdx="10" presStyleCnt="28"/>
      <dgm:spPr/>
    </dgm:pt>
    <dgm:pt modelId="{04785F6F-5B94-4756-8A49-3F20A46C2390}" type="pres">
      <dgm:prSet presAssocID="{C60CB525-9204-4B68-97A1-BBF9ED816F02}" presName="hierChild4" presStyleCnt="0"/>
      <dgm:spPr/>
    </dgm:pt>
    <dgm:pt modelId="{8F6037D9-AAF7-416B-B7BF-1D9B96B7BCAC}" type="pres">
      <dgm:prSet presAssocID="{C60CB525-9204-4B68-97A1-BBF9ED816F02}" presName="hierChild5" presStyleCnt="0"/>
      <dgm:spPr/>
    </dgm:pt>
    <dgm:pt modelId="{5BFDE390-8C0F-4A2E-BB8B-DD4C34FBF56B}" type="pres">
      <dgm:prSet presAssocID="{766433E6-7CAB-4358-A213-4DD3DE1B7C6C}" presName="hierChild5" presStyleCnt="0"/>
      <dgm:spPr/>
    </dgm:pt>
    <dgm:pt modelId="{3FD2FE08-1A27-48A0-87FC-89FFFB7A763A}" type="pres">
      <dgm:prSet presAssocID="{479EE6CB-CA01-4C22-AEF1-BE1D07B0F674}" presName="Name37" presStyleLbl="parChTrans1D3" presStyleIdx="5" presStyleCnt="7"/>
      <dgm:spPr/>
    </dgm:pt>
    <dgm:pt modelId="{3BB42CEE-3CE0-4180-86FD-20E4E09FFD5F}" type="pres">
      <dgm:prSet presAssocID="{0EA543C9-040F-495D-8383-AEF42A99664F}" presName="hierRoot2" presStyleCnt="0">
        <dgm:presLayoutVars>
          <dgm:hierBranch/>
        </dgm:presLayoutVars>
      </dgm:prSet>
      <dgm:spPr/>
    </dgm:pt>
    <dgm:pt modelId="{1A65C6D3-3EA2-4216-AEB7-1CA128DFBF79}" type="pres">
      <dgm:prSet presAssocID="{0EA543C9-040F-495D-8383-AEF42A99664F}" presName="rootComposite" presStyleCnt="0"/>
      <dgm:spPr/>
    </dgm:pt>
    <dgm:pt modelId="{0951B4BF-BCF8-452C-B526-D9312CAA05F8}" type="pres">
      <dgm:prSet presAssocID="{0EA543C9-040F-495D-8383-AEF42A99664F}" presName="rootText" presStyleLbl="node3" presStyleIdx="5" presStyleCnt="7" custLinFactX="47173" custLinFactNeighborX="100000" custLinFactNeighborY="-1">
        <dgm:presLayoutVars>
          <dgm:chPref val="3"/>
        </dgm:presLayoutVars>
      </dgm:prSet>
      <dgm:spPr/>
    </dgm:pt>
    <dgm:pt modelId="{FB70D4EF-6AF8-4C15-BF4B-4D5FD66E520F}" type="pres">
      <dgm:prSet presAssocID="{0EA543C9-040F-495D-8383-AEF42A99664F}" presName="rootConnector" presStyleLbl="node3" presStyleIdx="5" presStyleCnt="7"/>
      <dgm:spPr/>
    </dgm:pt>
    <dgm:pt modelId="{244BE87B-CF79-4804-B3E6-E891C75474AB}" type="pres">
      <dgm:prSet presAssocID="{0EA543C9-040F-495D-8383-AEF42A99664F}" presName="hierChild4" presStyleCnt="0"/>
      <dgm:spPr/>
    </dgm:pt>
    <dgm:pt modelId="{52E04BC7-485C-400E-9358-3CE5F8607EA3}" type="pres">
      <dgm:prSet presAssocID="{E758CC99-1211-4E60-9260-F1CE9157FDEC}" presName="Name35" presStyleLbl="parChTrans1D4" presStyleIdx="11" presStyleCnt="28"/>
      <dgm:spPr/>
    </dgm:pt>
    <dgm:pt modelId="{6CE4F51E-D2F0-48AA-A80C-9FC31C7B6AF1}" type="pres">
      <dgm:prSet presAssocID="{04E5256F-86E2-4869-AEFD-60758EC3FC33}" presName="hierRoot2" presStyleCnt="0">
        <dgm:presLayoutVars>
          <dgm:hierBranch val="init"/>
        </dgm:presLayoutVars>
      </dgm:prSet>
      <dgm:spPr/>
    </dgm:pt>
    <dgm:pt modelId="{7BFA3948-7DE3-43BC-B8E1-7473C4932825}" type="pres">
      <dgm:prSet presAssocID="{04E5256F-86E2-4869-AEFD-60758EC3FC33}" presName="rootComposite" presStyleCnt="0"/>
      <dgm:spPr/>
    </dgm:pt>
    <dgm:pt modelId="{02D3BCBF-CE9F-4EDA-98D6-24EC7F7AC394}" type="pres">
      <dgm:prSet presAssocID="{04E5256F-86E2-4869-AEFD-60758EC3FC33}" presName="rootText" presStyleLbl="node4" presStyleIdx="11" presStyleCnt="28" custLinFactX="19288" custLinFactNeighborX="100000" custLinFactNeighborY="-10845">
        <dgm:presLayoutVars>
          <dgm:chPref val="3"/>
        </dgm:presLayoutVars>
      </dgm:prSet>
      <dgm:spPr/>
    </dgm:pt>
    <dgm:pt modelId="{FF692FDF-AFB6-415F-93B7-226884928264}" type="pres">
      <dgm:prSet presAssocID="{04E5256F-86E2-4869-AEFD-60758EC3FC33}" presName="rootConnector" presStyleLbl="node4" presStyleIdx="11" presStyleCnt="28"/>
      <dgm:spPr/>
    </dgm:pt>
    <dgm:pt modelId="{65D7D143-1B2C-4503-AB44-FD9E35BCEB12}" type="pres">
      <dgm:prSet presAssocID="{04E5256F-86E2-4869-AEFD-60758EC3FC33}" presName="hierChild4" presStyleCnt="0"/>
      <dgm:spPr/>
    </dgm:pt>
    <dgm:pt modelId="{4192F9AB-24D8-4C1C-A002-BC404FF4B4E1}" type="pres">
      <dgm:prSet presAssocID="{6127366E-9ECB-4687-9A74-DAA0D5226D7A}" presName="Name37" presStyleLbl="parChTrans1D4" presStyleIdx="12" presStyleCnt="28"/>
      <dgm:spPr/>
    </dgm:pt>
    <dgm:pt modelId="{A7F1ECAE-DCA6-4729-B9E1-33D3755D4C4E}" type="pres">
      <dgm:prSet presAssocID="{3D6A09F8-7B0B-4C08-B760-EA47FDBE3E4C}" presName="hierRoot2" presStyleCnt="0">
        <dgm:presLayoutVars>
          <dgm:hierBranch val="init"/>
        </dgm:presLayoutVars>
      </dgm:prSet>
      <dgm:spPr/>
    </dgm:pt>
    <dgm:pt modelId="{9690AD88-158C-44B5-BE05-18A155432771}" type="pres">
      <dgm:prSet presAssocID="{3D6A09F8-7B0B-4C08-B760-EA47FDBE3E4C}" presName="rootComposite" presStyleCnt="0"/>
      <dgm:spPr/>
    </dgm:pt>
    <dgm:pt modelId="{35AD46EA-66EF-44D0-AD84-88492BAC1E98}" type="pres">
      <dgm:prSet presAssocID="{3D6A09F8-7B0B-4C08-B760-EA47FDBE3E4C}" presName="rootText" presStyleLbl="node4" presStyleIdx="12" presStyleCnt="28" custLinFactX="13436" custLinFactNeighborX="100000" custLinFactNeighborY="-4272">
        <dgm:presLayoutVars>
          <dgm:chPref val="3"/>
        </dgm:presLayoutVars>
      </dgm:prSet>
      <dgm:spPr/>
    </dgm:pt>
    <dgm:pt modelId="{07024366-BCDA-4C30-992D-C36582B5BBAC}" type="pres">
      <dgm:prSet presAssocID="{3D6A09F8-7B0B-4C08-B760-EA47FDBE3E4C}" presName="rootConnector" presStyleLbl="node4" presStyleIdx="12" presStyleCnt="28"/>
      <dgm:spPr/>
    </dgm:pt>
    <dgm:pt modelId="{CD95080C-C2BA-41D4-BD22-2EB9AABE5D0E}" type="pres">
      <dgm:prSet presAssocID="{3D6A09F8-7B0B-4C08-B760-EA47FDBE3E4C}" presName="hierChild4" presStyleCnt="0"/>
      <dgm:spPr/>
    </dgm:pt>
    <dgm:pt modelId="{DC9287B5-FA6E-424C-A58D-A32277B65A04}" type="pres">
      <dgm:prSet presAssocID="{3D6A09F8-7B0B-4C08-B760-EA47FDBE3E4C}" presName="hierChild5" presStyleCnt="0"/>
      <dgm:spPr/>
    </dgm:pt>
    <dgm:pt modelId="{461844F2-46A8-41A0-BEEA-0DB66F8EB042}" type="pres">
      <dgm:prSet presAssocID="{7058725B-D454-4180-ACD8-D229B8C3C332}" presName="Name37" presStyleLbl="parChTrans1D4" presStyleIdx="13" presStyleCnt="28"/>
      <dgm:spPr/>
    </dgm:pt>
    <dgm:pt modelId="{E8B8BB9A-D4A3-4257-AA87-A63533C403D0}" type="pres">
      <dgm:prSet presAssocID="{1AB55A82-F5C6-4074-95DE-62531B87DFDB}" presName="hierRoot2" presStyleCnt="0">
        <dgm:presLayoutVars>
          <dgm:hierBranch val="init"/>
        </dgm:presLayoutVars>
      </dgm:prSet>
      <dgm:spPr/>
    </dgm:pt>
    <dgm:pt modelId="{09B8E45E-54B0-4E36-BC16-9528D2032122}" type="pres">
      <dgm:prSet presAssocID="{1AB55A82-F5C6-4074-95DE-62531B87DFDB}" presName="rootComposite" presStyleCnt="0"/>
      <dgm:spPr/>
    </dgm:pt>
    <dgm:pt modelId="{9F5A17E1-871A-42A2-98F0-7784A362495F}" type="pres">
      <dgm:prSet presAssocID="{1AB55A82-F5C6-4074-95DE-62531B87DFDB}" presName="rootText" presStyleLbl="node4" presStyleIdx="13" presStyleCnt="28" custLinFactX="13436" custLinFactNeighborX="100000" custLinFactNeighborY="-4272">
        <dgm:presLayoutVars>
          <dgm:chPref val="3"/>
        </dgm:presLayoutVars>
      </dgm:prSet>
      <dgm:spPr/>
    </dgm:pt>
    <dgm:pt modelId="{82F449F8-3624-4EA5-9B57-6BD7ACED562A}" type="pres">
      <dgm:prSet presAssocID="{1AB55A82-F5C6-4074-95DE-62531B87DFDB}" presName="rootConnector" presStyleLbl="node4" presStyleIdx="13" presStyleCnt="28"/>
      <dgm:spPr/>
    </dgm:pt>
    <dgm:pt modelId="{49211BB1-C433-4ED4-9367-8174FA4B63AA}" type="pres">
      <dgm:prSet presAssocID="{1AB55A82-F5C6-4074-95DE-62531B87DFDB}" presName="hierChild4" presStyleCnt="0"/>
      <dgm:spPr/>
    </dgm:pt>
    <dgm:pt modelId="{4901FAED-C10A-4F3E-8994-E0E2BC76813F}" type="pres">
      <dgm:prSet presAssocID="{1AB55A82-F5C6-4074-95DE-62531B87DFDB}" presName="hierChild5" presStyleCnt="0"/>
      <dgm:spPr/>
    </dgm:pt>
    <dgm:pt modelId="{2FF7BBAB-6C9F-4FED-9971-2E786C1AD76F}" type="pres">
      <dgm:prSet presAssocID="{04E5256F-86E2-4869-AEFD-60758EC3FC33}" presName="hierChild5" presStyleCnt="0"/>
      <dgm:spPr/>
    </dgm:pt>
    <dgm:pt modelId="{1EDBAD33-BB9D-430D-8E66-15E5BE82EC54}" type="pres">
      <dgm:prSet presAssocID="{550F03BA-39DB-4737-BFEC-EC8E39000951}" presName="Name35" presStyleLbl="parChTrans1D4" presStyleIdx="14" presStyleCnt="28"/>
      <dgm:spPr/>
    </dgm:pt>
    <dgm:pt modelId="{6ED18356-BB36-411F-BF18-E288B5C891DA}" type="pres">
      <dgm:prSet presAssocID="{EBCBCA1A-8BC5-4F93-AE1D-2D8470256EFE}" presName="hierRoot2" presStyleCnt="0">
        <dgm:presLayoutVars>
          <dgm:hierBranch val="init"/>
        </dgm:presLayoutVars>
      </dgm:prSet>
      <dgm:spPr/>
    </dgm:pt>
    <dgm:pt modelId="{B331DF8E-119E-4CC7-80F7-7DC1BA6A2FC5}" type="pres">
      <dgm:prSet presAssocID="{EBCBCA1A-8BC5-4F93-AE1D-2D8470256EFE}" presName="rootComposite" presStyleCnt="0"/>
      <dgm:spPr/>
    </dgm:pt>
    <dgm:pt modelId="{E4670121-DD03-48E1-B942-09287BC717FA}" type="pres">
      <dgm:prSet presAssocID="{EBCBCA1A-8BC5-4F93-AE1D-2D8470256EFE}" presName="rootText" presStyleLbl="node4" presStyleIdx="14" presStyleCnt="28" custLinFactX="48725" custLinFactNeighborX="100000" custLinFactNeighborY="-7746">
        <dgm:presLayoutVars>
          <dgm:chPref val="3"/>
        </dgm:presLayoutVars>
      </dgm:prSet>
      <dgm:spPr/>
    </dgm:pt>
    <dgm:pt modelId="{4D325FC1-B47F-4F32-AC6A-BA6441C26B52}" type="pres">
      <dgm:prSet presAssocID="{EBCBCA1A-8BC5-4F93-AE1D-2D8470256EFE}" presName="rootConnector" presStyleLbl="node4" presStyleIdx="14" presStyleCnt="28"/>
      <dgm:spPr/>
    </dgm:pt>
    <dgm:pt modelId="{CBB902D7-A30E-4B98-B97C-DAE50981D6C9}" type="pres">
      <dgm:prSet presAssocID="{EBCBCA1A-8BC5-4F93-AE1D-2D8470256EFE}" presName="hierChild4" presStyleCnt="0"/>
      <dgm:spPr/>
    </dgm:pt>
    <dgm:pt modelId="{90C0D494-42BE-4298-B40F-AD1732AA4A80}" type="pres">
      <dgm:prSet presAssocID="{0A9B56F8-6E82-48A7-9EFC-2C01AF011690}" presName="Name37" presStyleLbl="parChTrans1D4" presStyleIdx="15" presStyleCnt="28"/>
      <dgm:spPr/>
    </dgm:pt>
    <dgm:pt modelId="{B39EF3B1-8C24-4645-980D-1A1111AFD6B4}" type="pres">
      <dgm:prSet presAssocID="{3421F684-867B-4B1A-9F61-69D73947AFAE}" presName="hierRoot2" presStyleCnt="0">
        <dgm:presLayoutVars>
          <dgm:hierBranch val="init"/>
        </dgm:presLayoutVars>
      </dgm:prSet>
      <dgm:spPr/>
    </dgm:pt>
    <dgm:pt modelId="{39B3FEB6-9258-4928-8EA2-AAD534E2B2EE}" type="pres">
      <dgm:prSet presAssocID="{3421F684-867B-4B1A-9F61-69D73947AFAE}" presName="rootComposite" presStyleCnt="0"/>
      <dgm:spPr/>
    </dgm:pt>
    <dgm:pt modelId="{93EA978D-B4BD-4BA6-A0A3-CE8AF0BC7165}" type="pres">
      <dgm:prSet presAssocID="{3421F684-867B-4B1A-9F61-69D73947AFAE}" presName="rootText" presStyleLbl="node4" presStyleIdx="15" presStyleCnt="28" custLinFactX="52137" custLinFactNeighborX="100000" custLinFactNeighborY="-5338">
        <dgm:presLayoutVars>
          <dgm:chPref val="3"/>
        </dgm:presLayoutVars>
      </dgm:prSet>
      <dgm:spPr/>
    </dgm:pt>
    <dgm:pt modelId="{C818AFE9-A1CE-4E0B-9DC6-1706FA746874}" type="pres">
      <dgm:prSet presAssocID="{3421F684-867B-4B1A-9F61-69D73947AFAE}" presName="rootConnector" presStyleLbl="node4" presStyleIdx="15" presStyleCnt="28"/>
      <dgm:spPr/>
    </dgm:pt>
    <dgm:pt modelId="{20FEC2A6-9ECC-49ED-859D-6B3B366E5599}" type="pres">
      <dgm:prSet presAssocID="{3421F684-867B-4B1A-9F61-69D73947AFAE}" presName="hierChild4" presStyleCnt="0"/>
      <dgm:spPr/>
    </dgm:pt>
    <dgm:pt modelId="{38D60DFC-0D50-4FC1-A6DF-4612490BFB0E}" type="pres">
      <dgm:prSet presAssocID="{3421F684-867B-4B1A-9F61-69D73947AFAE}" presName="hierChild5" presStyleCnt="0"/>
      <dgm:spPr/>
    </dgm:pt>
    <dgm:pt modelId="{ACE181C5-2A85-4BF5-9E1A-90BA35B20D1E}" type="pres">
      <dgm:prSet presAssocID="{DB014878-0D0A-482C-A565-3C6F15272AF2}" presName="Name37" presStyleLbl="parChTrans1D4" presStyleIdx="16" presStyleCnt="28"/>
      <dgm:spPr/>
    </dgm:pt>
    <dgm:pt modelId="{545C281A-8346-4046-9F72-EE38EEE9D3EA}" type="pres">
      <dgm:prSet presAssocID="{6732A5A7-CE52-47C9-95B7-46ECA70D2EA2}" presName="hierRoot2" presStyleCnt="0">
        <dgm:presLayoutVars>
          <dgm:hierBranch val="init"/>
        </dgm:presLayoutVars>
      </dgm:prSet>
      <dgm:spPr/>
    </dgm:pt>
    <dgm:pt modelId="{4B04B508-55F8-4CEE-8AF0-6AE436ED4D96}" type="pres">
      <dgm:prSet presAssocID="{6732A5A7-CE52-47C9-95B7-46ECA70D2EA2}" presName="rootComposite" presStyleCnt="0"/>
      <dgm:spPr/>
    </dgm:pt>
    <dgm:pt modelId="{CAA246A1-5617-44E3-BF82-E82163103F1B}" type="pres">
      <dgm:prSet presAssocID="{6732A5A7-CE52-47C9-95B7-46ECA70D2EA2}" presName="rootText" presStyleLbl="node4" presStyleIdx="16" presStyleCnt="28" custLinFactX="52137" custLinFactNeighborX="100000" custLinFactNeighborY="-5338">
        <dgm:presLayoutVars>
          <dgm:chPref val="3"/>
        </dgm:presLayoutVars>
      </dgm:prSet>
      <dgm:spPr/>
    </dgm:pt>
    <dgm:pt modelId="{F2BE6A6D-1689-40F0-850C-E5722212817A}" type="pres">
      <dgm:prSet presAssocID="{6732A5A7-CE52-47C9-95B7-46ECA70D2EA2}" presName="rootConnector" presStyleLbl="node4" presStyleIdx="16" presStyleCnt="28"/>
      <dgm:spPr/>
    </dgm:pt>
    <dgm:pt modelId="{4F6B500E-901E-4D61-B759-D1E839C631AE}" type="pres">
      <dgm:prSet presAssocID="{6732A5A7-CE52-47C9-95B7-46ECA70D2EA2}" presName="hierChild4" presStyleCnt="0"/>
      <dgm:spPr/>
    </dgm:pt>
    <dgm:pt modelId="{B76BE8DA-066E-4CB6-AE6A-A84B95103CB8}" type="pres">
      <dgm:prSet presAssocID="{6732A5A7-CE52-47C9-95B7-46ECA70D2EA2}" presName="hierChild5" presStyleCnt="0"/>
      <dgm:spPr/>
    </dgm:pt>
    <dgm:pt modelId="{FA1E7172-5C95-4098-9403-BE4764FF289E}" type="pres">
      <dgm:prSet presAssocID="{81578188-B9CA-4F3E-84ED-3EA6CCFD9BF4}" presName="Name37" presStyleLbl="parChTrans1D4" presStyleIdx="17" presStyleCnt="28"/>
      <dgm:spPr/>
    </dgm:pt>
    <dgm:pt modelId="{C57926E3-FB48-4B89-B955-AE98252623EC}" type="pres">
      <dgm:prSet presAssocID="{41315A80-9660-468A-B94C-FAA9B481D0BB}" presName="hierRoot2" presStyleCnt="0">
        <dgm:presLayoutVars>
          <dgm:hierBranch val="init"/>
        </dgm:presLayoutVars>
      </dgm:prSet>
      <dgm:spPr/>
    </dgm:pt>
    <dgm:pt modelId="{14393951-231C-4ECC-92EB-A79AFA416CED}" type="pres">
      <dgm:prSet presAssocID="{41315A80-9660-468A-B94C-FAA9B481D0BB}" presName="rootComposite" presStyleCnt="0"/>
      <dgm:spPr/>
    </dgm:pt>
    <dgm:pt modelId="{12F667AF-C46D-4B16-B1DC-665D5075EBF7}" type="pres">
      <dgm:prSet presAssocID="{41315A80-9660-468A-B94C-FAA9B481D0BB}" presName="rootText" presStyleLbl="node4" presStyleIdx="17" presStyleCnt="28" custLinFactX="52137" custLinFactNeighborX="100000" custLinFactNeighborY="-5338">
        <dgm:presLayoutVars>
          <dgm:chPref val="3"/>
        </dgm:presLayoutVars>
      </dgm:prSet>
      <dgm:spPr/>
    </dgm:pt>
    <dgm:pt modelId="{1C30DB21-FC79-4684-BB72-3D26B59A57EB}" type="pres">
      <dgm:prSet presAssocID="{41315A80-9660-468A-B94C-FAA9B481D0BB}" presName="rootConnector" presStyleLbl="node4" presStyleIdx="17" presStyleCnt="28"/>
      <dgm:spPr/>
    </dgm:pt>
    <dgm:pt modelId="{77DE5D3E-8FA2-4D38-83A2-663E40BCCFDC}" type="pres">
      <dgm:prSet presAssocID="{41315A80-9660-468A-B94C-FAA9B481D0BB}" presName="hierChild4" presStyleCnt="0"/>
      <dgm:spPr/>
    </dgm:pt>
    <dgm:pt modelId="{E5E1CCFD-B0DB-4137-9D2C-C8490C3C2270}" type="pres">
      <dgm:prSet presAssocID="{41315A80-9660-468A-B94C-FAA9B481D0BB}" presName="hierChild5" presStyleCnt="0"/>
      <dgm:spPr/>
    </dgm:pt>
    <dgm:pt modelId="{46DD4B0F-CCDF-41B9-BC1D-2C57A138CEF9}" type="pres">
      <dgm:prSet presAssocID="{9B50F9CA-7163-457A-86AC-39F277C1B6D2}" presName="Name37" presStyleLbl="parChTrans1D4" presStyleIdx="18" presStyleCnt="28"/>
      <dgm:spPr/>
    </dgm:pt>
    <dgm:pt modelId="{86E93CC5-4AB3-48FB-84C5-1E854DA3874A}" type="pres">
      <dgm:prSet presAssocID="{055954B6-20A4-4519-9946-D4DB3328228F}" presName="hierRoot2" presStyleCnt="0">
        <dgm:presLayoutVars>
          <dgm:hierBranch val="init"/>
        </dgm:presLayoutVars>
      </dgm:prSet>
      <dgm:spPr/>
    </dgm:pt>
    <dgm:pt modelId="{83283379-C326-4D41-8D3D-04BDB425875A}" type="pres">
      <dgm:prSet presAssocID="{055954B6-20A4-4519-9946-D4DB3328228F}" presName="rootComposite" presStyleCnt="0"/>
      <dgm:spPr/>
    </dgm:pt>
    <dgm:pt modelId="{75F498BE-29AC-419F-9A2F-75C48FD4C5EB}" type="pres">
      <dgm:prSet presAssocID="{055954B6-20A4-4519-9946-D4DB3328228F}" presName="rootText" presStyleLbl="node4" presStyleIdx="18" presStyleCnt="28" custLinFactX="52137" custLinFactNeighborX="100000" custLinFactNeighborY="-5338">
        <dgm:presLayoutVars>
          <dgm:chPref val="3"/>
        </dgm:presLayoutVars>
      </dgm:prSet>
      <dgm:spPr/>
    </dgm:pt>
    <dgm:pt modelId="{5643677D-0E82-4DF5-83B0-EB57EF2F08DE}" type="pres">
      <dgm:prSet presAssocID="{055954B6-20A4-4519-9946-D4DB3328228F}" presName="rootConnector" presStyleLbl="node4" presStyleIdx="18" presStyleCnt="28"/>
      <dgm:spPr/>
    </dgm:pt>
    <dgm:pt modelId="{5D4A5E1E-AEDC-4864-8259-472F079C9641}" type="pres">
      <dgm:prSet presAssocID="{055954B6-20A4-4519-9946-D4DB3328228F}" presName="hierChild4" presStyleCnt="0"/>
      <dgm:spPr/>
    </dgm:pt>
    <dgm:pt modelId="{5B391BE6-DE53-48B0-A1FA-32A92FF2F044}" type="pres">
      <dgm:prSet presAssocID="{055954B6-20A4-4519-9946-D4DB3328228F}" presName="hierChild5" presStyleCnt="0"/>
      <dgm:spPr/>
    </dgm:pt>
    <dgm:pt modelId="{89FF59AB-5BF7-4A1B-BD0B-5FBBE78ABDA7}" type="pres">
      <dgm:prSet presAssocID="{EBCBCA1A-8BC5-4F93-AE1D-2D8470256EFE}" presName="hierChild5" presStyleCnt="0"/>
      <dgm:spPr/>
    </dgm:pt>
    <dgm:pt modelId="{60A6F2E5-09E1-46AA-890A-E42A560F3518}" type="pres">
      <dgm:prSet presAssocID="{24A79F42-DD90-4B1C-8381-3D1202D6E954}" presName="Name35" presStyleLbl="parChTrans1D4" presStyleIdx="19" presStyleCnt="28"/>
      <dgm:spPr/>
    </dgm:pt>
    <dgm:pt modelId="{91519B8F-9AED-4D83-A413-5B07465DF837}" type="pres">
      <dgm:prSet presAssocID="{BD7B2159-1384-49F5-88D2-93B864C74DA8}" presName="hierRoot2" presStyleCnt="0">
        <dgm:presLayoutVars>
          <dgm:hierBranch val="init"/>
        </dgm:presLayoutVars>
      </dgm:prSet>
      <dgm:spPr/>
    </dgm:pt>
    <dgm:pt modelId="{192B0C64-853A-421A-8D33-1A8C7A505CDF}" type="pres">
      <dgm:prSet presAssocID="{BD7B2159-1384-49F5-88D2-93B864C74DA8}" presName="rootComposite" presStyleCnt="0"/>
      <dgm:spPr/>
    </dgm:pt>
    <dgm:pt modelId="{2BB9FF76-4CB3-4683-B036-5406B5076191}" type="pres">
      <dgm:prSet presAssocID="{BD7B2159-1384-49F5-88D2-93B864C74DA8}" presName="rootText" presStyleLbl="node4" presStyleIdx="19" presStyleCnt="28" custLinFactX="57243" custLinFactNeighborX="100000" custLinFactNeighborY="-12394">
        <dgm:presLayoutVars>
          <dgm:chPref val="3"/>
        </dgm:presLayoutVars>
      </dgm:prSet>
      <dgm:spPr/>
    </dgm:pt>
    <dgm:pt modelId="{74398DD0-EE08-4BD9-9841-FC8B7F698653}" type="pres">
      <dgm:prSet presAssocID="{BD7B2159-1384-49F5-88D2-93B864C74DA8}" presName="rootConnector" presStyleLbl="node4" presStyleIdx="19" presStyleCnt="28"/>
      <dgm:spPr/>
    </dgm:pt>
    <dgm:pt modelId="{7050717C-1F12-4DCD-8DFD-C77EEF77C8C1}" type="pres">
      <dgm:prSet presAssocID="{BD7B2159-1384-49F5-88D2-93B864C74DA8}" presName="hierChild4" presStyleCnt="0"/>
      <dgm:spPr/>
    </dgm:pt>
    <dgm:pt modelId="{DED322F6-70BE-4D2C-BDD8-8B819B3AED00}" type="pres">
      <dgm:prSet presAssocID="{E7A97B77-4F1C-4B35-ACA9-6CB8BD446ED3}" presName="Name37" presStyleLbl="parChTrans1D4" presStyleIdx="20" presStyleCnt="28"/>
      <dgm:spPr/>
    </dgm:pt>
    <dgm:pt modelId="{79CF0FEE-AF0F-435A-9EF9-43182B0CEEC3}" type="pres">
      <dgm:prSet presAssocID="{78A7B86F-8A04-486D-BE3F-2CD6FA6A7881}" presName="hierRoot2" presStyleCnt="0">
        <dgm:presLayoutVars>
          <dgm:hierBranch val="init"/>
        </dgm:presLayoutVars>
      </dgm:prSet>
      <dgm:spPr/>
    </dgm:pt>
    <dgm:pt modelId="{5016B79E-89C8-44EE-AD2E-A4AD70D05649}" type="pres">
      <dgm:prSet presAssocID="{78A7B86F-8A04-486D-BE3F-2CD6FA6A7881}" presName="rootComposite" presStyleCnt="0"/>
      <dgm:spPr/>
    </dgm:pt>
    <dgm:pt modelId="{7D986261-BADB-42F7-B289-8190C84FEFE2}" type="pres">
      <dgm:prSet presAssocID="{78A7B86F-8A04-486D-BE3F-2CD6FA6A7881}" presName="rootText" presStyleLbl="node4" presStyleIdx="20" presStyleCnt="28" custLinFactX="100000" custLinFactNeighborX="106854" custLinFactNeighborY="-4272">
        <dgm:presLayoutVars>
          <dgm:chPref val="3"/>
        </dgm:presLayoutVars>
      </dgm:prSet>
      <dgm:spPr/>
    </dgm:pt>
    <dgm:pt modelId="{0B4D0A79-082E-4E37-8DE6-0BFC8D63F3BA}" type="pres">
      <dgm:prSet presAssocID="{78A7B86F-8A04-486D-BE3F-2CD6FA6A7881}" presName="rootConnector" presStyleLbl="node4" presStyleIdx="20" presStyleCnt="28"/>
      <dgm:spPr/>
    </dgm:pt>
    <dgm:pt modelId="{26CE8D08-03E4-4BA8-A406-A40243216C91}" type="pres">
      <dgm:prSet presAssocID="{78A7B86F-8A04-486D-BE3F-2CD6FA6A7881}" presName="hierChild4" presStyleCnt="0"/>
      <dgm:spPr/>
    </dgm:pt>
    <dgm:pt modelId="{05A3A0EA-F574-4B5B-BD5B-4454C847CB7A}" type="pres">
      <dgm:prSet presAssocID="{78A7B86F-8A04-486D-BE3F-2CD6FA6A7881}" presName="hierChild5" presStyleCnt="0"/>
      <dgm:spPr/>
    </dgm:pt>
    <dgm:pt modelId="{2D184788-79C3-41FC-990A-2EFE5C1EAC97}" type="pres">
      <dgm:prSet presAssocID="{F114A4A1-1D6F-416C-91AD-CA4E0E037871}" presName="Name37" presStyleLbl="parChTrans1D4" presStyleIdx="21" presStyleCnt="28"/>
      <dgm:spPr/>
    </dgm:pt>
    <dgm:pt modelId="{2A172FE1-AA46-4042-AFD6-68AF363B8B55}" type="pres">
      <dgm:prSet presAssocID="{1E75F843-22E2-4E42-8480-7FF0277BD1FE}" presName="hierRoot2" presStyleCnt="0">
        <dgm:presLayoutVars>
          <dgm:hierBranch val="init"/>
        </dgm:presLayoutVars>
      </dgm:prSet>
      <dgm:spPr/>
    </dgm:pt>
    <dgm:pt modelId="{D836939D-97B3-4C65-9E73-A34BEBA99434}" type="pres">
      <dgm:prSet presAssocID="{1E75F843-22E2-4E42-8480-7FF0277BD1FE}" presName="rootComposite" presStyleCnt="0"/>
      <dgm:spPr/>
    </dgm:pt>
    <dgm:pt modelId="{DE4598D1-27ED-4A32-AE4E-D25616107EE2}" type="pres">
      <dgm:prSet presAssocID="{1E75F843-22E2-4E42-8480-7FF0277BD1FE}" presName="rootText" presStyleLbl="node4" presStyleIdx="21" presStyleCnt="28" custLinFactX="100000" custLinFactNeighborX="106854" custLinFactNeighborY="-4272">
        <dgm:presLayoutVars>
          <dgm:chPref val="3"/>
        </dgm:presLayoutVars>
      </dgm:prSet>
      <dgm:spPr/>
    </dgm:pt>
    <dgm:pt modelId="{A97D2F52-22FE-466E-ABB3-1DDBA2FC48AD}" type="pres">
      <dgm:prSet presAssocID="{1E75F843-22E2-4E42-8480-7FF0277BD1FE}" presName="rootConnector" presStyleLbl="node4" presStyleIdx="21" presStyleCnt="28"/>
      <dgm:spPr/>
    </dgm:pt>
    <dgm:pt modelId="{29644D48-00A2-426E-93F3-1764F9AC6BBC}" type="pres">
      <dgm:prSet presAssocID="{1E75F843-22E2-4E42-8480-7FF0277BD1FE}" presName="hierChild4" presStyleCnt="0"/>
      <dgm:spPr/>
    </dgm:pt>
    <dgm:pt modelId="{A3FB031D-D3A3-4FB4-8A32-F72F584916F2}" type="pres">
      <dgm:prSet presAssocID="{1E75F843-22E2-4E42-8480-7FF0277BD1FE}" presName="hierChild5" presStyleCnt="0"/>
      <dgm:spPr/>
    </dgm:pt>
    <dgm:pt modelId="{C89C621C-8F67-43B3-8E70-03376D19CF74}" type="pres">
      <dgm:prSet presAssocID="{80997F46-5FED-4FEE-A1D5-F22C21C95D8D}" presName="Name37" presStyleLbl="parChTrans1D4" presStyleIdx="22" presStyleCnt="28"/>
      <dgm:spPr/>
    </dgm:pt>
    <dgm:pt modelId="{A6C4B33B-9D24-4AF8-AA4D-FE2D71B3FDCD}" type="pres">
      <dgm:prSet presAssocID="{7919B499-4E97-4940-A02C-5BF010246939}" presName="hierRoot2" presStyleCnt="0">
        <dgm:presLayoutVars>
          <dgm:hierBranch val="init"/>
        </dgm:presLayoutVars>
      </dgm:prSet>
      <dgm:spPr/>
    </dgm:pt>
    <dgm:pt modelId="{57F2ACFF-309F-435A-B51C-DC70DDEA738A}" type="pres">
      <dgm:prSet presAssocID="{7919B499-4E97-4940-A02C-5BF010246939}" presName="rootComposite" presStyleCnt="0"/>
      <dgm:spPr/>
    </dgm:pt>
    <dgm:pt modelId="{A0A92D8B-B343-4411-82B9-F57603BCB061}" type="pres">
      <dgm:prSet presAssocID="{7919B499-4E97-4940-A02C-5BF010246939}" presName="rootText" presStyleLbl="node4" presStyleIdx="22" presStyleCnt="28" custLinFactX="100000" custLinFactNeighborX="106854" custLinFactNeighborY="-4272">
        <dgm:presLayoutVars>
          <dgm:chPref val="3"/>
        </dgm:presLayoutVars>
      </dgm:prSet>
      <dgm:spPr/>
    </dgm:pt>
    <dgm:pt modelId="{E4ECBE81-AD74-46AB-905C-577F30B8E2B4}" type="pres">
      <dgm:prSet presAssocID="{7919B499-4E97-4940-A02C-5BF010246939}" presName="rootConnector" presStyleLbl="node4" presStyleIdx="22" presStyleCnt="28"/>
      <dgm:spPr/>
    </dgm:pt>
    <dgm:pt modelId="{F482C1E3-DF87-4725-9543-DA9FA3BB5CDC}" type="pres">
      <dgm:prSet presAssocID="{7919B499-4E97-4940-A02C-5BF010246939}" presName="hierChild4" presStyleCnt="0"/>
      <dgm:spPr/>
    </dgm:pt>
    <dgm:pt modelId="{96AD03AA-9693-4DA6-BDAD-267E1FD187EA}" type="pres">
      <dgm:prSet presAssocID="{7919B499-4E97-4940-A02C-5BF010246939}" presName="hierChild5" presStyleCnt="0"/>
      <dgm:spPr/>
    </dgm:pt>
    <dgm:pt modelId="{F0804FEB-3951-4BF5-9987-DA2A4D03198E}" type="pres">
      <dgm:prSet presAssocID="{AA7BF7ED-C944-49E4-9FDE-3E00EDC2AFBC}" presName="Name37" presStyleLbl="parChTrans1D4" presStyleIdx="23" presStyleCnt="28"/>
      <dgm:spPr/>
    </dgm:pt>
    <dgm:pt modelId="{48D39779-1586-4341-A6D7-CFD8077AC328}" type="pres">
      <dgm:prSet presAssocID="{32BAC4DE-112C-4859-BC46-CCF776BC1AE2}" presName="hierRoot2" presStyleCnt="0">
        <dgm:presLayoutVars>
          <dgm:hierBranch val="init"/>
        </dgm:presLayoutVars>
      </dgm:prSet>
      <dgm:spPr/>
    </dgm:pt>
    <dgm:pt modelId="{6E82CF13-5482-4291-8800-C8F72009182B}" type="pres">
      <dgm:prSet presAssocID="{32BAC4DE-112C-4859-BC46-CCF776BC1AE2}" presName="rootComposite" presStyleCnt="0"/>
      <dgm:spPr/>
    </dgm:pt>
    <dgm:pt modelId="{5BFB86F1-7D2D-4256-9B1F-B8F8058AB5C8}" type="pres">
      <dgm:prSet presAssocID="{32BAC4DE-112C-4859-BC46-CCF776BC1AE2}" presName="rootText" presStyleLbl="node4" presStyleIdx="23" presStyleCnt="28" custLinFactX="100000" custLinFactNeighborX="106854" custLinFactNeighborY="-4272">
        <dgm:presLayoutVars>
          <dgm:chPref val="3"/>
        </dgm:presLayoutVars>
      </dgm:prSet>
      <dgm:spPr/>
    </dgm:pt>
    <dgm:pt modelId="{3D280AFC-BF93-43AA-963F-C9D932E5B9FF}" type="pres">
      <dgm:prSet presAssocID="{32BAC4DE-112C-4859-BC46-CCF776BC1AE2}" presName="rootConnector" presStyleLbl="node4" presStyleIdx="23" presStyleCnt="28"/>
      <dgm:spPr/>
    </dgm:pt>
    <dgm:pt modelId="{4A5FA657-41B9-40C3-AD49-987513B12FCF}" type="pres">
      <dgm:prSet presAssocID="{32BAC4DE-112C-4859-BC46-CCF776BC1AE2}" presName="hierChild4" presStyleCnt="0"/>
      <dgm:spPr/>
    </dgm:pt>
    <dgm:pt modelId="{7E74D101-8586-4C4C-A06A-FB19BD1D8671}" type="pres">
      <dgm:prSet presAssocID="{32BAC4DE-112C-4859-BC46-CCF776BC1AE2}" presName="hierChild5" presStyleCnt="0"/>
      <dgm:spPr/>
    </dgm:pt>
    <dgm:pt modelId="{B52488F1-BB66-457C-8485-1F972834FBC8}" type="pres">
      <dgm:prSet presAssocID="{BD7B2159-1384-49F5-88D2-93B864C74DA8}" presName="hierChild5" presStyleCnt="0"/>
      <dgm:spPr/>
    </dgm:pt>
    <dgm:pt modelId="{771CDF35-AE15-4FEE-BDE7-4A87560AF305}" type="pres">
      <dgm:prSet presAssocID="{0EA543C9-040F-495D-8383-AEF42A99664F}" presName="hierChild5" presStyleCnt="0"/>
      <dgm:spPr/>
    </dgm:pt>
    <dgm:pt modelId="{F758D33E-C538-427E-B8B5-137BBA16DE58}" type="pres">
      <dgm:prSet presAssocID="{AF3B4BA0-2EB2-42B2-ADBE-9E9B720856F8}" presName="Name37" presStyleLbl="parChTrans1D3" presStyleIdx="6" presStyleCnt="7"/>
      <dgm:spPr/>
    </dgm:pt>
    <dgm:pt modelId="{798A2A64-13BA-4F9C-8C09-11FBD7FC48BE}" type="pres">
      <dgm:prSet presAssocID="{058CC8F6-B5B2-4103-B703-864D814C354D}" presName="hierRoot2" presStyleCnt="0">
        <dgm:presLayoutVars>
          <dgm:hierBranch val="init"/>
        </dgm:presLayoutVars>
      </dgm:prSet>
      <dgm:spPr/>
    </dgm:pt>
    <dgm:pt modelId="{597128CA-3691-4B11-9CCD-F2690D6893FB}" type="pres">
      <dgm:prSet presAssocID="{058CC8F6-B5B2-4103-B703-864D814C354D}" presName="rootComposite" presStyleCnt="0"/>
      <dgm:spPr/>
    </dgm:pt>
    <dgm:pt modelId="{F486EE28-D413-481A-88C3-627DD6322FD6}" type="pres">
      <dgm:prSet presAssocID="{058CC8F6-B5B2-4103-B703-864D814C354D}" presName="rootText" presStyleLbl="node3" presStyleIdx="6" presStyleCnt="7" custLinFactX="100000" custLinFactNeighborX="169559" custLinFactNeighborY="-1549">
        <dgm:presLayoutVars>
          <dgm:chPref val="3"/>
        </dgm:presLayoutVars>
      </dgm:prSet>
      <dgm:spPr/>
    </dgm:pt>
    <dgm:pt modelId="{D6FEE18A-C6BD-4DD2-B376-69D67063DB65}" type="pres">
      <dgm:prSet presAssocID="{058CC8F6-B5B2-4103-B703-864D814C354D}" presName="rootConnector" presStyleLbl="node3" presStyleIdx="6" presStyleCnt="7"/>
      <dgm:spPr/>
    </dgm:pt>
    <dgm:pt modelId="{EB11D006-38C5-4664-8E43-3289CB70C86E}" type="pres">
      <dgm:prSet presAssocID="{058CC8F6-B5B2-4103-B703-864D814C354D}" presName="hierChild4" presStyleCnt="0"/>
      <dgm:spPr/>
    </dgm:pt>
    <dgm:pt modelId="{CCF2CA70-A962-49AE-9AFD-013A27239AA3}" type="pres">
      <dgm:prSet presAssocID="{302D9678-C55A-4282-B163-6E7FC569D8DF}" presName="Name37" presStyleLbl="parChTrans1D4" presStyleIdx="24" presStyleCnt="28"/>
      <dgm:spPr/>
    </dgm:pt>
    <dgm:pt modelId="{07B9466B-5886-4BCE-9537-DF938410423D}" type="pres">
      <dgm:prSet presAssocID="{C0085243-447B-4BF5-B013-911B0171CD8E}" presName="hierRoot2" presStyleCnt="0">
        <dgm:presLayoutVars>
          <dgm:hierBranch val="init"/>
        </dgm:presLayoutVars>
      </dgm:prSet>
      <dgm:spPr/>
    </dgm:pt>
    <dgm:pt modelId="{6FABF376-8D27-4572-91E9-23B6F4CFAAD6}" type="pres">
      <dgm:prSet presAssocID="{C0085243-447B-4BF5-B013-911B0171CD8E}" presName="rootComposite" presStyleCnt="0"/>
      <dgm:spPr/>
    </dgm:pt>
    <dgm:pt modelId="{229ABCF6-C408-45BF-92E8-8FC891D80208}" type="pres">
      <dgm:prSet presAssocID="{C0085243-447B-4BF5-B013-911B0171CD8E}" presName="rootText" presStyleLbl="node4" presStyleIdx="24" presStyleCnt="28" custLinFactX="100000" custLinFactNeighborX="182923" custLinFactNeighborY="-5338">
        <dgm:presLayoutVars>
          <dgm:chPref val="3"/>
        </dgm:presLayoutVars>
      </dgm:prSet>
      <dgm:spPr/>
    </dgm:pt>
    <dgm:pt modelId="{0965795A-09D8-43F0-8F37-C483E74ACFFC}" type="pres">
      <dgm:prSet presAssocID="{C0085243-447B-4BF5-B013-911B0171CD8E}" presName="rootConnector" presStyleLbl="node4" presStyleIdx="24" presStyleCnt="28"/>
      <dgm:spPr/>
    </dgm:pt>
    <dgm:pt modelId="{4CB50D2F-47F3-44B9-B600-0FCBB78646EC}" type="pres">
      <dgm:prSet presAssocID="{C0085243-447B-4BF5-B013-911B0171CD8E}" presName="hierChild4" presStyleCnt="0"/>
      <dgm:spPr/>
    </dgm:pt>
    <dgm:pt modelId="{0D530FB9-A611-46FC-8001-B1C80628E502}" type="pres">
      <dgm:prSet presAssocID="{C0085243-447B-4BF5-B013-911B0171CD8E}" presName="hierChild5" presStyleCnt="0"/>
      <dgm:spPr/>
    </dgm:pt>
    <dgm:pt modelId="{117F2E04-5824-4F36-AA68-60A584ED5F46}" type="pres">
      <dgm:prSet presAssocID="{DB684BA9-0646-4CB7-9A16-73D8EE26D776}" presName="Name37" presStyleLbl="parChTrans1D4" presStyleIdx="25" presStyleCnt="28"/>
      <dgm:spPr/>
    </dgm:pt>
    <dgm:pt modelId="{FADFDD3B-AC98-47CB-8234-71AE784681BF}" type="pres">
      <dgm:prSet presAssocID="{DE1EF9AE-3204-4043-80BB-17A170145FB7}" presName="hierRoot2" presStyleCnt="0">
        <dgm:presLayoutVars>
          <dgm:hierBranch val="init"/>
        </dgm:presLayoutVars>
      </dgm:prSet>
      <dgm:spPr/>
    </dgm:pt>
    <dgm:pt modelId="{4151FC89-9831-4E5D-BBCE-98B459090C22}" type="pres">
      <dgm:prSet presAssocID="{DE1EF9AE-3204-4043-80BB-17A170145FB7}" presName="rootComposite" presStyleCnt="0"/>
      <dgm:spPr/>
    </dgm:pt>
    <dgm:pt modelId="{7C1452CA-5273-454F-9BD5-01612F8F5EAD}" type="pres">
      <dgm:prSet presAssocID="{DE1EF9AE-3204-4043-80BB-17A170145FB7}" presName="rootText" presStyleLbl="node4" presStyleIdx="25" presStyleCnt="28" custLinFactX="100000" custLinFactNeighborX="182923" custLinFactNeighborY="-5338">
        <dgm:presLayoutVars>
          <dgm:chPref val="3"/>
        </dgm:presLayoutVars>
      </dgm:prSet>
      <dgm:spPr/>
    </dgm:pt>
    <dgm:pt modelId="{A10BD1F9-3E86-4DC9-B236-175F97DCA9D4}" type="pres">
      <dgm:prSet presAssocID="{DE1EF9AE-3204-4043-80BB-17A170145FB7}" presName="rootConnector" presStyleLbl="node4" presStyleIdx="25" presStyleCnt="28"/>
      <dgm:spPr/>
    </dgm:pt>
    <dgm:pt modelId="{8B288C2C-E0D6-4D40-817E-0330881864AF}" type="pres">
      <dgm:prSet presAssocID="{DE1EF9AE-3204-4043-80BB-17A170145FB7}" presName="hierChild4" presStyleCnt="0"/>
      <dgm:spPr/>
    </dgm:pt>
    <dgm:pt modelId="{D508E850-9A9F-4BD8-9BE1-56D86EF781E7}" type="pres">
      <dgm:prSet presAssocID="{DE1EF9AE-3204-4043-80BB-17A170145FB7}" presName="hierChild5" presStyleCnt="0"/>
      <dgm:spPr/>
    </dgm:pt>
    <dgm:pt modelId="{31F6D581-69E5-4DD0-B25B-332D3DD4AB00}" type="pres">
      <dgm:prSet presAssocID="{770C3F2A-62BE-4B32-B2FD-E5C99B291004}" presName="Name37" presStyleLbl="parChTrans1D4" presStyleIdx="26" presStyleCnt="28"/>
      <dgm:spPr/>
    </dgm:pt>
    <dgm:pt modelId="{3161D985-E57F-446D-8365-8279DB8C3FF5}" type="pres">
      <dgm:prSet presAssocID="{75D462B4-D261-4C5E-AE91-4B068A070662}" presName="hierRoot2" presStyleCnt="0">
        <dgm:presLayoutVars>
          <dgm:hierBranch val="init"/>
        </dgm:presLayoutVars>
      </dgm:prSet>
      <dgm:spPr/>
    </dgm:pt>
    <dgm:pt modelId="{D0565C03-2293-4CFC-AED8-9BA48EF1F644}" type="pres">
      <dgm:prSet presAssocID="{75D462B4-D261-4C5E-AE91-4B068A070662}" presName="rootComposite" presStyleCnt="0"/>
      <dgm:spPr/>
    </dgm:pt>
    <dgm:pt modelId="{35C36CD6-F8D3-47F2-9E4E-90990E25F04C}" type="pres">
      <dgm:prSet presAssocID="{75D462B4-D261-4C5E-AE91-4B068A070662}" presName="rootText" presStyleLbl="node4" presStyleIdx="26" presStyleCnt="28" custLinFactX="100000" custLinFactNeighborX="182923" custLinFactNeighborY="-5338">
        <dgm:presLayoutVars>
          <dgm:chPref val="3"/>
        </dgm:presLayoutVars>
      </dgm:prSet>
      <dgm:spPr/>
    </dgm:pt>
    <dgm:pt modelId="{121FFD23-CCB7-4FB2-B43E-DBC5448DF110}" type="pres">
      <dgm:prSet presAssocID="{75D462B4-D261-4C5E-AE91-4B068A070662}" presName="rootConnector" presStyleLbl="node4" presStyleIdx="26" presStyleCnt="28"/>
      <dgm:spPr/>
    </dgm:pt>
    <dgm:pt modelId="{0BA0EBF7-88F2-4CAA-A295-F24B86F8A594}" type="pres">
      <dgm:prSet presAssocID="{75D462B4-D261-4C5E-AE91-4B068A070662}" presName="hierChild4" presStyleCnt="0"/>
      <dgm:spPr/>
    </dgm:pt>
    <dgm:pt modelId="{7A981996-6F4C-4660-9BA9-226ED83A8706}" type="pres">
      <dgm:prSet presAssocID="{75D462B4-D261-4C5E-AE91-4B068A070662}" presName="hierChild5" presStyleCnt="0"/>
      <dgm:spPr/>
    </dgm:pt>
    <dgm:pt modelId="{3C7535DA-C737-4233-84BD-CAA3122FFBDF}" type="pres">
      <dgm:prSet presAssocID="{D28673C7-753E-4E0C-ABDF-CA5FA6D70A2D}" presName="Name37" presStyleLbl="parChTrans1D4" presStyleIdx="27" presStyleCnt="28"/>
      <dgm:spPr/>
    </dgm:pt>
    <dgm:pt modelId="{C41D3689-BD17-4B73-9C66-08B2EE30D64E}" type="pres">
      <dgm:prSet presAssocID="{9247B9BF-D9E3-4B3F-9707-51032D0C7A9C}" presName="hierRoot2" presStyleCnt="0">
        <dgm:presLayoutVars>
          <dgm:hierBranch val="init"/>
        </dgm:presLayoutVars>
      </dgm:prSet>
      <dgm:spPr/>
    </dgm:pt>
    <dgm:pt modelId="{BC4A5303-FB4B-4401-98AB-16D332191BB8}" type="pres">
      <dgm:prSet presAssocID="{9247B9BF-D9E3-4B3F-9707-51032D0C7A9C}" presName="rootComposite" presStyleCnt="0"/>
      <dgm:spPr/>
    </dgm:pt>
    <dgm:pt modelId="{E8E5F0B4-4866-459F-BF33-262E52AA1BE9}" type="pres">
      <dgm:prSet presAssocID="{9247B9BF-D9E3-4B3F-9707-51032D0C7A9C}" presName="rootText" presStyleLbl="node4" presStyleIdx="27" presStyleCnt="28" custLinFactX="100000" custLinFactNeighborX="182923" custLinFactNeighborY="-5338">
        <dgm:presLayoutVars>
          <dgm:chPref val="3"/>
        </dgm:presLayoutVars>
      </dgm:prSet>
      <dgm:spPr/>
    </dgm:pt>
    <dgm:pt modelId="{68FFB885-AD2C-4B15-A852-5FAC99E84D18}" type="pres">
      <dgm:prSet presAssocID="{9247B9BF-D9E3-4B3F-9707-51032D0C7A9C}" presName="rootConnector" presStyleLbl="node4" presStyleIdx="27" presStyleCnt="28"/>
      <dgm:spPr/>
    </dgm:pt>
    <dgm:pt modelId="{9DC20CAB-7393-4119-B76A-9523BCA5C183}" type="pres">
      <dgm:prSet presAssocID="{9247B9BF-D9E3-4B3F-9707-51032D0C7A9C}" presName="hierChild4" presStyleCnt="0"/>
      <dgm:spPr/>
    </dgm:pt>
    <dgm:pt modelId="{952C2CAD-8515-4C7A-B52A-B33A715C6576}" type="pres">
      <dgm:prSet presAssocID="{9247B9BF-D9E3-4B3F-9707-51032D0C7A9C}" presName="hierChild5" presStyleCnt="0"/>
      <dgm:spPr/>
    </dgm:pt>
    <dgm:pt modelId="{F833E174-1A6A-4941-8C8D-A2961CAE3185}" type="pres">
      <dgm:prSet presAssocID="{058CC8F6-B5B2-4103-B703-864D814C354D}" presName="hierChild5" presStyleCnt="0"/>
      <dgm:spPr/>
    </dgm:pt>
    <dgm:pt modelId="{48DBF185-27DE-46C0-9D39-4946760F8A8A}" type="pres">
      <dgm:prSet presAssocID="{FFB13ED8-4D66-4DBC-83B2-03334C8DE14C}" presName="hierChild5" presStyleCnt="0"/>
      <dgm:spPr/>
    </dgm:pt>
    <dgm:pt modelId="{8511C1FF-76D7-405A-937F-F0030DC9C20C}" type="pres">
      <dgm:prSet presAssocID="{F75A5E15-396E-46EB-B0F0-4F3505475086}" presName="hierChild3" presStyleCnt="0"/>
      <dgm:spPr/>
    </dgm:pt>
  </dgm:ptLst>
  <dgm:cxnLst>
    <dgm:cxn modelId="{075CDA00-7697-49FA-BABE-FB5B6A37CE30}" srcId="{BD7B2159-1384-49F5-88D2-93B864C74DA8}" destId="{1E75F843-22E2-4E42-8480-7FF0277BD1FE}" srcOrd="1" destOrd="0" parTransId="{F114A4A1-1D6F-416C-91AD-CA4E0E037871}" sibTransId="{0C94B2F0-44CF-42FF-8776-2E16E581F561}"/>
    <dgm:cxn modelId="{40FD5D01-A3B6-44B8-9518-86D1390FA046}" type="presOf" srcId="{9247B9BF-D9E3-4B3F-9707-51032D0C7A9C}" destId="{E8E5F0B4-4866-459F-BF33-262E52AA1BE9}" srcOrd="0" destOrd="0" presId="urn:microsoft.com/office/officeart/2005/8/layout/orgChart1"/>
    <dgm:cxn modelId="{D063C201-3848-4F1F-B863-F6F5457CEC32}" type="presOf" srcId="{C0085243-447B-4BF5-B013-911B0171CD8E}" destId="{229ABCF6-C408-45BF-92E8-8FC891D80208}" srcOrd="0" destOrd="0" presId="urn:microsoft.com/office/officeart/2005/8/layout/orgChart1"/>
    <dgm:cxn modelId="{91416D04-1645-4DBB-87C3-3DE86BFCEA0B}" srcId="{0EA543C9-040F-495D-8383-AEF42A99664F}" destId="{04E5256F-86E2-4869-AEFD-60758EC3FC33}" srcOrd="0" destOrd="0" parTransId="{E758CC99-1211-4E60-9260-F1CE9157FDEC}" sibTransId="{D70F3D4D-A8C2-424B-BD35-D9CB34B995C3}"/>
    <dgm:cxn modelId="{AC10EC04-CEA7-4E91-8C1E-C99D22E05951}" srcId="{BD3BE7E2-D6BC-4F36-BB6C-E9B993E2FEEB}" destId="{DDBAA9D5-05A7-43A4-89C7-8EFE9F78AAA9}" srcOrd="1" destOrd="0" parTransId="{B8CF766A-79D7-4D7D-8581-95FDD09AEEB5}" sibTransId="{75E0598D-6EA4-4DB4-9A73-C14A8DC6D1CB}"/>
    <dgm:cxn modelId="{20FD5006-F231-4A6B-991C-5BD2DFFF29C5}" srcId="{FFB13ED8-4D66-4DBC-83B2-03334C8DE14C}" destId="{BD3BE7E2-D6BC-4F36-BB6C-E9B993E2FEEB}" srcOrd="0" destOrd="0" parTransId="{5CFCABEA-0E4D-4271-ACA9-E72B93760F0F}" sibTransId="{02A9CD25-F12B-4E52-A271-99E1DA956E54}"/>
    <dgm:cxn modelId="{A8B5B006-23FA-4B00-8F49-8BBC2233CEB2}" type="presOf" srcId="{DDBAA9D5-05A7-43A4-89C7-8EFE9F78AAA9}" destId="{29CB0B64-5FFB-497D-9DC6-8955158BE7C3}" srcOrd="1" destOrd="0" presId="urn:microsoft.com/office/officeart/2005/8/layout/orgChart1"/>
    <dgm:cxn modelId="{CC24C00A-91DC-442E-845C-CCADE63E0A25}" srcId="{FFB13ED8-4D66-4DBC-83B2-03334C8DE14C}" destId="{0EA543C9-040F-495D-8383-AEF42A99664F}" srcOrd="3" destOrd="0" parTransId="{479EE6CB-CA01-4C22-AEF1-BE1D07B0F674}" sibTransId="{04FD8FDD-3CBD-4B1C-8E10-299009A76A76}"/>
    <dgm:cxn modelId="{AE45580F-AB4B-451E-917A-88D38124D248}" type="presOf" srcId="{9D439631-A539-446A-AAAB-09325B63B266}" destId="{3F2B0DB0-32AD-46A7-B27B-1875E534B47A}" srcOrd="1" destOrd="0" presId="urn:microsoft.com/office/officeart/2005/8/layout/orgChart1"/>
    <dgm:cxn modelId="{9EEAF00F-4E87-4AD9-9F6C-A8BE9D2150E0}" type="presOf" srcId="{BD3BE7E2-D6BC-4F36-BB6C-E9B993E2FEEB}" destId="{9F3BFB41-E8FC-4A73-A24E-8DA51DC562E1}" srcOrd="1" destOrd="0" presId="urn:microsoft.com/office/officeart/2005/8/layout/orgChart1"/>
    <dgm:cxn modelId="{CD450A13-FD8B-4B86-8773-6E4088257784}" type="presOf" srcId="{AA7BF7ED-C944-49E4-9FDE-3E00EDC2AFBC}" destId="{F0804FEB-3951-4BF5-9987-DA2A4D03198E}" srcOrd="0" destOrd="0" presId="urn:microsoft.com/office/officeart/2005/8/layout/orgChart1"/>
    <dgm:cxn modelId="{C51BA813-0AE8-47B0-8F59-461B7D713D0A}" srcId="{058CC8F6-B5B2-4103-B703-864D814C354D}" destId="{DE1EF9AE-3204-4043-80BB-17A170145FB7}" srcOrd="1" destOrd="0" parTransId="{DB684BA9-0646-4CB7-9A16-73D8EE26D776}" sibTransId="{4CCD20FB-B46A-405B-A471-7880798711B0}"/>
    <dgm:cxn modelId="{06A41714-14A7-4B02-AFAC-49753E301144}" type="presOf" srcId="{78A7B86F-8A04-486D-BE3F-2CD6FA6A7881}" destId="{0B4D0A79-082E-4E37-8DE6-0BFC8D63F3BA}" srcOrd="1" destOrd="0" presId="urn:microsoft.com/office/officeart/2005/8/layout/orgChart1"/>
    <dgm:cxn modelId="{3A276817-E7D2-4C3A-8DE2-EB94D05788FC}" type="presOf" srcId="{61CB44A3-4914-45AD-8E82-692ECA80812A}" destId="{D77AA983-9584-4556-AF3C-1D4BFB88ABA4}" srcOrd="0" destOrd="0" presId="urn:microsoft.com/office/officeart/2005/8/layout/orgChart1"/>
    <dgm:cxn modelId="{3AC8FB17-0048-40A8-B813-03AE9A2A0A1B}" type="presOf" srcId="{EBBEC1FA-0074-457A-B2A4-999A6DE3D3E3}" destId="{53FA8EFA-9110-4201-A495-F830BC8AE07C}" srcOrd="1" destOrd="0" presId="urn:microsoft.com/office/officeart/2005/8/layout/orgChart1"/>
    <dgm:cxn modelId="{9F341C19-C57A-4038-A6D0-225E5537C454}" type="presOf" srcId="{DB5A4F27-DB92-4922-A9B7-1513A8391A85}" destId="{2D24ACBC-2F5A-4927-90FB-9821604C355C}" srcOrd="0" destOrd="0" presId="urn:microsoft.com/office/officeart/2005/8/layout/orgChart1"/>
    <dgm:cxn modelId="{3848B61A-A5ED-44E8-A4A6-2021E1F554A3}" type="presOf" srcId="{3D6A09F8-7B0B-4C08-B760-EA47FDBE3E4C}" destId="{07024366-BCDA-4C30-992D-C36582B5BBAC}" srcOrd="1" destOrd="0" presId="urn:microsoft.com/office/officeart/2005/8/layout/orgChart1"/>
    <dgm:cxn modelId="{A0D7C31B-8AE2-4849-AB50-893A657A2FE8}" srcId="{EBCBCA1A-8BC5-4F93-AE1D-2D8470256EFE}" destId="{41315A80-9660-468A-B94C-FAA9B481D0BB}" srcOrd="2" destOrd="0" parTransId="{81578188-B9CA-4F3E-84ED-3EA6CCFD9BF4}" sibTransId="{CF5A5B79-4111-4B22-A6ED-32E2C5F07AA0}"/>
    <dgm:cxn modelId="{FA66861C-CBA8-4D55-AC31-F7D00CD3B0B8}" srcId="{FFB13ED8-4D66-4DBC-83B2-03334C8DE14C}" destId="{FA4705A9-2D47-47F2-832A-B810F918CCB3}" srcOrd="1" destOrd="0" parTransId="{770A1026-6F2B-40F7-8BFF-3B5B8A378AA2}" sibTransId="{5E8F3134-97A6-4D4D-A69A-3DB62A3C9F9E}"/>
    <dgm:cxn modelId="{9B7FAA1E-0E78-4730-BF8F-1F27771DBC62}" srcId="{04E5256F-86E2-4869-AEFD-60758EC3FC33}" destId="{1AB55A82-F5C6-4074-95DE-62531B87DFDB}" srcOrd="1" destOrd="0" parTransId="{7058725B-D454-4180-ACD8-D229B8C3C332}" sibTransId="{B694CDB4-0683-47B9-B529-7C0E8C8CC012}"/>
    <dgm:cxn modelId="{3645C61E-1845-45FF-AE17-E2434E20A2FC}" type="presOf" srcId="{A97A4770-0644-4718-B65E-ECD584CA41EC}" destId="{66069FC8-B989-40B5-AD49-FD191EE191EB}" srcOrd="0" destOrd="0" presId="urn:microsoft.com/office/officeart/2005/8/layout/orgChart1"/>
    <dgm:cxn modelId="{87A32C20-10D7-45F3-B25B-19F6A312D804}" type="presOf" srcId="{766433E6-7CAB-4358-A213-4DD3DE1B7C6C}" destId="{63661CD7-979D-46A0-8FF5-7DEA12F28085}" srcOrd="0" destOrd="0" presId="urn:microsoft.com/office/officeart/2005/8/layout/orgChart1"/>
    <dgm:cxn modelId="{E7401A22-5967-4F91-8AF1-AAD398F6986F}" type="presOf" srcId="{B94DCD0D-0D76-4706-94C2-BDCDD29C662D}" destId="{4AB96802-0C52-4F4B-8F36-35DE79C781E7}" srcOrd="0" destOrd="0" presId="urn:microsoft.com/office/officeart/2005/8/layout/orgChart1"/>
    <dgm:cxn modelId="{5D171E22-8AAE-43FC-AAAD-5E9F83F64B14}" type="presOf" srcId="{41315A80-9660-468A-B94C-FAA9B481D0BB}" destId="{12F667AF-C46D-4B16-B1DC-665D5075EBF7}" srcOrd="0" destOrd="0" presId="urn:microsoft.com/office/officeart/2005/8/layout/orgChart1"/>
    <dgm:cxn modelId="{CEDAAB24-48FA-4961-A267-76291F8B1219}" type="presOf" srcId="{550F03BA-39DB-4737-BFEC-EC8E39000951}" destId="{1EDBAD33-BB9D-430D-8E66-15E5BE82EC54}" srcOrd="0" destOrd="0" presId="urn:microsoft.com/office/officeart/2005/8/layout/orgChart1"/>
    <dgm:cxn modelId="{A2690B28-85DC-498A-8818-4FF435B70E72}" srcId="{FA4705A9-2D47-47F2-832A-B810F918CCB3}" destId="{CDDF402B-892B-4E06-B951-5C9CBB583C13}" srcOrd="0" destOrd="0" parTransId="{6FAF8714-B68C-4339-85F4-710AA7AE9776}" sibTransId="{557A1DE4-DC47-4804-959D-16E49109E8AE}"/>
    <dgm:cxn modelId="{989CDF2A-0E64-4AA0-A93F-35D8649EE8AD}" type="presOf" srcId="{479EE6CB-CA01-4C22-AEF1-BE1D07B0F674}" destId="{3FD2FE08-1A27-48A0-87FC-89FFFB7A763A}" srcOrd="0" destOrd="0" presId="urn:microsoft.com/office/officeart/2005/8/layout/orgChart1"/>
    <dgm:cxn modelId="{AA8D3D2B-64E2-495F-84C8-7D4735D6E17E}" type="presOf" srcId="{055954B6-20A4-4519-9946-D4DB3328228F}" destId="{75F498BE-29AC-419F-9A2F-75C48FD4C5EB}" srcOrd="0" destOrd="0" presId="urn:microsoft.com/office/officeart/2005/8/layout/orgChart1"/>
    <dgm:cxn modelId="{F0ED7B2B-CC6A-467F-A801-477132D19EDC}" srcId="{BD7B2159-1384-49F5-88D2-93B864C74DA8}" destId="{7919B499-4E97-4940-A02C-5BF010246939}" srcOrd="2" destOrd="0" parTransId="{80997F46-5FED-4FEE-A1D5-F22C21C95D8D}" sibTransId="{26C0BCD7-C4EF-40DF-8F4C-7EAA1724E6F3}"/>
    <dgm:cxn modelId="{746AB12E-4E29-4473-AAE3-EE0EA1B8E489}" type="presOf" srcId="{CCE4E459-4DBE-4DDB-98C3-D451D23C51EA}" destId="{4645E9F5-31F1-47EE-8B37-E6450C8064DF}" srcOrd="1" destOrd="0" presId="urn:microsoft.com/office/officeart/2005/8/layout/orgChart1"/>
    <dgm:cxn modelId="{95750030-DAFE-4FA6-8C8B-1334A9A09F65}" type="presOf" srcId="{C0085243-447B-4BF5-B013-911B0171CD8E}" destId="{0965795A-09D8-43F0-8F37-C483E74ACFFC}" srcOrd="1" destOrd="0" presId="urn:microsoft.com/office/officeart/2005/8/layout/orgChart1"/>
    <dgm:cxn modelId="{7F791F32-5B1E-421A-A6E1-E0A092D94006}" srcId="{FA4705A9-2D47-47F2-832A-B810F918CCB3}" destId="{418AFA13-FBD5-472C-92AE-AD86ECCF9492}" srcOrd="1" destOrd="0" parTransId="{E0057866-076C-44D4-A471-CA2912A0A205}" sibTransId="{50C83C6F-886F-4877-990B-B8E7A13AA42A}"/>
    <dgm:cxn modelId="{79224D36-73AA-4CAE-BAC4-EB92FBA4C758}" srcId="{FA4705A9-2D47-47F2-832A-B810F918CCB3}" destId="{DB5A4F27-DB92-4922-A9B7-1513A8391A85}" srcOrd="2" destOrd="0" parTransId="{6FF15C5F-E5A8-40C1-9B62-7429C56A0BFA}" sibTransId="{18F8FE1C-7500-4DBA-BB2F-B3E664035ACE}"/>
    <dgm:cxn modelId="{00214A38-F19D-40E7-B1BA-5F06E7EAE902}" type="presOf" srcId="{10646779-058E-4233-A6CC-4BFDF6ABA336}" destId="{32132886-EF76-4E26-8BC0-CED077ED43AA}" srcOrd="0" destOrd="0" presId="urn:microsoft.com/office/officeart/2005/8/layout/orgChart1"/>
    <dgm:cxn modelId="{3491E238-340A-4E07-B4A5-46B9910210A5}" type="presOf" srcId="{26D06746-6AEE-439B-AE27-24437FFE2B27}" destId="{B34388E1-4C7F-4A30-B4E8-33E76FA85497}" srcOrd="0" destOrd="0" presId="urn:microsoft.com/office/officeart/2005/8/layout/orgChart1"/>
    <dgm:cxn modelId="{090DFA39-9FD0-4E10-961F-ADFA4EBA75FF}" srcId="{F75A5E15-396E-46EB-B0F0-4F3505475086}" destId="{FFB13ED8-4D66-4DBC-83B2-03334C8DE14C}" srcOrd="1" destOrd="0" parTransId="{5F75E817-3F85-455F-B2FE-DE3EEC298B9F}" sibTransId="{1B53F550-725E-407F-B683-7036B05527D9}"/>
    <dgm:cxn modelId="{E6071D3A-651E-4129-A148-AFBD12DBE7F4}" type="presOf" srcId="{32BAC4DE-112C-4859-BC46-CCF776BC1AE2}" destId="{3D280AFC-BF93-43AA-963F-C9D932E5B9FF}" srcOrd="1" destOrd="0" presId="urn:microsoft.com/office/officeart/2005/8/layout/orgChart1"/>
    <dgm:cxn modelId="{884B933C-0BCC-4D37-8DD9-2513844160D2}" type="presOf" srcId="{489B600F-9A1C-4560-B410-F60C88FDA95E}" destId="{40CF0DA0-C513-4CF2-BEF2-C214D30B78D8}" srcOrd="0" destOrd="0" presId="urn:microsoft.com/office/officeart/2005/8/layout/orgChart1"/>
    <dgm:cxn modelId="{AC3CAD3D-2095-4A51-9B03-9DBF27BE45BD}" type="presOf" srcId="{0EA543C9-040F-495D-8383-AEF42A99664F}" destId="{FB70D4EF-6AF8-4C15-BF4B-4D5FD66E520F}" srcOrd="1" destOrd="0" presId="urn:microsoft.com/office/officeart/2005/8/layout/orgChart1"/>
    <dgm:cxn modelId="{0438075B-774E-45D2-A117-3510C40EC78A}" type="presOf" srcId="{766433E6-7CAB-4358-A213-4DD3DE1B7C6C}" destId="{540E1C36-9B8C-473A-B344-3453CC4EACBD}" srcOrd="1" destOrd="0" presId="urn:microsoft.com/office/officeart/2005/8/layout/orgChart1"/>
    <dgm:cxn modelId="{407B605B-2B8D-4A56-8C2F-C5E3DFEC1B88}" type="presOf" srcId="{D28673C7-753E-4E0C-ABDF-CA5FA6D70A2D}" destId="{3C7535DA-C737-4233-84BD-CAA3122FFBDF}" srcOrd="0" destOrd="0" presId="urn:microsoft.com/office/officeart/2005/8/layout/orgChart1"/>
    <dgm:cxn modelId="{4912F35B-E9FA-4F68-89C7-F6C2DA0C13A5}" type="presOf" srcId="{DE6BE128-FF64-4B4F-8194-7540C0B76891}" destId="{B5C1750B-5F20-4899-A1FC-624C2983A55A}" srcOrd="0" destOrd="0" presId="urn:microsoft.com/office/officeart/2005/8/layout/orgChart1"/>
    <dgm:cxn modelId="{0468395E-BD1B-442B-97FA-42D6EF0AFAC9}" type="presOf" srcId="{7919B499-4E97-4940-A02C-5BF010246939}" destId="{A0A92D8B-B343-4411-82B9-F57603BCB061}" srcOrd="0" destOrd="0" presId="urn:microsoft.com/office/officeart/2005/8/layout/orgChart1"/>
    <dgm:cxn modelId="{3623C661-03A9-4B3B-920D-E27A8A777883}" srcId="{BD7B2159-1384-49F5-88D2-93B864C74DA8}" destId="{78A7B86F-8A04-486D-BE3F-2CD6FA6A7881}" srcOrd="0" destOrd="0" parTransId="{E7A97B77-4F1C-4B35-ACA9-6CB8BD446ED3}" sibTransId="{B6CEB05D-565A-460D-92D3-010D8FF3659F}"/>
    <dgm:cxn modelId="{82629942-C977-4202-A6C5-660E3DAAD92A}" srcId="{EBCBCA1A-8BC5-4F93-AE1D-2D8470256EFE}" destId="{6732A5A7-CE52-47C9-95B7-46ECA70D2EA2}" srcOrd="1" destOrd="0" parTransId="{DB014878-0D0A-482C-A565-3C6F15272AF2}" sibTransId="{99F9FF35-E744-4F1C-A818-B2CCA3A70FBA}"/>
    <dgm:cxn modelId="{EDCFAD42-900D-4D4A-9343-16400F7CC886}" type="presOf" srcId="{6FF15C5F-E5A8-40C1-9B62-7429C56A0BFA}" destId="{DDFC1818-B112-4A2D-9F02-08FBB6A6C150}" srcOrd="0" destOrd="0" presId="urn:microsoft.com/office/officeart/2005/8/layout/orgChart1"/>
    <dgm:cxn modelId="{848E5E63-AEC6-45FF-8B0F-D91E6DA302EF}" type="presOf" srcId="{E758CC99-1211-4E60-9260-F1CE9157FDEC}" destId="{52E04BC7-485C-400E-9358-3CE5F8607EA3}" srcOrd="0" destOrd="0" presId="urn:microsoft.com/office/officeart/2005/8/layout/orgChart1"/>
    <dgm:cxn modelId="{37B7C743-30EF-46AD-A4C3-DC47EB099998}" type="presOf" srcId="{770A1026-6F2B-40F7-8BFF-3B5B8A378AA2}" destId="{2B469977-4FBE-4065-8DB7-E9B21F297BC6}" srcOrd="0" destOrd="0" presId="urn:microsoft.com/office/officeart/2005/8/layout/orgChart1"/>
    <dgm:cxn modelId="{FCB05964-707F-46F4-BA30-229C8B0E76A2}" type="presOf" srcId="{E0B17B09-EB58-441E-B216-B01EAD544353}" destId="{E0158F81-CB52-4E0B-A8B8-88666ED2833C}" srcOrd="0" destOrd="0" presId="urn:microsoft.com/office/officeart/2005/8/layout/orgChart1"/>
    <dgm:cxn modelId="{88542B45-2A34-45AF-AE58-42C65B491CA1}" type="presOf" srcId="{32BAC4DE-112C-4859-BC46-CCF776BC1AE2}" destId="{5BFB86F1-7D2D-4256-9B1F-B8F8058AB5C8}" srcOrd="0" destOrd="0" presId="urn:microsoft.com/office/officeart/2005/8/layout/orgChart1"/>
    <dgm:cxn modelId="{12CA1046-1135-47E4-82DB-64EEBE02DB78}" type="presOf" srcId="{7DAC8FC1-C7FD-4793-935E-1DAF63FFB1DA}" destId="{416158A6-FDF4-48DB-8224-1A16E9FE76CD}" srcOrd="0" destOrd="0" presId="urn:microsoft.com/office/officeart/2005/8/layout/orgChart1"/>
    <dgm:cxn modelId="{FF01CD66-3A00-42BF-B604-981BB904B45D}" type="presOf" srcId="{DD5E7369-BD81-4FF2-AB98-1C06B800E8DF}" destId="{0C73EB42-0590-490A-9D20-68FAE7541491}" srcOrd="0" destOrd="0" presId="urn:microsoft.com/office/officeart/2005/8/layout/orgChart1"/>
    <dgm:cxn modelId="{E3463167-42C2-410E-8223-C06D766A2AF6}" srcId="{EBCBCA1A-8BC5-4F93-AE1D-2D8470256EFE}" destId="{055954B6-20A4-4519-9946-D4DB3328228F}" srcOrd="3" destOrd="0" parTransId="{9B50F9CA-7163-457A-86AC-39F277C1B6D2}" sibTransId="{3505FA32-1670-4DC1-B894-1F3FF550E8A0}"/>
    <dgm:cxn modelId="{8EC36D69-DB67-4668-919D-4C3ADA67D2E0}" type="presOf" srcId="{B8CF766A-79D7-4D7D-8581-95FDD09AEEB5}" destId="{E8CCA02D-FF7A-439D-957B-B785BD7D0D22}" srcOrd="0" destOrd="0" presId="urn:microsoft.com/office/officeart/2005/8/layout/orgChart1"/>
    <dgm:cxn modelId="{F605CF4A-3019-4437-9068-036CD3D62BC9}" type="presOf" srcId="{494EE57C-414F-4647-87A6-E6A5E6D6DE90}" destId="{1167EBFC-A1FC-4E91-89E5-36CC518704BD}" srcOrd="0" destOrd="0" presId="urn:microsoft.com/office/officeart/2005/8/layout/orgChart1"/>
    <dgm:cxn modelId="{9D98EF4B-6D8F-4AE3-817F-F14E3E3388DD}" type="presOf" srcId="{1AB55A82-F5C6-4074-95DE-62531B87DFDB}" destId="{82F449F8-3624-4EA5-9B57-6BD7ACED562A}" srcOrd="1" destOrd="0" presId="urn:microsoft.com/office/officeart/2005/8/layout/orgChart1"/>
    <dgm:cxn modelId="{EA95324C-FDA3-4A8F-8ED3-CE5391A2D750}" srcId="{BD3BE7E2-D6BC-4F36-BB6C-E9B993E2FEEB}" destId="{DE6BE128-FF64-4B4F-8194-7540C0B76891}" srcOrd="0" destOrd="0" parTransId="{489B600F-9A1C-4560-B410-F60C88FDA95E}" sibTransId="{29D86EEE-7A26-49EE-997D-324EB6280F17}"/>
    <dgm:cxn modelId="{D0178A4C-8563-4B44-8FC4-D60CEA10BD55}" type="presOf" srcId="{2726B56A-6F9A-4009-8D36-804255A1348F}" destId="{2EDAAB6F-47DE-4765-B793-069024CDD206}" srcOrd="0" destOrd="0" presId="urn:microsoft.com/office/officeart/2005/8/layout/orgChart1"/>
    <dgm:cxn modelId="{3272A96C-0CBF-496F-B210-0863C5D558E9}" type="presOf" srcId="{F75A5E15-396E-46EB-B0F0-4F3505475086}" destId="{6C989E91-CCD0-48B4-80C1-8078043B5139}" srcOrd="0" destOrd="0" presId="urn:microsoft.com/office/officeart/2005/8/layout/orgChart1"/>
    <dgm:cxn modelId="{599FD54C-69EB-4172-BE24-97EFD61C1F30}" srcId="{0EA543C9-040F-495D-8383-AEF42A99664F}" destId="{BD7B2159-1384-49F5-88D2-93B864C74DA8}" srcOrd="2" destOrd="0" parTransId="{24A79F42-DD90-4B1C-8381-3D1202D6E954}" sibTransId="{3252B5C3-D200-47EB-B165-CF18B1184C23}"/>
    <dgm:cxn modelId="{4BB3274D-1070-4D1B-95F6-261C7A36441E}" srcId="{058CC8F6-B5B2-4103-B703-864D814C354D}" destId="{C0085243-447B-4BF5-B013-911B0171CD8E}" srcOrd="0" destOrd="0" parTransId="{302D9678-C55A-4282-B163-6E7FC569D8DF}" sibTransId="{E10DF7B7-A68D-4F4D-9769-3EBD4130BD92}"/>
    <dgm:cxn modelId="{61E1414D-6410-4662-A385-87BA816F26D6}" srcId="{FFB13ED8-4D66-4DBC-83B2-03334C8DE14C}" destId="{058CC8F6-B5B2-4103-B703-864D814C354D}" srcOrd="4" destOrd="0" parTransId="{AF3B4BA0-2EB2-42B2-ADBE-9E9B720856F8}" sibTransId="{80730ED4-C7AF-409D-B8A2-2CBADC4B38AF}"/>
    <dgm:cxn modelId="{37FA276E-5CBF-4C3E-9AF1-2CDE9C37E501}" type="presOf" srcId="{1E75F843-22E2-4E42-8480-7FF0277BD1FE}" destId="{A97D2F52-22FE-466E-ABB3-1DDBA2FC48AD}" srcOrd="1" destOrd="0" presId="urn:microsoft.com/office/officeart/2005/8/layout/orgChart1"/>
    <dgm:cxn modelId="{3A2B126F-A7F4-46FA-8984-CE6FB680A220}" srcId="{FFB13ED8-4D66-4DBC-83B2-03334C8DE14C}" destId="{766433E6-7CAB-4358-A213-4DD3DE1B7C6C}" srcOrd="2" destOrd="0" parTransId="{10646779-058E-4233-A6CC-4BFDF6ABA336}" sibTransId="{D9DA4E89-4B2C-46E3-8BDA-1CBFE942DED7}"/>
    <dgm:cxn modelId="{5D9A3D4F-E84F-414B-B728-21BC1B51FBD9}" type="presOf" srcId="{BE3C3970-481C-4CA8-B85C-6E9D3B06EA11}" destId="{A633887E-080F-45F3-8EC2-89FFDBD1C939}" srcOrd="0" destOrd="0" presId="urn:microsoft.com/office/officeart/2005/8/layout/orgChart1"/>
    <dgm:cxn modelId="{5EFB784F-237F-4C09-BC5C-1A5EF4DD1631}" type="presOf" srcId="{032AAB9C-35E6-411F-AAD0-3DD28A026069}" destId="{15EB986C-E185-4899-AB26-57CC8F83E450}" srcOrd="0" destOrd="0" presId="urn:microsoft.com/office/officeart/2005/8/layout/orgChart1"/>
    <dgm:cxn modelId="{92AAA06F-296C-46FA-9CFD-70F8BB17B9A1}" type="presOf" srcId="{DDBAA9D5-05A7-43A4-89C7-8EFE9F78AAA9}" destId="{51CE5957-49A5-459B-927A-C0E0818C6E90}" srcOrd="0" destOrd="0" presId="urn:microsoft.com/office/officeart/2005/8/layout/orgChart1"/>
    <dgm:cxn modelId="{7D4AB84F-6C52-4ACD-85A6-6B5FAE99A8C3}" srcId="{B5207E78-0041-4234-AE00-727C31662E03}" destId="{F75A5E15-396E-46EB-B0F0-4F3505475086}" srcOrd="0" destOrd="0" parTransId="{81DB8953-6C96-4E14-88C9-FD86D50031D3}" sibTransId="{B3CD8B77-DD4D-418C-8B05-7A2975C04DD0}"/>
    <dgm:cxn modelId="{ED9F0E71-85C9-4408-8369-40D7D0081A9A}" type="presOf" srcId="{0A9B56F8-6E82-48A7-9EFC-2C01AF011690}" destId="{90C0D494-42BE-4298-B40F-AD1732AA4A80}" srcOrd="0" destOrd="0" presId="urn:microsoft.com/office/officeart/2005/8/layout/orgChart1"/>
    <dgm:cxn modelId="{CEF8C071-3163-47C2-B9D5-D8395B3DD115}" type="presOf" srcId="{BD3BE7E2-D6BC-4F36-BB6C-E9B993E2FEEB}" destId="{6D7512DD-5A61-48F3-B347-71B0EBF12D62}" srcOrd="0" destOrd="0" presId="urn:microsoft.com/office/officeart/2005/8/layout/orgChart1"/>
    <dgm:cxn modelId="{CDB7BD74-4449-443D-B031-6914997CC10D}" type="presOf" srcId="{770C3F2A-62BE-4B32-B2FD-E5C99B291004}" destId="{31F6D581-69E5-4DD0-B25B-332D3DD4AB00}" srcOrd="0" destOrd="0" presId="urn:microsoft.com/office/officeart/2005/8/layout/orgChart1"/>
    <dgm:cxn modelId="{64142475-D35C-47D4-92B5-3691D565C36F}" type="presOf" srcId="{1AB55A82-F5C6-4074-95DE-62531B87DFDB}" destId="{9F5A17E1-871A-42A2-98F0-7784A362495F}" srcOrd="0" destOrd="0" presId="urn:microsoft.com/office/officeart/2005/8/layout/orgChart1"/>
    <dgm:cxn modelId="{84DA8D56-26CE-4C15-AE35-DA04B355EF6B}" srcId="{EBCBCA1A-8BC5-4F93-AE1D-2D8470256EFE}" destId="{3421F684-867B-4B1A-9F61-69D73947AFAE}" srcOrd="0" destOrd="0" parTransId="{0A9B56F8-6E82-48A7-9EFC-2C01AF011690}" sibTransId="{0EDB269F-3155-402E-B217-4782F6507DDB}"/>
    <dgm:cxn modelId="{69C9C176-F459-4BC6-BBEC-B7C601791117}" type="presOf" srcId="{DB014878-0D0A-482C-A565-3C6F15272AF2}" destId="{ACE181C5-2A85-4BF5-9E1A-90BA35B20D1E}" srcOrd="0" destOrd="0" presId="urn:microsoft.com/office/officeart/2005/8/layout/orgChart1"/>
    <dgm:cxn modelId="{C9977477-C75E-44B4-8814-2C542E222C2C}" srcId="{766433E6-7CAB-4358-A213-4DD3DE1B7C6C}" destId="{EFC88B2F-12DF-4EE5-AE65-0FA58EA9DA74}" srcOrd="0" destOrd="0" parTransId="{5EFF6613-2EEB-4CAC-8552-3760506A5367}" sibTransId="{1EB9D02D-5BDD-41AB-A2D3-6CF45DA95950}"/>
    <dgm:cxn modelId="{88051C59-3B65-4F30-958F-16E9579EC8AF}" srcId="{BD3BE7E2-D6BC-4F36-BB6C-E9B993E2FEEB}" destId="{EBBEC1FA-0074-457A-B2A4-999A6DE3D3E3}" srcOrd="2" destOrd="0" parTransId="{032AAB9C-35E6-411F-AAD0-3DD28A026069}" sibTransId="{63523042-1CD4-4060-875E-B93CB7B0ED55}"/>
    <dgm:cxn modelId="{89D85059-4564-4883-8F0E-66584D4FABFE}" type="presOf" srcId="{04E5256F-86E2-4869-AEFD-60758EC3FC33}" destId="{FF692FDF-AFB6-415F-93B7-226884928264}" srcOrd="1" destOrd="0" presId="urn:microsoft.com/office/officeart/2005/8/layout/orgChart1"/>
    <dgm:cxn modelId="{B38E817A-0C34-4FB4-BC43-6EE6AC966110}" type="presOf" srcId="{6732A5A7-CE52-47C9-95B7-46ECA70D2EA2}" destId="{CAA246A1-5617-44E3-BF82-E82163103F1B}" srcOrd="0" destOrd="0" presId="urn:microsoft.com/office/officeart/2005/8/layout/orgChart1"/>
    <dgm:cxn modelId="{A97ED27D-812C-44BA-88B5-67E7EF2195CB}" srcId="{766433E6-7CAB-4358-A213-4DD3DE1B7C6C}" destId="{CCE4E459-4DBE-4DDB-98C3-D451D23C51EA}" srcOrd="1" destOrd="0" parTransId="{A97A4770-0644-4718-B65E-ECD584CA41EC}" sibTransId="{8DEB1D80-F022-4751-B002-AB3BAC215DA0}"/>
    <dgm:cxn modelId="{7DDB117E-C0A0-4ADB-A0D6-56C2439A01C8}" type="presOf" srcId="{BD7B2159-1384-49F5-88D2-93B864C74DA8}" destId="{74398DD0-EE08-4BD9-9841-FC8B7F698653}" srcOrd="1" destOrd="0" presId="urn:microsoft.com/office/officeart/2005/8/layout/orgChart1"/>
    <dgm:cxn modelId="{172BD87E-67FE-4EF0-89A4-C1AD7AD9CFBC}" type="presOf" srcId="{DE1EF9AE-3204-4043-80BB-17A170145FB7}" destId="{7C1452CA-5273-454F-9BD5-01612F8F5EAD}" srcOrd="0" destOrd="0" presId="urn:microsoft.com/office/officeart/2005/8/layout/orgChart1"/>
    <dgm:cxn modelId="{1369B582-7FD3-4174-8B46-9DCAD09D5A15}" srcId="{0EA543C9-040F-495D-8383-AEF42A99664F}" destId="{EBCBCA1A-8BC5-4F93-AE1D-2D8470256EFE}" srcOrd="1" destOrd="0" parTransId="{550F03BA-39DB-4737-BFEC-EC8E39000951}" sibTransId="{C74CC82B-4A11-4E37-A9BB-0E81C600ADD7}"/>
    <dgm:cxn modelId="{872E5783-96BF-47D2-9C19-5EDF81BCDFC9}" type="presOf" srcId="{9B50F9CA-7163-457A-86AC-39F277C1B6D2}" destId="{46DD4B0F-CCDF-41B9-BC1D-2C57A138CEF9}" srcOrd="0" destOrd="0" presId="urn:microsoft.com/office/officeart/2005/8/layout/orgChart1"/>
    <dgm:cxn modelId="{61028683-9061-40FD-8EC9-D0D48F110D3E}" srcId="{96EEDCA3-9093-44FC-B194-3AA19FD0338F}" destId="{7DAC8FC1-C7FD-4793-935E-1DAF63FFB1DA}" srcOrd="0" destOrd="0" parTransId="{BE3C3970-481C-4CA8-B85C-6E9D3B06EA11}" sibTransId="{BAD4F946-827A-43C2-9CD9-6E3F1E20BCBF}"/>
    <dgm:cxn modelId="{406ADE83-6CED-411E-BD80-B33EFBA36FC7}" srcId="{058CC8F6-B5B2-4103-B703-864D814C354D}" destId="{75D462B4-D261-4C5E-AE91-4B068A070662}" srcOrd="2" destOrd="0" parTransId="{770C3F2A-62BE-4B32-B2FD-E5C99B291004}" sibTransId="{9C9F32EF-C7AB-45CA-AF78-28B9250E88AB}"/>
    <dgm:cxn modelId="{AA9DAA84-A92D-457A-AE22-4BECD9587552}" type="presOf" srcId="{E0057866-076C-44D4-A471-CA2912A0A205}" destId="{0D39BB5B-2B20-43F8-A9F7-B39742DA6D34}" srcOrd="0" destOrd="0" presId="urn:microsoft.com/office/officeart/2005/8/layout/orgChart1"/>
    <dgm:cxn modelId="{11FD7385-821B-4B81-82F5-08E7CA640DA4}" type="presOf" srcId="{BD7B2159-1384-49F5-88D2-93B864C74DA8}" destId="{2BB9FF76-4CB3-4683-B036-5406B5076191}" srcOrd="0" destOrd="0" presId="urn:microsoft.com/office/officeart/2005/8/layout/orgChart1"/>
    <dgm:cxn modelId="{237D0887-D061-4E3A-BA2B-9E387BC409CB}" type="presOf" srcId="{302D9678-C55A-4282-B163-6E7FC569D8DF}" destId="{CCF2CA70-A962-49AE-9AFD-013A27239AA3}" srcOrd="0" destOrd="0" presId="urn:microsoft.com/office/officeart/2005/8/layout/orgChart1"/>
    <dgm:cxn modelId="{00A94B8B-DE05-4508-95A1-4BA3B83681DC}" type="presOf" srcId="{DE6BE128-FF64-4B4F-8194-7540C0B76891}" destId="{C8D41D04-443E-4F60-9CC8-46D2C310BBAF}" srcOrd="1" destOrd="0" presId="urn:microsoft.com/office/officeart/2005/8/layout/orgChart1"/>
    <dgm:cxn modelId="{5654928C-0D51-4F3F-8520-C0B0084BF2A1}" type="presOf" srcId="{FFB13ED8-4D66-4DBC-83B2-03334C8DE14C}" destId="{62E47315-19AF-4FAA-9056-47B3EB9BCF92}" srcOrd="0" destOrd="0" presId="urn:microsoft.com/office/officeart/2005/8/layout/orgChart1"/>
    <dgm:cxn modelId="{91670B8D-0EB5-48B8-A060-C798414BCB0F}" type="presOf" srcId="{DD5E7369-BD81-4FF2-AB98-1C06B800E8DF}" destId="{13F7B6B6-BA1C-487D-9D3A-6C78FA988BA2}" srcOrd="1" destOrd="0" presId="urn:microsoft.com/office/officeart/2005/8/layout/orgChart1"/>
    <dgm:cxn modelId="{25623C8E-297E-4F15-8FF7-DE18F8152A7D}" type="presOf" srcId="{6127366E-9ECB-4687-9A74-DAA0D5226D7A}" destId="{4192F9AB-24D8-4C1C-A002-BC404FF4B4E1}" srcOrd="0" destOrd="0" presId="urn:microsoft.com/office/officeart/2005/8/layout/orgChart1"/>
    <dgm:cxn modelId="{F92FE393-D41A-42AF-B66B-42DAB3532F84}" type="presOf" srcId="{FA4705A9-2D47-47F2-832A-B810F918CCB3}" destId="{E4F3049B-CDC9-4823-A4C6-3B7E79CF03AB}" srcOrd="0" destOrd="0" presId="urn:microsoft.com/office/officeart/2005/8/layout/orgChart1"/>
    <dgm:cxn modelId="{794B6E95-4DAD-4BD4-B5C4-343A1E772931}" srcId="{766433E6-7CAB-4358-A213-4DD3DE1B7C6C}" destId="{C60CB525-9204-4B68-97A1-BBF9ED816F02}" srcOrd="3" destOrd="0" parTransId="{61CB44A3-4914-45AD-8E82-692ECA80812A}" sibTransId="{0ED367C2-483B-4B63-B1AB-B3E8FE68BF7D}"/>
    <dgm:cxn modelId="{EA9B009A-84B0-4009-ABCF-2B8C60D69AC5}" type="presOf" srcId="{058CC8F6-B5B2-4103-B703-864D814C354D}" destId="{F486EE28-D413-481A-88C3-627DD6322FD6}" srcOrd="0" destOrd="0" presId="urn:microsoft.com/office/officeart/2005/8/layout/orgChart1"/>
    <dgm:cxn modelId="{D839F89C-DDEE-4E6D-8787-16D4DBE7D224}" type="presOf" srcId="{1E75F843-22E2-4E42-8480-7FF0277BD1FE}" destId="{DE4598D1-27ED-4A32-AE4E-D25616107EE2}" srcOrd="0" destOrd="0" presId="urn:microsoft.com/office/officeart/2005/8/layout/orgChart1"/>
    <dgm:cxn modelId="{30FDE3A0-FDFF-4F84-85B6-77A85057B859}" srcId="{04E5256F-86E2-4869-AEFD-60758EC3FC33}" destId="{3D6A09F8-7B0B-4C08-B760-EA47FDBE3E4C}" srcOrd="0" destOrd="0" parTransId="{6127366E-9ECB-4687-9A74-DAA0D5226D7A}" sibTransId="{2C784DB1-132E-4688-AAF2-0D73D642162B}"/>
    <dgm:cxn modelId="{15128EAC-971D-431D-A56E-1B99AE040679}" type="presOf" srcId="{EBBEC1FA-0074-457A-B2A4-999A6DE3D3E3}" destId="{09B4F56C-F94F-4F8A-B567-91D653A476C1}" srcOrd="0" destOrd="0" presId="urn:microsoft.com/office/officeart/2005/8/layout/orgChart1"/>
    <dgm:cxn modelId="{F5BF37AD-D334-4148-AFA6-E900762C62AD}" type="presOf" srcId="{055954B6-20A4-4519-9946-D4DB3328228F}" destId="{5643677D-0E82-4DF5-83B0-EB57EF2F08DE}" srcOrd="1" destOrd="0" presId="urn:microsoft.com/office/officeart/2005/8/layout/orgChart1"/>
    <dgm:cxn modelId="{333A5DAD-385B-46C9-8140-8F7F41912D5D}" type="presOf" srcId="{80997F46-5FED-4FEE-A1D5-F22C21C95D8D}" destId="{C89C621C-8F67-43B3-8E70-03376D19CF74}" srcOrd="0" destOrd="0" presId="urn:microsoft.com/office/officeart/2005/8/layout/orgChart1"/>
    <dgm:cxn modelId="{80026FB0-845E-41FC-9087-5CCBE4161FB2}" srcId="{FA4705A9-2D47-47F2-832A-B810F918CCB3}" destId="{9D439631-A539-446A-AAAB-09325B63B266}" srcOrd="3" destOrd="0" parTransId="{B94DCD0D-0D76-4706-94C2-BDCDD29C662D}" sibTransId="{68887442-56BA-4FF4-933C-43529D736B71}"/>
    <dgm:cxn modelId="{B01678B1-FACF-42C9-B5B1-F978F281A45F}" type="presOf" srcId="{5F75E817-3F85-455F-B2FE-DE3EEC298B9F}" destId="{8761EBD2-92A5-4DB4-8D10-C0B3B6B844F7}" srcOrd="0" destOrd="0" presId="urn:microsoft.com/office/officeart/2005/8/layout/orgChart1"/>
    <dgm:cxn modelId="{910C60B2-997E-4A18-AD49-34166AEE2EF3}" type="presOf" srcId="{EBCBCA1A-8BC5-4F93-AE1D-2D8470256EFE}" destId="{4D325FC1-B47F-4F32-AC6A-BA6441C26B52}" srcOrd="1" destOrd="0" presId="urn:microsoft.com/office/officeart/2005/8/layout/orgChart1"/>
    <dgm:cxn modelId="{FC16AEB2-0003-4815-A1EA-137C7F010394}" type="presOf" srcId="{418AFA13-FBD5-472C-92AE-AD86ECCF9492}" destId="{C202B999-64E9-4E45-B626-E23BAEE2D86C}" srcOrd="1" destOrd="0" presId="urn:microsoft.com/office/officeart/2005/8/layout/orgChart1"/>
    <dgm:cxn modelId="{30AA3AB5-CC78-4E2B-B2AA-C233427409AE}" type="presOf" srcId="{E7A97B77-4F1C-4B35-ACA9-6CB8BD446ED3}" destId="{DED322F6-70BE-4D2C-BDD8-8B819B3AED00}" srcOrd="0" destOrd="0" presId="urn:microsoft.com/office/officeart/2005/8/layout/orgChart1"/>
    <dgm:cxn modelId="{FA4F9AB5-08FE-41A0-A4AE-05B5B9E1F1A8}" type="presOf" srcId="{CDDF402B-892B-4E06-B951-5C9CBB583C13}" destId="{F07E7D62-D280-4D3D-BEC1-EB6E6CCA7689}" srcOrd="1" destOrd="0" presId="urn:microsoft.com/office/officeart/2005/8/layout/orgChart1"/>
    <dgm:cxn modelId="{90CB20B6-A54D-4A02-B10A-D444A79093C4}" srcId="{F75A5E15-396E-46EB-B0F0-4F3505475086}" destId="{96EEDCA3-9093-44FC-B194-3AA19FD0338F}" srcOrd="0" destOrd="0" parTransId="{26D06746-6AEE-439B-AE27-24437FFE2B27}" sibTransId="{D8D54CA6-ADC0-4489-A979-216F513DED39}"/>
    <dgm:cxn modelId="{D27C26B7-87AF-472A-BF6F-99FD2AFDA59A}" type="presOf" srcId="{24A79F42-DD90-4B1C-8381-3D1202D6E954}" destId="{60A6F2E5-09E1-46AA-890A-E42A560F3518}" srcOrd="0" destOrd="0" presId="urn:microsoft.com/office/officeart/2005/8/layout/orgChart1"/>
    <dgm:cxn modelId="{FCDDE1B8-95BE-4906-BFC8-765CD46FC71E}" type="presOf" srcId="{7DAC8FC1-C7FD-4793-935E-1DAF63FFB1DA}" destId="{5481FB35-A1B1-4DA4-9F26-8114591AAB2E}" srcOrd="1" destOrd="0" presId="urn:microsoft.com/office/officeart/2005/8/layout/orgChart1"/>
    <dgm:cxn modelId="{C3C687BA-E0AA-4FE4-9737-148DD56BE6FC}" type="presOf" srcId="{3D6A09F8-7B0B-4C08-B760-EA47FDBE3E4C}" destId="{35AD46EA-66EF-44D0-AD84-88492BAC1E98}" srcOrd="0" destOrd="0" presId="urn:microsoft.com/office/officeart/2005/8/layout/orgChart1"/>
    <dgm:cxn modelId="{1142EBBB-3C76-4FD4-9366-00A860FE0E17}" type="presOf" srcId="{C60CB525-9204-4B68-97A1-BBF9ED816F02}" destId="{51D2F517-C789-4B6E-920C-3F08D8413099}" srcOrd="0" destOrd="0" presId="urn:microsoft.com/office/officeart/2005/8/layout/orgChart1"/>
    <dgm:cxn modelId="{14A8C1BC-0BC0-4862-BFAD-F743C5EF32A2}" type="presOf" srcId="{FFB13ED8-4D66-4DBC-83B2-03334C8DE14C}" destId="{B735B219-D31F-4F33-B648-C9A9E1E378FD}" srcOrd="1" destOrd="0" presId="urn:microsoft.com/office/officeart/2005/8/layout/orgChart1"/>
    <dgm:cxn modelId="{D1B856C2-B863-4044-A604-8B7F6F6DFB29}" type="presOf" srcId="{9247B9BF-D9E3-4B3F-9707-51032D0C7A9C}" destId="{68FFB885-AD2C-4B15-A852-5FAC99E84D18}" srcOrd="1" destOrd="0" presId="urn:microsoft.com/office/officeart/2005/8/layout/orgChart1"/>
    <dgm:cxn modelId="{C8B903C4-A332-4BDA-A9E7-06D1646FB535}" type="presOf" srcId="{96EEDCA3-9093-44FC-B194-3AA19FD0338F}" destId="{9EA6D714-2239-4117-BDA8-83666D1C56B0}" srcOrd="0" destOrd="0" presId="urn:microsoft.com/office/officeart/2005/8/layout/orgChart1"/>
    <dgm:cxn modelId="{B43F07C5-DFCB-4771-808E-A1A03044AC09}" type="presOf" srcId="{EFC88B2F-12DF-4EE5-AE65-0FA58EA9DA74}" destId="{087EB4DC-5827-4A49-A99F-475A911BA932}" srcOrd="0" destOrd="0" presId="urn:microsoft.com/office/officeart/2005/8/layout/orgChart1"/>
    <dgm:cxn modelId="{327DC4C5-55D0-4A02-A450-DA92BBE73770}" type="presOf" srcId="{3421F684-867B-4B1A-9F61-69D73947AFAE}" destId="{C818AFE9-A1CE-4E0B-9DC6-1706FA746874}" srcOrd="1" destOrd="0" presId="urn:microsoft.com/office/officeart/2005/8/layout/orgChart1"/>
    <dgm:cxn modelId="{A2130CC7-8498-452D-A4C6-461004A43DD8}" type="presOf" srcId="{F114A4A1-1D6F-416C-91AD-CA4E0E037871}" destId="{2D184788-79C3-41FC-990A-2EFE5C1EAC97}" srcOrd="0" destOrd="0" presId="urn:microsoft.com/office/officeart/2005/8/layout/orgChart1"/>
    <dgm:cxn modelId="{EAC0F9C8-E502-4D5C-ACFB-E46F49C753DC}" type="presOf" srcId="{EFC88B2F-12DF-4EE5-AE65-0FA58EA9DA74}" destId="{70DDB1AF-8646-489E-8051-CAD64D095039}" srcOrd="1" destOrd="0" presId="urn:microsoft.com/office/officeart/2005/8/layout/orgChart1"/>
    <dgm:cxn modelId="{62C717C9-0220-4D95-8AE7-A2ED164B4904}" type="presOf" srcId="{B5207E78-0041-4234-AE00-727C31662E03}" destId="{49819364-8D34-4A37-AF66-C08CBF7D002B}" srcOrd="0" destOrd="0" presId="urn:microsoft.com/office/officeart/2005/8/layout/orgChart1"/>
    <dgm:cxn modelId="{E6C9A9CB-FC7F-4E22-8A0A-5F79706555D4}" type="presOf" srcId="{418AFA13-FBD5-472C-92AE-AD86ECCF9492}" destId="{127D4E7B-64D1-4A36-9782-46C48B645966}" srcOrd="0" destOrd="0" presId="urn:microsoft.com/office/officeart/2005/8/layout/orgChart1"/>
    <dgm:cxn modelId="{D985E7CC-0A22-4F8C-8218-C0BB86DEAC52}" type="presOf" srcId="{DB5A4F27-DB92-4922-A9B7-1513A8391A85}" destId="{E8FF2819-5AC1-4C8F-9A02-A1A81E066F8C}" srcOrd="1" destOrd="0" presId="urn:microsoft.com/office/officeart/2005/8/layout/orgChart1"/>
    <dgm:cxn modelId="{73C467CE-B161-40F8-82CD-5C241D04D123}" srcId="{058CC8F6-B5B2-4103-B703-864D814C354D}" destId="{9247B9BF-D9E3-4B3F-9707-51032D0C7A9C}" srcOrd="3" destOrd="0" parTransId="{D28673C7-753E-4E0C-ABDF-CA5FA6D70A2D}" sibTransId="{F02A80EF-7028-4A63-8255-4D2872A55A3B}"/>
    <dgm:cxn modelId="{969A32CF-8213-4878-9CC2-4CEADAACDE4F}" type="presOf" srcId="{6FAF8714-B68C-4339-85F4-710AA7AE9776}" destId="{5B8A8C5F-F64B-4F55-9E23-806DE6CE16FB}" srcOrd="0" destOrd="0" presId="urn:microsoft.com/office/officeart/2005/8/layout/orgChart1"/>
    <dgm:cxn modelId="{7DA34BCF-BC43-4409-B5C1-261E1C64E3D1}" type="presOf" srcId="{CDDF402B-892B-4E06-B951-5C9CBB583C13}" destId="{1D2A9448-7D47-4002-9FD6-6D5120DA869A}" srcOrd="0" destOrd="0" presId="urn:microsoft.com/office/officeart/2005/8/layout/orgChart1"/>
    <dgm:cxn modelId="{10443CD4-1D5C-40E2-B201-F21964C2C9BC}" type="presOf" srcId="{0EA543C9-040F-495D-8383-AEF42A99664F}" destId="{0951B4BF-BCF8-452C-B526-D9312CAA05F8}" srcOrd="0" destOrd="0" presId="urn:microsoft.com/office/officeart/2005/8/layout/orgChart1"/>
    <dgm:cxn modelId="{57DE0BD6-99A7-4B38-A8F7-A0D4A3D10713}" type="presOf" srcId="{6732A5A7-CE52-47C9-95B7-46ECA70D2EA2}" destId="{F2BE6A6D-1689-40F0-850C-E5722212817A}" srcOrd="1" destOrd="0" presId="urn:microsoft.com/office/officeart/2005/8/layout/orgChart1"/>
    <dgm:cxn modelId="{EFD2F3D6-689E-45C4-818F-B1E4DDFB1C9D}" type="presOf" srcId="{2726B56A-6F9A-4009-8D36-804255A1348F}" destId="{06AFF506-0610-41E8-BDB2-C4C9562D73BB}" srcOrd="1" destOrd="0" presId="urn:microsoft.com/office/officeart/2005/8/layout/orgChart1"/>
    <dgm:cxn modelId="{24640CD7-B30E-4203-A977-32288CC6E8A9}" type="presOf" srcId="{7919B499-4E97-4940-A02C-5BF010246939}" destId="{E4ECBE81-AD74-46AB-905C-577F30B8E2B4}" srcOrd="1" destOrd="0" presId="urn:microsoft.com/office/officeart/2005/8/layout/orgChart1"/>
    <dgm:cxn modelId="{C6F95DD7-7258-4183-9ADA-0987CC5B674B}" type="presOf" srcId="{AF3B4BA0-2EB2-42B2-ADBE-9E9B720856F8}" destId="{F758D33E-C538-427E-B8B5-137BBA16DE58}" srcOrd="0" destOrd="0" presId="urn:microsoft.com/office/officeart/2005/8/layout/orgChart1"/>
    <dgm:cxn modelId="{AB227BDC-8454-4952-BC57-AA8666A33B70}" type="presOf" srcId="{5EFF6613-2EEB-4CAC-8552-3760506A5367}" destId="{81155C5C-9BE1-4EF9-8B67-309E28092ABA}" srcOrd="0" destOrd="0" presId="urn:microsoft.com/office/officeart/2005/8/layout/orgChart1"/>
    <dgm:cxn modelId="{489C14DD-EBE8-44AF-B55F-420ABED7A0F8}" type="presOf" srcId="{DB684BA9-0646-4CB7-9A16-73D8EE26D776}" destId="{117F2E04-5824-4F36-AA68-60A584ED5F46}" srcOrd="0" destOrd="0" presId="urn:microsoft.com/office/officeart/2005/8/layout/orgChart1"/>
    <dgm:cxn modelId="{3EA1B1DD-4EA4-4782-9167-32D620C55A5A}" srcId="{766433E6-7CAB-4358-A213-4DD3DE1B7C6C}" destId="{2726B56A-6F9A-4009-8D36-804255A1348F}" srcOrd="2" destOrd="0" parTransId="{E0B17B09-EB58-441E-B216-B01EAD544353}" sibTransId="{F3BDA54A-0CFF-4C21-A6F4-600BD0E86F7C}"/>
    <dgm:cxn modelId="{81316EE2-749A-43F4-A4D5-0D51FE6E8015}" type="presOf" srcId="{EBCBCA1A-8BC5-4F93-AE1D-2D8470256EFE}" destId="{E4670121-DD03-48E1-B942-09287BC717FA}" srcOrd="0" destOrd="0" presId="urn:microsoft.com/office/officeart/2005/8/layout/orgChart1"/>
    <dgm:cxn modelId="{A8C803E4-6BDC-4C53-B6B6-11A2387835C6}" type="presOf" srcId="{04E5256F-86E2-4869-AEFD-60758EC3FC33}" destId="{02D3BCBF-CE9F-4EDA-98D6-24EC7F7AC394}" srcOrd="0" destOrd="0" presId="urn:microsoft.com/office/officeart/2005/8/layout/orgChart1"/>
    <dgm:cxn modelId="{816549E5-1C98-4986-BDE6-B4438E6A42CE}" type="presOf" srcId="{41315A80-9660-468A-B94C-FAA9B481D0BB}" destId="{1C30DB21-FC79-4684-BB72-3D26B59A57EB}" srcOrd="1" destOrd="0" presId="urn:microsoft.com/office/officeart/2005/8/layout/orgChart1"/>
    <dgm:cxn modelId="{C7D33DE9-7917-40BE-AE71-534204BC4DDB}" type="presOf" srcId="{3421F684-867B-4B1A-9F61-69D73947AFAE}" destId="{93EA978D-B4BD-4BA6-A0A3-CE8AF0BC7165}" srcOrd="0" destOrd="0" presId="urn:microsoft.com/office/officeart/2005/8/layout/orgChart1"/>
    <dgm:cxn modelId="{D95B91E9-83A3-41B6-BC31-A097FC241BBC}" type="presOf" srcId="{75D462B4-D261-4C5E-AE91-4B068A070662}" destId="{35C36CD6-F8D3-47F2-9E4E-90990E25F04C}" srcOrd="0" destOrd="0" presId="urn:microsoft.com/office/officeart/2005/8/layout/orgChart1"/>
    <dgm:cxn modelId="{13C746EA-A81A-40D6-A36E-AE4CA2444A27}" type="presOf" srcId="{96EEDCA3-9093-44FC-B194-3AA19FD0338F}" destId="{B2C678EE-39FB-4460-A269-C5E8237F14A1}" srcOrd="1" destOrd="0" presId="urn:microsoft.com/office/officeart/2005/8/layout/orgChart1"/>
    <dgm:cxn modelId="{C1D51EEB-FF5A-4676-8AED-46ED649F851B}" type="presOf" srcId="{7058725B-D454-4180-ACD8-D229B8C3C332}" destId="{461844F2-46A8-41A0-BEEA-0DB66F8EB042}" srcOrd="0" destOrd="0" presId="urn:microsoft.com/office/officeart/2005/8/layout/orgChart1"/>
    <dgm:cxn modelId="{440980EB-C31A-49FD-985F-4D2A1A5EBA83}" type="presOf" srcId="{DE1EF9AE-3204-4043-80BB-17A170145FB7}" destId="{A10BD1F9-3E86-4DC9-B236-175F97DCA9D4}" srcOrd="1" destOrd="0" presId="urn:microsoft.com/office/officeart/2005/8/layout/orgChart1"/>
    <dgm:cxn modelId="{F85E36EC-D417-408A-B9E3-909C2EE63B68}" type="presOf" srcId="{81578188-B9CA-4F3E-84ED-3EA6CCFD9BF4}" destId="{FA1E7172-5C95-4098-9403-BE4764FF289E}" srcOrd="0" destOrd="0" presId="urn:microsoft.com/office/officeart/2005/8/layout/orgChart1"/>
    <dgm:cxn modelId="{0E3EB4EE-9DCE-49C6-9C2E-C5A7E797F6C4}" type="presOf" srcId="{C60CB525-9204-4B68-97A1-BBF9ED816F02}" destId="{6A5849B0-07C6-40B1-8F5D-8775A894EE84}" srcOrd="1" destOrd="0" presId="urn:microsoft.com/office/officeart/2005/8/layout/orgChart1"/>
    <dgm:cxn modelId="{42F5BFF0-E1E4-4823-B2E9-EE4CAF39F2DE}" type="presOf" srcId="{75D462B4-D261-4C5E-AE91-4B068A070662}" destId="{121FFD23-CCB7-4FB2-B43E-DBC5448DF110}" srcOrd="1" destOrd="0" presId="urn:microsoft.com/office/officeart/2005/8/layout/orgChart1"/>
    <dgm:cxn modelId="{8F372CF1-30EA-4995-8272-362665633C7E}" type="presOf" srcId="{5CFCABEA-0E4D-4271-ACA9-E72B93760F0F}" destId="{B4610682-7E5E-4419-A665-AADDA0A41260}" srcOrd="0" destOrd="0" presId="urn:microsoft.com/office/officeart/2005/8/layout/orgChart1"/>
    <dgm:cxn modelId="{021DE6F2-2924-42CD-AF03-3F7BC6663F90}" type="presOf" srcId="{9D439631-A539-446A-AAAB-09325B63B266}" destId="{7EAA553A-BA65-42BC-AE91-52161920EB91}" srcOrd="0" destOrd="0" presId="urn:microsoft.com/office/officeart/2005/8/layout/orgChart1"/>
    <dgm:cxn modelId="{B88F63F5-18A2-4897-A4D6-2CE6F0DF387B}" srcId="{96EEDCA3-9093-44FC-B194-3AA19FD0338F}" destId="{DD5E7369-BD81-4FF2-AB98-1C06B800E8DF}" srcOrd="1" destOrd="0" parTransId="{494EE57C-414F-4647-87A6-E6A5E6D6DE90}" sibTransId="{47AE514C-558C-47D3-A12D-36D954322F0F}"/>
    <dgm:cxn modelId="{A62227F6-B9DC-4F59-A19C-4982935DAE16}" type="presOf" srcId="{78A7B86F-8A04-486D-BE3F-2CD6FA6A7881}" destId="{7D986261-BADB-42F7-B289-8190C84FEFE2}" srcOrd="0" destOrd="0" presId="urn:microsoft.com/office/officeart/2005/8/layout/orgChart1"/>
    <dgm:cxn modelId="{17FD84F7-E5C2-424C-A344-12A60FD5380F}" type="presOf" srcId="{FA4705A9-2D47-47F2-832A-B810F918CCB3}" destId="{D8493AC9-CF6C-4186-8987-CFA6847B6E89}" srcOrd="1" destOrd="0" presId="urn:microsoft.com/office/officeart/2005/8/layout/orgChart1"/>
    <dgm:cxn modelId="{B2B33AF9-9500-4CAA-BD73-01A0014458BA}" type="presOf" srcId="{058CC8F6-B5B2-4103-B703-864D814C354D}" destId="{D6FEE18A-C6BD-4DD2-B376-69D67063DB65}" srcOrd="1" destOrd="0" presId="urn:microsoft.com/office/officeart/2005/8/layout/orgChart1"/>
    <dgm:cxn modelId="{9FC05FF9-8A94-48FA-9F1B-E0CD1934E578}" srcId="{BD7B2159-1384-49F5-88D2-93B864C74DA8}" destId="{32BAC4DE-112C-4859-BC46-CCF776BC1AE2}" srcOrd="3" destOrd="0" parTransId="{AA7BF7ED-C944-49E4-9FDE-3E00EDC2AFBC}" sibTransId="{9780EFBC-7D58-4FA9-A08B-F47A034E0D47}"/>
    <dgm:cxn modelId="{12D6A8FA-01F7-4A6C-91C0-2B1E84D33D22}" type="presOf" srcId="{F75A5E15-396E-46EB-B0F0-4F3505475086}" destId="{70B75E72-CEB0-4A0D-A2CB-BC81CC373C5F}" srcOrd="1" destOrd="0" presId="urn:microsoft.com/office/officeart/2005/8/layout/orgChart1"/>
    <dgm:cxn modelId="{473CACFE-896D-4F2F-9CB0-248768AF563C}" type="presOf" srcId="{CCE4E459-4DBE-4DDB-98C3-D451D23C51EA}" destId="{739305A3-BD4D-4C1E-AE2B-863A2FBEE813}" srcOrd="0" destOrd="0" presId="urn:microsoft.com/office/officeart/2005/8/layout/orgChart1"/>
    <dgm:cxn modelId="{0719723A-3179-4B51-BDE6-17B51EB82CFC}" type="presParOf" srcId="{49819364-8D34-4A37-AF66-C08CBF7D002B}" destId="{CFA60236-7B68-427A-A276-A21B4ED20737}" srcOrd="0" destOrd="0" presId="urn:microsoft.com/office/officeart/2005/8/layout/orgChart1"/>
    <dgm:cxn modelId="{889ECEE8-C52B-40B4-BA2E-5606FCADE766}" type="presParOf" srcId="{CFA60236-7B68-427A-A276-A21B4ED20737}" destId="{87613A89-F278-4431-B813-BF8825A848BF}" srcOrd="0" destOrd="0" presId="urn:microsoft.com/office/officeart/2005/8/layout/orgChart1"/>
    <dgm:cxn modelId="{A18E83D1-6420-4A78-8AC3-83776383F882}" type="presParOf" srcId="{87613A89-F278-4431-B813-BF8825A848BF}" destId="{6C989E91-CCD0-48B4-80C1-8078043B5139}" srcOrd="0" destOrd="0" presId="urn:microsoft.com/office/officeart/2005/8/layout/orgChart1"/>
    <dgm:cxn modelId="{B7AC568B-359A-4508-84B4-1FC8B3C04A14}" type="presParOf" srcId="{87613A89-F278-4431-B813-BF8825A848BF}" destId="{70B75E72-CEB0-4A0D-A2CB-BC81CC373C5F}" srcOrd="1" destOrd="0" presId="urn:microsoft.com/office/officeart/2005/8/layout/orgChart1"/>
    <dgm:cxn modelId="{5F8BD683-54A2-4445-A655-EBA395E4C25B}" type="presParOf" srcId="{CFA60236-7B68-427A-A276-A21B4ED20737}" destId="{A4D15439-CA8A-47EA-B6AA-30D69CED6DA6}" srcOrd="1" destOrd="0" presId="urn:microsoft.com/office/officeart/2005/8/layout/orgChart1"/>
    <dgm:cxn modelId="{7E5C2EF2-3E1E-421C-B28F-B7140BB905D3}" type="presParOf" srcId="{A4D15439-CA8A-47EA-B6AA-30D69CED6DA6}" destId="{B34388E1-4C7F-4A30-B4E8-33E76FA85497}" srcOrd="0" destOrd="0" presId="urn:microsoft.com/office/officeart/2005/8/layout/orgChart1"/>
    <dgm:cxn modelId="{6E6D1D71-B93C-4FFB-8876-13CBB989AF96}" type="presParOf" srcId="{A4D15439-CA8A-47EA-B6AA-30D69CED6DA6}" destId="{30600761-CC30-4B3B-A50C-33BEEA92E056}" srcOrd="1" destOrd="0" presId="urn:microsoft.com/office/officeart/2005/8/layout/orgChart1"/>
    <dgm:cxn modelId="{ADC6ADCA-3927-4F4D-B2F8-4942B9C5356D}" type="presParOf" srcId="{30600761-CC30-4B3B-A50C-33BEEA92E056}" destId="{D6FEF7D9-330B-4C1F-8AF2-6A73F4D1A864}" srcOrd="0" destOrd="0" presId="urn:microsoft.com/office/officeart/2005/8/layout/orgChart1"/>
    <dgm:cxn modelId="{71392452-665A-49E4-BDCD-CC50E7627792}" type="presParOf" srcId="{D6FEF7D9-330B-4C1F-8AF2-6A73F4D1A864}" destId="{9EA6D714-2239-4117-BDA8-83666D1C56B0}" srcOrd="0" destOrd="0" presId="urn:microsoft.com/office/officeart/2005/8/layout/orgChart1"/>
    <dgm:cxn modelId="{C5D06E07-CAB2-474D-9746-55A815ED1ADA}" type="presParOf" srcId="{D6FEF7D9-330B-4C1F-8AF2-6A73F4D1A864}" destId="{B2C678EE-39FB-4460-A269-C5E8237F14A1}" srcOrd="1" destOrd="0" presId="urn:microsoft.com/office/officeart/2005/8/layout/orgChart1"/>
    <dgm:cxn modelId="{F12271FB-1F83-461B-A091-7C96C60C2685}" type="presParOf" srcId="{30600761-CC30-4B3B-A50C-33BEEA92E056}" destId="{C0394319-F145-4F5F-B6F3-33C19699574B}" srcOrd="1" destOrd="0" presId="urn:microsoft.com/office/officeart/2005/8/layout/orgChart1"/>
    <dgm:cxn modelId="{46B68DE9-26E0-4AE0-B103-790280897753}" type="presParOf" srcId="{C0394319-F145-4F5F-B6F3-33C19699574B}" destId="{A633887E-080F-45F3-8EC2-89FFDBD1C939}" srcOrd="0" destOrd="0" presId="urn:microsoft.com/office/officeart/2005/8/layout/orgChart1"/>
    <dgm:cxn modelId="{1C4291CF-E8AF-48D3-8E32-5D7C4FB6F448}" type="presParOf" srcId="{C0394319-F145-4F5F-B6F3-33C19699574B}" destId="{A4C70F71-3AEB-446B-8D6C-B19DB463579B}" srcOrd="1" destOrd="0" presId="urn:microsoft.com/office/officeart/2005/8/layout/orgChart1"/>
    <dgm:cxn modelId="{52BA4C76-3769-46E7-84F7-B29AF08FE9B8}" type="presParOf" srcId="{A4C70F71-3AEB-446B-8D6C-B19DB463579B}" destId="{D33A8121-1193-4C89-9F72-FE1EEA258CBE}" srcOrd="0" destOrd="0" presId="urn:microsoft.com/office/officeart/2005/8/layout/orgChart1"/>
    <dgm:cxn modelId="{2235B142-16A6-41A2-B446-073BD6BA2373}" type="presParOf" srcId="{D33A8121-1193-4C89-9F72-FE1EEA258CBE}" destId="{416158A6-FDF4-48DB-8224-1A16E9FE76CD}" srcOrd="0" destOrd="0" presId="urn:microsoft.com/office/officeart/2005/8/layout/orgChart1"/>
    <dgm:cxn modelId="{11826B43-4130-4BD6-BBE7-6384672A0397}" type="presParOf" srcId="{D33A8121-1193-4C89-9F72-FE1EEA258CBE}" destId="{5481FB35-A1B1-4DA4-9F26-8114591AAB2E}" srcOrd="1" destOrd="0" presId="urn:microsoft.com/office/officeart/2005/8/layout/orgChart1"/>
    <dgm:cxn modelId="{80545956-CCD3-4155-A159-C929EC149C56}" type="presParOf" srcId="{A4C70F71-3AEB-446B-8D6C-B19DB463579B}" destId="{2E4A45BD-8B49-4A8E-B950-C12DE9E87728}" srcOrd="1" destOrd="0" presId="urn:microsoft.com/office/officeart/2005/8/layout/orgChart1"/>
    <dgm:cxn modelId="{AE149AB3-4A52-4459-833D-224D3F0730A6}" type="presParOf" srcId="{A4C70F71-3AEB-446B-8D6C-B19DB463579B}" destId="{CED71685-71D8-4C17-AA7B-5123A9202DC1}" srcOrd="2" destOrd="0" presId="urn:microsoft.com/office/officeart/2005/8/layout/orgChart1"/>
    <dgm:cxn modelId="{AA41BB84-915A-4AE7-8E48-EE3B296CD150}" type="presParOf" srcId="{C0394319-F145-4F5F-B6F3-33C19699574B}" destId="{1167EBFC-A1FC-4E91-89E5-36CC518704BD}" srcOrd="2" destOrd="0" presId="urn:microsoft.com/office/officeart/2005/8/layout/orgChart1"/>
    <dgm:cxn modelId="{FC10BFEF-0FAA-4076-9DC8-65920BDF9D9A}" type="presParOf" srcId="{C0394319-F145-4F5F-B6F3-33C19699574B}" destId="{BEE9BA7A-6A33-4820-AF94-82DBFA556A90}" srcOrd="3" destOrd="0" presId="urn:microsoft.com/office/officeart/2005/8/layout/orgChart1"/>
    <dgm:cxn modelId="{A796CD01-9603-401B-BC64-E40D2E50E4C3}" type="presParOf" srcId="{BEE9BA7A-6A33-4820-AF94-82DBFA556A90}" destId="{9351321D-AAB7-4039-A25B-A8215AE3942C}" srcOrd="0" destOrd="0" presId="urn:microsoft.com/office/officeart/2005/8/layout/orgChart1"/>
    <dgm:cxn modelId="{0FE207F3-64E0-47E9-972E-612934CB3625}" type="presParOf" srcId="{9351321D-AAB7-4039-A25B-A8215AE3942C}" destId="{0C73EB42-0590-490A-9D20-68FAE7541491}" srcOrd="0" destOrd="0" presId="urn:microsoft.com/office/officeart/2005/8/layout/orgChart1"/>
    <dgm:cxn modelId="{A338152D-B5CE-44DB-854F-17DBBA5EBE05}" type="presParOf" srcId="{9351321D-AAB7-4039-A25B-A8215AE3942C}" destId="{13F7B6B6-BA1C-487D-9D3A-6C78FA988BA2}" srcOrd="1" destOrd="0" presId="urn:microsoft.com/office/officeart/2005/8/layout/orgChart1"/>
    <dgm:cxn modelId="{B11B8B12-7925-47A3-AF49-A7E2CB8AB6F6}" type="presParOf" srcId="{BEE9BA7A-6A33-4820-AF94-82DBFA556A90}" destId="{EB7026F1-CA2F-4F6E-A9F8-783E8AB13B64}" srcOrd="1" destOrd="0" presId="urn:microsoft.com/office/officeart/2005/8/layout/orgChart1"/>
    <dgm:cxn modelId="{672A2B28-562A-45CD-AE88-BCAF71843987}" type="presParOf" srcId="{BEE9BA7A-6A33-4820-AF94-82DBFA556A90}" destId="{C7F589F2-01A3-4206-996A-9E5E0921B9E2}" srcOrd="2" destOrd="0" presId="urn:microsoft.com/office/officeart/2005/8/layout/orgChart1"/>
    <dgm:cxn modelId="{5049C99F-7A6D-498F-A8DC-75D7084FFF05}" type="presParOf" srcId="{30600761-CC30-4B3B-A50C-33BEEA92E056}" destId="{50630F17-3C74-4205-B84C-8D8FF58F375A}" srcOrd="2" destOrd="0" presId="urn:microsoft.com/office/officeart/2005/8/layout/orgChart1"/>
    <dgm:cxn modelId="{DB802D5D-18EB-46C0-B242-A83A856064E7}" type="presParOf" srcId="{A4D15439-CA8A-47EA-B6AA-30D69CED6DA6}" destId="{8761EBD2-92A5-4DB4-8D10-C0B3B6B844F7}" srcOrd="2" destOrd="0" presId="urn:microsoft.com/office/officeart/2005/8/layout/orgChart1"/>
    <dgm:cxn modelId="{E2611F36-79F2-4DD2-8F36-231FB0B58DF5}" type="presParOf" srcId="{A4D15439-CA8A-47EA-B6AA-30D69CED6DA6}" destId="{05293BA0-E6BD-4B55-A3AB-424BAB0A3095}" srcOrd="3" destOrd="0" presId="urn:microsoft.com/office/officeart/2005/8/layout/orgChart1"/>
    <dgm:cxn modelId="{E66DE21C-0F33-4C7A-9E83-465998FC406F}" type="presParOf" srcId="{05293BA0-E6BD-4B55-A3AB-424BAB0A3095}" destId="{E8445AA3-63A4-4F03-98A7-B8B8C96990D3}" srcOrd="0" destOrd="0" presId="urn:microsoft.com/office/officeart/2005/8/layout/orgChart1"/>
    <dgm:cxn modelId="{687C3BAE-6674-4AA7-8C38-18F7CEA1CE5B}" type="presParOf" srcId="{E8445AA3-63A4-4F03-98A7-B8B8C96990D3}" destId="{62E47315-19AF-4FAA-9056-47B3EB9BCF92}" srcOrd="0" destOrd="0" presId="urn:microsoft.com/office/officeart/2005/8/layout/orgChart1"/>
    <dgm:cxn modelId="{EF7107F7-4E13-40F7-A27A-C88886DB99F7}" type="presParOf" srcId="{E8445AA3-63A4-4F03-98A7-B8B8C96990D3}" destId="{B735B219-D31F-4F33-B648-C9A9E1E378FD}" srcOrd="1" destOrd="0" presId="urn:microsoft.com/office/officeart/2005/8/layout/orgChart1"/>
    <dgm:cxn modelId="{D6CCC3A8-AE81-447B-AE0E-21EBA1CF26C3}" type="presParOf" srcId="{05293BA0-E6BD-4B55-A3AB-424BAB0A3095}" destId="{B9CC1D5C-1003-4348-920E-B732701FD16F}" srcOrd="1" destOrd="0" presId="urn:microsoft.com/office/officeart/2005/8/layout/orgChart1"/>
    <dgm:cxn modelId="{A5297AAA-3AA7-4E46-8A21-7FCAB5ED5605}" type="presParOf" srcId="{B9CC1D5C-1003-4348-920E-B732701FD16F}" destId="{B4610682-7E5E-4419-A665-AADDA0A41260}" srcOrd="0" destOrd="0" presId="urn:microsoft.com/office/officeart/2005/8/layout/orgChart1"/>
    <dgm:cxn modelId="{B43D610B-869B-43C8-BE7D-33B7BB586562}" type="presParOf" srcId="{B9CC1D5C-1003-4348-920E-B732701FD16F}" destId="{8ADC7793-2ADD-4C4A-83EB-67800C8327BF}" srcOrd="1" destOrd="0" presId="urn:microsoft.com/office/officeart/2005/8/layout/orgChart1"/>
    <dgm:cxn modelId="{73AD3923-C977-4030-8A1C-DA4C3EAE834D}" type="presParOf" srcId="{8ADC7793-2ADD-4C4A-83EB-67800C8327BF}" destId="{FFEF2AAE-5501-4D52-A695-6D2EB00E42E5}" srcOrd="0" destOrd="0" presId="urn:microsoft.com/office/officeart/2005/8/layout/orgChart1"/>
    <dgm:cxn modelId="{3A848ABC-8D08-4CD1-B9B4-EA0D03E1A583}" type="presParOf" srcId="{FFEF2AAE-5501-4D52-A695-6D2EB00E42E5}" destId="{6D7512DD-5A61-48F3-B347-71B0EBF12D62}" srcOrd="0" destOrd="0" presId="urn:microsoft.com/office/officeart/2005/8/layout/orgChart1"/>
    <dgm:cxn modelId="{9C8B4247-614F-4C69-8C03-1EAF0336FC78}" type="presParOf" srcId="{FFEF2AAE-5501-4D52-A695-6D2EB00E42E5}" destId="{9F3BFB41-E8FC-4A73-A24E-8DA51DC562E1}" srcOrd="1" destOrd="0" presId="urn:microsoft.com/office/officeart/2005/8/layout/orgChart1"/>
    <dgm:cxn modelId="{E30C9DB9-5878-4506-809B-8C440B52124D}" type="presParOf" srcId="{8ADC7793-2ADD-4C4A-83EB-67800C8327BF}" destId="{0A10AE96-679A-4FBB-9D3F-3D22C06C603D}" srcOrd="1" destOrd="0" presId="urn:microsoft.com/office/officeart/2005/8/layout/orgChart1"/>
    <dgm:cxn modelId="{9A1CE1BD-1462-4075-89F6-4FCEBB31F21E}" type="presParOf" srcId="{0A10AE96-679A-4FBB-9D3F-3D22C06C603D}" destId="{40CF0DA0-C513-4CF2-BEF2-C214D30B78D8}" srcOrd="0" destOrd="0" presId="urn:microsoft.com/office/officeart/2005/8/layout/orgChart1"/>
    <dgm:cxn modelId="{5A32F429-DE72-436E-9933-A97CCB9C3390}" type="presParOf" srcId="{0A10AE96-679A-4FBB-9D3F-3D22C06C603D}" destId="{945245ED-66E2-4CB3-80AE-8911C3062F2C}" srcOrd="1" destOrd="0" presId="urn:microsoft.com/office/officeart/2005/8/layout/orgChart1"/>
    <dgm:cxn modelId="{F59CC2AC-13CA-4E61-9EEF-7E508EE510B7}" type="presParOf" srcId="{945245ED-66E2-4CB3-80AE-8911C3062F2C}" destId="{1E696590-2BD6-418F-A2E6-1225373045FC}" srcOrd="0" destOrd="0" presId="urn:microsoft.com/office/officeart/2005/8/layout/orgChart1"/>
    <dgm:cxn modelId="{EBE80560-11C5-446F-8F3F-22D49CA17440}" type="presParOf" srcId="{1E696590-2BD6-418F-A2E6-1225373045FC}" destId="{B5C1750B-5F20-4899-A1FC-624C2983A55A}" srcOrd="0" destOrd="0" presId="urn:microsoft.com/office/officeart/2005/8/layout/orgChart1"/>
    <dgm:cxn modelId="{3CAB373D-984F-41ED-9D96-42E0DD260497}" type="presParOf" srcId="{1E696590-2BD6-418F-A2E6-1225373045FC}" destId="{C8D41D04-443E-4F60-9CC8-46D2C310BBAF}" srcOrd="1" destOrd="0" presId="urn:microsoft.com/office/officeart/2005/8/layout/orgChart1"/>
    <dgm:cxn modelId="{B63EFFF2-0746-436C-9C44-574FFD54C299}" type="presParOf" srcId="{945245ED-66E2-4CB3-80AE-8911C3062F2C}" destId="{875B32E6-E1B0-4654-B9BE-C249EA205477}" srcOrd="1" destOrd="0" presId="urn:microsoft.com/office/officeart/2005/8/layout/orgChart1"/>
    <dgm:cxn modelId="{510A5C69-B40C-45F5-AEC1-1132330C6003}" type="presParOf" srcId="{945245ED-66E2-4CB3-80AE-8911C3062F2C}" destId="{33F8A135-2645-4A1C-9EBA-4BE70C30E62F}" srcOrd="2" destOrd="0" presId="urn:microsoft.com/office/officeart/2005/8/layout/orgChart1"/>
    <dgm:cxn modelId="{C3F0C843-4909-4CDF-9B1F-C4A959ED3EC1}" type="presParOf" srcId="{0A10AE96-679A-4FBB-9D3F-3D22C06C603D}" destId="{E8CCA02D-FF7A-439D-957B-B785BD7D0D22}" srcOrd="2" destOrd="0" presId="urn:microsoft.com/office/officeart/2005/8/layout/orgChart1"/>
    <dgm:cxn modelId="{F0AD7C3A-9A76-40BD-AFBE-9AF165E0F089}" type="presParOf" srcId="{0A10AE96-679A-4FBB-9D3F-3D22C06C603D}" destId="{0CEEBC80-6F92-4A7D-AC47-6E55B4086F45}" srcOrd="3" destOrd="0" presId="urn:microsoft.com/office/officeart/2005/8/layout/orgChart1"/>
    <dgm:cxn modelId="{28987F86-87B8-4534-BB1A-89820DA29898}" type="presParOf" srcId="{0CEEBC80-6F92-4A7D-AC47-6E55B4086F45}" destId="{D746B66F-A2C3-4DAE-949B-065D8811B9ED}" srcOrd="0" destOrd="0" presId="urn:microsoft.com/office/officeart/2005/8/layout/orgChart1"/>
    <dgm:cxn modelId="{22634AB2-50CC-43ED-97D2-5430D47E5112}" type="presParOf" srcId="{D746B66F-A2C3-4DAE-949B-065D8811B9ED}" destId="{51CE5957-49A5-459B-927A-C0E0818C6E90}" srcOrd="0" destOrd="0" presId="urn:microsoft.com/office/officeart/2005/8/layout/orgChart1"/>
    <dgm:cxn modelId="{D22A48E7-6280-420E-B93A-9B540FB6C246}" type="presParOf" srcId="{D746B66F-A2C3-4DAE-949B-065D8811B9ED}" destId="{29CB0B64-5FFB-497D-9DC6-8955158BE7C3}" srcOrd="1" destOrd="0" presId="urn:microsoft.com/office/officeart/2005/8/layout/orgChart1"/>
    <dgm:cxn modelId="{B8AC3C69-2A22-4AD2-B0E5-471E5302693D}" type="presParOf" srcId="{0CEEBC80-6F92-4A7D-AC47-6E55B4086F45}" destId="{AAA08DFB-2107-4818-8947-690C294E15AE}" srcOrd="1" destOrd="0" presId="urn:microsoft.com/office/officeart/2005/8/layout/orgChart1"/>
    <dgm:cxn modelId="{38B8B010-6AA9-4036-BDC7-251D1327548D}" type="presParOf" srcId="{0CEEBC80-6F92-4A7D-AC47-6E55B4086F45}" destId="{8A00A978-C097-4408-92EA-5F86596E3666}" srcOrd="2" destOrd="0" presId="urn:microsoft.com/office/officeart/2005/8/layout/orgChart1"/>
    <dgm:cxn modelId="{0EA54960-ABF0-4E54-A0A1-C8AA44142B98}" type="presParOf" srcId="{0A10AE96-679A-4FBB-9D3F-3D22C06C603D}" destId="{15EB986C-E185-4899-AB26-57CC8F83E450}" srcOrd="4" destOrd="0" presId="urn:microsoft.com/office/officeart/2005/8/layout/orgChart1"/>
    <dgm:cxn modelId="{96B56C68-148C-4842-9CBB-FBE71F5F5D28}" type="presParOf" srcId="{0A10AE96-679A-4FBB-9D3F-3D22C06C603D}" destId="{03568A55-0817-4C7C-9370-BD0B888D0EE2}" srcOrd="5" destOrd="0" presId="urn:microsoft.com/office/officeart/2005/8/layout/orgChart1"/>
    <dgm:cxn modelId="{3B207D59-8E7E-400C-8F24-E055622C45C7}" type="presParOf" srcId="{03568A55-0817-4C7C-9370-BD0B888D0EE2}" destId="{5CEC38FB-6A3A-47B1-AC04-7DC82905BE62}" srcOrd="0" destOrd="0" presId="urn:microsoft.com/office/officeart/2005/8/layout/orgChart1"/>
    <dgm:cxn modelId="{920FB085-F824-410A-B7ED-486F7FCA6203}" type="presParOf" srcId="{5CEC38FB-6A3A-47B1-AC04-7DC82905BE62}" destId="{09B4F56C-F94F-4F8A-B567-91D653A476C1}" srcOrd="0" destOrd="0" presId="urn:microsoft.com/office/officeart/2005/8/layout/orgChart1"/>
    <dgm:cxn modelId="{B5520E57-4537-48B7-ACE0-063D67C89042}" type="presParOf" srcId="{5CEC38FB-6A3A-47B1-AC04-7DC82905BE62}" destId="{53FA8EFA-9110-4201-A495-F830BC8AE07C}" srcOrd="1" destOrd="0" presId="urn:microsoft.com/office/officeart/2005/8/layout/orgChart1"/>
    <dgm:cxn modelId="{FC2559F8-C5C4-4DF9-8625-E9860D378439}" type="presParOf" srcId="{03568A55-0817-4C7C-9370-BD0B888D0EE2}" destId="{1F4AC51F-3DE7-4E29-83DE-DC8A2EBA71BC}" srcOrd="1" destOrd="0" presId="urn:microsoft.com/office/officeart/2005/8/layout/orgChart1"/>
    <dgm:cxn modelId="{3CCE99EC-F8A6-4ACA-8EB2-520FC2A0D919}" type="presParOf" srcId="{03568A55-0817-4C7C-9370-BD0B888D0EE2}" destId="{B5FE9EE1-C59E-4AE4-AF9A-98B412BA185E}" srcOrd="2" destOrd="0" presId="urn:microsoft.com/office/officeart/2005/8/layout/orgChart1"/>
    <dgm:cxn modelId="{7101CFA3-DC56-416A-BBC7-72978749D061}" type="presParOf" srcId="{8ADC7793-2ADD-4C4A-83EB-67800C8327BF}" destId="{0B28DF32-91C9-4822-8B09-C096F0C9A4B5}" srcOrd="2" destOrd="0" presId="urn:microsoft.com/office/officeart/2005/8/layout/orgChart1"/>
    <dgm:cxn modelId="{E7484CBF-07FC-47FA-A961-EA289EC0B1F8}" type="presParOf" srcId="{B9CC1D5C-1003-4348-920E-B732701FD16F}" destId="{2B469977-4FBE-4065-8DB7-E9B21F297BC6}" srcOrd="2" destOrd="0" presId="urn:microsoft.com/office/officeart/2005/8/layout/orgChart1"/>
    <dgm:cxn modelId="{E65A8221-86C7-4FB3-8F9E-68FF20F0CC79}" type="presParOf" srcId="{B9CC1D5C-1003-4348-920E-B732701FD16F}" destId="{DA772D13-1345-4DA0-9F8B-F1BDFB692551}" srcOrd="3" destOrd="0" presId="urn:microsoft.com/office/officeart/2005/8/layout/orgChart1"/>
    <dgm:cxn modelId="{6A2C16A1-290F-44CF-9670-C491FF2D4BFA}" type="presParOf" srcId="{DA772D13-1345-4DA0-9F8B-F1BDFB692551}" destId="{B13A2A2A-B2B6-429E-B70E-6518877705BB}" srcOrd="0" destOrd="0" presId="urn:microsoft.com/office/officeart/2005/8/layout/orgChart1"/>
    <dgm:cxn modelId="{62AC5075-14DF-455D-9138-9FEBEF7FA9C2}" type="presParOf" srcId="{B13A2A2A-B2B6-429E-B70E-6518877705BB}" destId="{E4F3049B-CDC9-4823-A4C6-3B7E79CF03AB}" srcOrd="0" destOrd="0" presId="urn:microsoft.com/office/officeart/2005/8/layout/orgChart1"/>
    <dgm:cxn modelId="{B3BBB451-75CE-4D36-93DF-9AB8BBE57359}" type="presParOf" srcId="{B13A2A2A-B2B6-429E-B70E-6518877705BB}" destId="{D8493AC9-CF6C-4186-8987-CFA6847B6E89}" srcOrd="1" destOrd="0" presId="urn:microsoft.com/office/officeart/2005/8/layout/orgChart1"/>
    <dgm:cxn modelId="{4FC8ECA6-FB18-40AD-943F-4C52288E5B8A}" type="presParOf" srcId="{DA772D13-1345-4DA0-9F8B-F1BDFB692551}" destId="{57A3853A-B4E9-4DFB-A9D8-1BC8766C4E61}" srcOrd="1" destOrd="0" presId="urn:microsoft.com/office/officeart/2005/8/layout/orgChart1"/>
    <dgm:cxn modelId="{8A649663-4998-4385-A1FC-5D761CB510C5}" type="presParOf" srcId="{57A3853A-B4E9-4DFB-A9D8-1BC8766C4E61}" destId="{5B8A8C5F-F64B-4F55-9E23-806DE6CE16FB}" srcOrd="0" destOrd="0" presId="urn:microsoft.com/office/officeart/2005/8/layout/orgChart1"/>
    <dgm:cxn modelId="{DEA75F80-3D0B-4D39-B5E7-406682171367}" type="presParOf" srcId="{57A3853A-B4E9-4DFB-A9D8-1BC8766C4E61}" destId="{41B0CE4D-CB23-41C0-960E-F244CAECB84B}" srcOrd="1" destOrd="0" presId="urn:microsoft.com/office/officeart/2005/8/layout/orgChart1"/>
    <dgm:cxn modelId="{F0F0BE80-BD02-4901-A5C9-BD67885E0E04}" type="presParOf" srcId="{41B0CE4D-CB23-41C0-960E-F244CAECB84B}" destId="{AFD13EB5-E9FD-49F8-B5A4-D5D518B435A2}" srcOrd="0" destOrd="0" presId="urn:microsoft.com/office/officeart/2005/8/layout/orgChart1"/>
    <dgm:cxn modelId="{643BCB55-D2F6-4C14-8D0C-3507EA1A1630}" type="presParOf" srcId="{AFD13EB5-E9FD-49F8-B5A4-D5D518B435A2}" destId="{1D2A9448-7D47-4002-9FD6-6D5120DA869A}" srcOrd="0" destOrd="0" presId="urn:microsoft.com/office/officeart/2005/8/layout/orgChart1"/>
    <dgm:cxn modelId="{2083C898-5EF9-4FED-A896-83E3B109D572}" type="presParOf" srcId="{AFD13EB5-E9FD-49F8-B5A4-D5D518B435A2}" destId="{F07E7D62-D280-4D3D-BEC1-EB6E6CCA7689}" srcOrd="1" destOrd="0" presId="urn:microsoft.com/office/officeart/2005/8/layout/orgChart1"/>
    <dgm:cxn modelId="{CD78DA29-A3E6-43D9-B806-DC5680095D4C}" type="presParOf" srcId="{41B0CE4D-CB23-41C0-960E-F244CAECB84B}" destId="{FA2A0A30-EEB4-4B73-BA4E-39BAD46408EF}" srcOrd="1" destOrd="0" presId="urn:microsoft.com/office/officeart/2005/8/layout/orgChart1"/>
    <dgm:cxn modelId="{2E48FE44-7C24-4BD1-B3EC-66C8ECD5EF9B}" type="presParOf" srcId="{41B0CE4D-CB23-41C0-960E-F244CAECB84B}" destId="{B61E0E5C-C6CB-4CFD-9A2F-1E2F2A1662B0}" srcOrd="2" destOrd="0" presId="urn:microsoft.com/office/officeart/2005/8/layout/orgChart1"/>
    <dgm:cxn modelId="{5140C3EC-A983-4EAE-B6B3-B42253CB9B63}" type="presParOf" srcId="{57A3853A-B4E9-4DFB-A9D8-1BC8766C4E61}" destId="{0D39BB5B-2B20-43F8-A9F7-B39742DA6D34}" srcOrd="2" destOrd="0" presId="urn:microsoft.com/office/officeart/2005/8/layout/orgChart1"/>
    <dgm:cxn modelId="{7593EE10-CB72-4A93-A2D0-306DAD8D50AE}" type="presParOf" srcId="{57A3853A-B4E9-4DFB-A9D8-1BC8766C4E61}" destId="{D8C55867-348D-421D-8A31-349EF94B0845}" srcOrd="3" destOrd="0" presId="urn:microsoft.com/office/officeart/2005/8/layout/orgChart1"/>
    <dgm:cxn modelId="{3C7FE5ED-C8C6-40DC-ACD3-F434524FEA06}" type="presParOf" srcId="{D8C55867-348D-421D-8A31-349EF94B0845}" destId="{A71F83CD-EC2E-4D65-9E14-F4838807154F}" srcOrd="0" destOrd="0" presId="urn:microsoft.com/office/officeart/2005/8/layout/orgChart1"/>
    <dgm:cxn modelId="{1EFDB4B0-E7E5-4B7D-A456-B9ABF821811F}" type="presParOf" srcId="{A71F83CD-EC2E-4D65-9E14-F4838807154F}" destId="{127D4E7B-64D1-4A36-9782-46C48B645966}" srcOrd="0" destOrd="0" presId="urn:microsoft.com/office/officeart/2005/8/layout/orgChart1"/>
    <dgm:cxn modelId="{3520567B-80CF-49C4-9E39-62757F2FC0EE}" type="presParOf" srcId="{A71F83CD-EC2E-4D65-9E14-F4838807154F}" destId="{C202B999-64E9-4E45-B626-E23BAEE2D86C}" srcOrd="1" destOrd="0" presId="urn:microsoft.com/office/officeart/2005/8/layout/orgChart1"/>
    <dgm:cxn modelId="{34F69DA0-02BE-4EDA-B0A1-B6B67C4D3B9B}" type="presParOf" srcId="{D8C55867-348D-421D-8A31-349EF94B0845}" destId="{9FF14478-932A-4AD1-800D-6575C42FFB41}" srcOrd="1" destOrd="0" presId="urn:microsoft.com/office/officeart/2005/8/layout/orgChart1"/>
    <dgm:cxn modelId="{A039DCBE-0FD0-419A-AC67-0BAEE7329291}" type="presParOf" srcId="{D8C55867-348D-421D-8A31-349EF94B0845}" destId="{1F5ECC8B-CC33-4C93-93EF-D6E0EB46ED45}" srcOrd="2" destOrd="0" presId="urn:microsoft.com/office/officeart/2005/8/layout/orgChart1"/>
    <dgm:cxn modelId="{67C4C25C-2564-420C-8429-7A9071812B41}" type="presParOf" srcId="{57A3853A-B4E9-4DFB-A9D8-1BC8766C4E61}" destId="{DDFC1818-B112-4A2D-9F02-08FBB6A6C150}" srcOrd="4" destOrd="0" presId="urn:microsoft.com/office/officeart/2005/8/layout/orgChart1"/>
    <dgm:cxn modelId="{3391A920-9471-43B4-8458-9C3FEA7DACAD}" type="presParOf" srcId="{57A3853A-B4E9-4DFB-A9D8-1BC8766C4E61}" destId="{1D52453B-7DF5-4505-BF6D-3C39EEA743D9}" srcOrd="5" destOrd="0" presId="urn:microsoft.com/office/officeart/2005/8/layout/orgChart1"/>
    <dgm:cxn modelId="{AC441695-C4C1-4B36-9DD8-EAD1DA3F7327}" type="presParOf" srcId="{1D52453B-7DF5-4505-BF6D-3C39EEA743D9}" destId="{A0666DD8-3E86-47CE-B79D-8629F9B71260}" srcOrd="0" destOrd="0" presId="urn:microsoft.com/office/officeart/2005/8/layout/orgChart1"/>
    <dgm:cxn modelId="{B13A5D1C-7916-4AE0-8A3E-45F008D1C4C1}" type="presParOf" srcId="{A0666DD8-3E86-47CE-B79D-8629F9B71260}" destId="{2D24ACBC-2F5A-4927-90FB-9821604C355C}" srcOrd="0" destOrd="0" presId="urn:microsoft.com/office/officeart/2005/8/layout/orgChart1"/>
    <dgm:cxn modelId="{6AA8A1B9-909C-43A0-9B47-252C65563650}" type="presParOf" srcId="{A0666DD8-3E86-47CE-B79D-8629F9B71260}" destId="{E8FF2819-5AC1-4C8F-9A02-A1A81E066F8C}" srcOrd="1" destOrd="0" presId="urn:microsoft.com/office/officeart/2005/8/layout/orgChart1"/>
    <dgm:cxn modelId="{F3E9A43F-09DB-44A4-ADB0-861F3D83BA65}" type="presParOf" srcId="{1D52453B-7DF5-4505-BF6D-3C39EEA743D9}" destId="{E9EA8BFB-CB6A-4B25-9F4E-A3F73A0FC795}" srcOrd="1" destOrd="0" presId="urn:microsoft.com/office/officeart/2005/8/layout/orgChart1"/>
    <dgm:cxn modelId="{99F4C960-F080-4B08-B10F-042D9A3A818A}" type="presParOf" srcId="{1D52453B-7DF5-4505-BF6D-3C39EEA743D9}" destId="{83C0A79D-1FCA-4342-8632-2365982D3D9B}" srcOrd="2" destOrd="0" presId="urn:microsoft.com/office/officeart/2005/8/layout/orgChart1"/>
    <dgm:cxn modelId="{5FC45756-488E-4751-A5BF-5A46B57EB68A}" type="presParOf" srcId="{57A3853A-B4E9-4DFB-A9D8-1BC8766C4E61}" destId="{4AB96802-0C52-4F4B-8F36-35DE79C781E7}" srcOrd="6" destOrd="0" presId="urn:microsoft.com/office/officeart/2005/8/layout/orgChart1"/>
    <dgm:cxn modelId="{91C7935F-47CE-494A-A330-25527C5CB060}" type="presParOf" srcId="{57A3853A-B4E9-4DFB-A9D8-1BC8766C4E61}" destId="{1D2717B0-4A72-45C9-951C-4872C5616927}" srcOrd="7" destOrd="0" presId="urn:microsoft.com/office/officeart/2005/8/layout/orgChart1"/>
    <dgm:cxn modelId="{9F05A0B6-6D16-49F3-816D-17D6AD1084C2}" type="presParOf" srcId="{1D2717B0-4A72-45C9-951C-4872C5616927}" destId="{08D85814-7314-46E0-8152-ABD0C25C1BE0}" srcOrd="0" destOrd="0" presId="urn:microsoft.com/office/officeart/2005/8/layout/orgChart1"/>
    <dgm:cxn modelId="{865CE230-3EA8-4C26-92DA-A70B55410726}" type="presParOf" srcId="{08D85814-7314-46E0-8152-ABD0C25C1BE0}" destId="{7EAA553A-BA65-42BC-AE91-52161920EB91}" srcOrd="0" destOrd="0" presId="urn:microsoft.com/office/officeart/2005/8/layout/orgChart1"/>
    <dgm:cxn modelId="{CE9CA2B3-6475-49D0-AF39-57A660410DFF}" type="presParOf" srcId="{08D85814-7314-46E0-8152-ABD0C25C1BE0}" destId="{3F2B0DB0-32AD-46A7-B27B-1875E534B47A}" srcOrd="1" destOrd="0" presId="urn:microsoft.com/office/officeart/2005/8/layout/orgChart1"/>
    <dgm:cxn modelId="{A3ADF5C1-8FD5-43CD-B1B5-9F45095B52A5}" type="presParOf" srcId="{1D2717B0-4A72-45C9-951C-4872C5616927}" destId="{AD2340A4-8AEC-44DC-ABD6-EFB623542DFE}" srcOrd="1" destOrd="0" presId="urn:microsoft.com/office/officeart/2005/8/layout/orgChart1"/>
    <dgm:cxn modelId="{AF4ADA50-EEF9-4B5B-80F5-66167A07CCBE}" type="presParOf" srcId="{1D2717B0-4A72-45C9-951C-4872C5616927}" destId="{2CD82199-0D05-4AA1-B407-FB09641536C3}" srcOrd="2" destOrd="0" presId="urn:microsoft.com/office/officeart/2005/8/layout/orgChart1"/>
    <dgm:cxn modelId="{9694A0CA-F863-473C-948B-6F98A02947F9}" type="presParOf" srcId="{DA772D13-1345-4DA0-9F8B-F1BDFB692551}" destId="{1121802B-9AB9-4249-9B19-04BE57708EB6}" srcOrd="2" destOrd="0" presId="urn:microsoft.com/office/officeart/2005/8/layout/orgChart1"/>
    <dgm:cxn modelId="{748A7E0F-C4FC-41E7-9F9E-2917D8EAAAB7}" type="presParOf" srcId="{B9CC1D5C-1003-4348-920E-B732701FD16F}" destId="{32132886-EF76-4E26-8BC0-CED077ED43AA}" srcOrd="4" destOrd="0" presId="urn:microsoft.com/office/officeart/2005/8/layout/orgChart1"/>
    <dgm:cxn modelId="{9FFCD73C-F1E4-44B8-B14C-9BDA648E77BF}" type="presParOf" srcId="{B9CC1D5C-1003-4348-920E-B732701FD16F}" destId="{8F3A7171-C636-40EF-8A24-23DDDA846878}" srcOrd="5" destOrd="0" presId="urn:microsoft.com/office/officeart/2005/8/layout/orgChart1"/>
    <dgm:cxn modelId="{92C6DF90-0348-4904-91E6-5AC8CC46FA33}" type="presParOf" srcId="{8F3A7171-C636-40EF-8A24-23DDDA846878}" destId="{C7057AD0-3569-427F-A856-A68C7216287F}" srcOrd="0" destOrd="0" presId="urn:microsoft.com/office/officeart/2005/8/layout/orgChart1"/>
    <dgm:cxn modelId="{A1C16C67-8D80-46C7-B5E1-733B8FCC20DE}" type="presParOf" srcId="{C7057AD0-3569-427F-A856-A68C7216287F}" destId="{63661CD7-979D-46A0-8FF5-7DEA12F28085}" srcOrd="0" destOrd="0" presId="urn:microsoft.com/office/officeart/2005/8/layout/orgChart1"/>
    <dgm:cxn modelId="{77ECB891-E9DF-472A-BC81-C745E0CD1DFA}" type="presParOf" srcId="{C7057AD0-3569-427F-A856-A68C7216287F}" destId="{540E1C36-9B8C-473A-B344-3453CC4EACBD}" srcOrd="1" destOrd="0" presId="urn:microsoft.com/office/officeart/2005/8/layout/orgChart1"/>
    <dgm:cxn modelId="{DE402688-52BC-41F5-AF74-B7981EF26629}" type="presParOf" srcId="{8F3A7171-C636-40EF-8A24-23DDDA846878}" destId="{9F1489F7-E4C6-4C5A-963F-24FC5960474B}" srcOrd="1" destOrd="0" presId="urn:microsoft.com/office/officeart/2005/8/layout/orgChart1"/>
    <dgm:cxn modelId="{2688976A-E972-4FAB-A7ED-BE7509D0969A}" type="presParOf" srcId="{9F1489F7-E4C6-4C5A-963F-24FC5960474B}" destId="{81155C5C-9BE1-4EF9-8B67-309E28092ABA}" srcOrd="0" destOrd="0" presId="urn:microsoft.com/office/officeart/2005/8/layout/orgChart1"/>
    <dgm:cxn modelId="{A12D094A-CCB9-4B50-8D82-83D80502811A}" type="presParOf" srcId="{9F1489F7-E4C6-4C5A-963F-24FC5960474B}" destId="{59B07ACF-69F4-4719-AA3A-24CD394842C6}" srcOrd="1" destOrd="0" presId="urn:microsoft.com/office/officeart/2005/8/layout/orgChart1"/>
    <dgm:cxn modelId="{75323802-22B9-4486-806D-D4E0FF5C81FA}" type="presParOf" srcId="{59B07ACF-69F4-4719-AA3A-24CD394842C6}" destId="{6C506BC5-5C5F-4F7A-B598-CA37AF6E1253}" srcOrd="0" destOrd="0" presId="urn:microsoft.com/office/officeart/2005/8/layout/orgChart1"/>
    <dgm:cxn modelId="{62C12FF6-4300-432F-A909-3095F7E7CA45}" type="presParOf" srcId="{6C506BC5-5C5F-4F7A-B598-CA37AF6E1253}" destId="{087EB4DC-5827-4A49-A99F-475A911BA932}" srcOrd="0" destOrd="0" presId="urn:microsoft.com/office/officeart/2005/8/layout/orgChart1"/>
    <dgm:cxn modelId="{171ADDC0-83E5-4192-A411-FE56A15802C6}" type="presParOf" srcId="{6C506BC5-5C5F-4F7A-B598-CA37AF6E1253}" destId="{70DDB1AF-8646-489E-8051-CAD64D095039}" srcOrd="1" destOrd="0" presId="urn:microsoft.com/office/officeart/2005/8/layout/orgChart1"/>
    <dgm:cxn modelId="{32FDD183-6563-4052-85BD-4EC5C17EEE5A}" type="presParOf" srcId="{59B07ACF-69F4-4719-AA3A-24CD394842C6}" destId="{3B116334-C4EA-4682-B6F1-4A21B4A5816B}" srcOrd="1" destOrd="0" presId="urn:microsoft.com/office/officeart/2005/8/layout/orgChart1"/>
    <dgm:cxn modelId="{0EAE24CF-A1B9-49F5-862E-8391A2B5C88C}" type="presParOf" srcId="{59B07ACF-69F4-4719-AA3A-24CD394842C6}" destId="{7C767EA7-5D3F-4FAA-8048-D83CB11FE223}" srcOrd="2" destOrd="0" presId="urn:microsoft.com/office/officeart/2005/8/layout/orgChart1"/>
    <dgm:cxn modelId="{1E2403C2-5F62-42F3-B463-55676AF6ECD8}" type="presParOf" srcId="{9F1489F7-E4C6-4C5A-963F-24FC5960474B}" destId="{66069FC8-B989-40B5-AD49-FD191EE191EB}" srcOrd="2" destOrd="0" presId="urn:microsoft.com/office/officeart/2005/8/layout/orgChart1"/>
    <dgm:cxn modelId="{68D8AB31-FFFC-4644-AA58-078C2797E7B2}" type="presParOf" srcId="{9F1489F7-E4C6-4C5A-963F-24FC5960474B}" destId="{89C9B6FB-BFA4-49E5-AB10-FC625F829074}" srcOrd="3" destOrd="0" presId="urn:microsoft.com/office/officeart/2005/8/layout/orgChart1"/>
    <dgm:cxn modelId="{98089DF3-3240-40D4-A3F3-E4A4A5B28980}" type="presParOf" srcId="{89C9B6FB-BFA4-49E5-AB10-FC625F829074}" destId="{47131479-2CF9-4E2A-B7B4-529F8DEFA78A}" srcOrd="0" destOrd="0" presId="urn:microsoft.com/office/officeart/2005/8/layout/orgChart1"/>
    <dgm:cxn modelId="{A740D620-6EFE-4652-8293-FB98CFAA73AD}" type="presParOf" srcId="{47131479-2CF9-4E2A-B7B4-529F8DEFA78A}" destId="{739305A3-BD4D-4C1E-AE2B-863A2FBEE813}" srcOrd="0" destOrd="0" presId="urn:microsoft.com/office/officeart/2005/8/layout/orgChart1"/>
    <dgm:cxn modelId="{E7D2DB0E-AE33-4392-999C-E1F0DB6580D8}" type="presParOf" srcId="{47131479-2CF9-4E2A-B7B4-529F8DEFA78A}" destId="{4645E9F5-31F1-47EE-8B37-E6450C8064DF}" srcOrd="1" destOrd="0" presId="urn:microsoft.com/office/officeart/2005/8/layout/orgChart1"/>
    <dgm:cxn modelId="{4D0898C5-F21A-4FE8-8F6D-9EF7E4D0BD79}" type="presParOf" srcId="{89C9B6FB-BFA4-49E5-AB10-FC625F829074}" destId="{C335CCF5-9E2D-4151-9514-4C227C2041C5}" srcOrd="1" destOrd="0" presId="urn:microsoft.com/office/officeart/2005/8/layout/orgChart1"/>
    <dgm:cxn modelId="{1FB7D01B-0FB6-46D5-A0E1-BC4730642718}" type="presParOf" srcId="{89C9B6FB-BFA4-49E5-AB10-FC625F829074}" destId="{7C6EC7F6-39EC-4260-8C97-C823BC9B5BA5}" srcOrd="2" destOrd="0" presId="urn:microsoft.com/office/officeart/2005/8/layout/orgChart1"/>
    <dgm:cxn modelId="{A0CCA98B-15B1-462C-98D3-D2E7B1007DCE}" type="presParOf" srcId="{9F1489F7-E4C6-4C5A-963F-24FC5960474B}" destId="{E0158F81-CB52-4E0B-A8B8-88666ED2833C}" srcOrd="4" destOrd="0" presId="urn:microsoft.com/office/officeart/2005/8/layout/orgChart1"/>
    <dgm:cxn modelId="{592C603E-D70E-4BDE-A169-0274113FE0E5}" type="presParOf" srcId="{9F1489F7-E4C6-4C5A-963F-24FC5960474B}" destId="{180A3630-3F62-4F3B-AE91-979BD44ADFAE}" srcOrd="5" destOrd="0" presId="urn:microsoft.com/office/officeart/2005/8/layout/orgChart1"/>
    <dgm:cxn modelId="{36C227DF-57C9-4E25-9A90-A832DFE8E82E}" type="presParOf" srcId="{180A3630-3F62-4F3B-AE91-979BD44ADFAE}" destId="{EB70B607-27C0-4A27-9AD0-C480CF758938}" srcOrd="0" destOrd="0" presId="urn:microsoft.com/office/officeart/2005/8/layout/orgChart1"/>
    <dgm:cxn modelId="{8D7B2414-927C-4B17-BFDF-0EA77157F0F1}" type="presParOf" srcId="{EB70B607-27C0-4A27-9AD0-C480CF758938}" destId="{2EDAAB6F-47DE-4765-B793-069024CDD206}" srcOrd="0" destOrd="0" presId="urn:microsoft.com/office/officeart/2005/8/layout/orgChart1"/>
    <dgm:cxn modelId="{FF04AD88-6B19-45B4-AB51-4465B6727ED6}" type="presParOf" srcId="{EB70B607-27C0-4A27-9AD0-C480CF758938}" destId="{06AFF506-0610-41E8-BDB2-C4C9562D73BB}" srcOrd="1" destOrd="0" presId="urn:microsoft.com/office/officeart/2005/8/layout/orgChart1"/>
    <dgm:cxn modelId="{31FDEC71-F990-4D33-9AAB-F2F3938F80F4}" type="presParOf" srcId="{180A3630-3F62-4F3B-AE91-979BD44ADFAE}" destId="{C176D0BF-0146-44FB-93E1-17E8733AD286}" srcOrd="1" destOrd="0" presId="urn:microsoft.com/office/officeart/2005/8/layout/orgChart1"/>
    <dgm:cxn modelId="{37B6B89B-10B2-495E-80FC-FDC08A768D30}" type="presParOf" srcId="{180A3630-3F62-4F3B-AE91-979BD44ADFAE}" destId="{EDB97F20-A62E-45B8-95F6-8EBDA1F1EB47}" srcOrd="2" destOrd="0" presId="urn:microsoft.com/office/officeart/2005/8/layout/orgChart1"/>
    <dgm:cxn modelId="{BF150E6C-50B2-4E10-A3CD-2A104653F42F}" type="presParOf" srcId="{9F1489F7-E4C6-4C5A-963F-24FC5960474B}" destId="{D77AA983-9584-4556-AF3C-1D4BFB88ABA4}" srcOrd="6" destOrd="0" presId="urn:microsoft.com/office/officeart/2005/8/layout/orgChart1"/>
    <dgm:cxn modelId="{A2852BBB-F4C3-4333-ABCB-425CA2B9423E}" type="presParOf" srcId="{9F1489F7-E4C6-4C5A-963F-24FC5960474B}" destId="{69E1C859-654B-4178-9514-3EAD2BE50D50}" srcOrd="7" destOrd="0" presId="urn:microsoft.com/office/officeart/2005/8/layout/orgChart1"/>
    <dgm:cxn modelId="{17273566-7AD4-4592-B91E-F98435E7CC1B}" type="presParOf" srcId="{69E1C859-654B-4178-9514-3EAD2BE50D50}" destId="{023EFDB9-7E78-4B2E-9172-65D43B6D08F4}" srcOrd="0" destOrd="0" presId="urn:microsoft.com/office/officeart/2005/8/layout/orgChart1"/>
    <dgm:cxn modelId="{E6A8875B-3DAC-4349-B4E6-EB6D2BA5D596}" type="presParOf" srcId="{023EFDB9-7E78-4B2E-9172-65D43B6D08F4}" destId="{51D2F517-C789-4B6E-920C-3F08D8413099}" srcOrd="0" destOrd="0" presId="urn:microsoft.com/office/officeart/2005/8/layout/orgChart1"/>
    <dgm:cxn modelId="{BB4D374E-01F9-4816-9212-FB203FC48613}" type="presParOf" srcId="{023EFDB9-7E78-4B2E-9172-65D43B6D08F4}" destId="{6A5849B0-07C6-40B1-8F5D-8775A894EE84}" srcOrd="1" destOrd="0" presId="urn:microsoft.com/office/officeart/2005/8/layout/orgChart1"/>
    <dgm:cxn modelId="{A4ACC929-2BF5-421B-A1E5-F7CB70C3006C}" type="presParOf" srcId="{69E1C859-654B-4178-9514-3EAD2BE50D50}" destId="{04785F6F-5B94-4756-8A49-3F20A46C2390}" srcOrd="1" destOrd="0" presId="urn:microsoft.com/office/officeart/2005/8/layout/orgChart1"/>
    <dgm:cxn modelId="{22555B30-9976-4766-8408-1D1BDB308D66}" type="presParOf" srcId="{69E1C859-654B-4178-9514-3EAD2BE50D50}" destId="{8F6037D9-AAF7-416B-B7BF-1D9B96B7BCAC}" srcOrd="2" destOrd="0" presId="urn:microsoft.com/office/officeart/2005/8/layout/orgChart1"/>
    <dgm:cxn modelId="{399CD13C-AB7F-4CF4-8F24-E6B6F71ABF52}" type="presParOf" srcId="{8F3A7171-C636-40EF-8A24-23DDDA846878}" destId="{5BFDE390-8C0F-4A2E-BB8B-DD4C34FBF56B}" srcOrd="2" destOrd="0" presId="urn:microsoft.com/office/officeart/2005/8/layout/orgChart1"/>
    <dgm:cxn modelId="{1518DE25-396A-42B1-BC23-6D3981C22394}" type="presParOf" srcId="{B9CC1D5C-1003-4348-920E-B732701FD16F}" destId="{3FD2FE08-1A27-48A0-87FC-89FFFB7A763A}" srcOrd="6" destOrd="0" presId="urn:microsoft.com/office/officeart/2005/8/layout/orgChart1"/>
    <dgm:cxn modelId="{D6DDC816-32AF-47A9-96E1-EBBAEBCEC6E0}" type="presParOf" srcId="{B9CC1D5C-1003-4348-920E-B732701FD16F}" destId="{3BB42CEE-3CE0-4180-86FD-20E4E09FFD5F}" srcOrd="7" destOrd="0" presId="urn:microsoft.com/office/officeart/2005/8/layout/orgChart1"/>
    <dgm:cxn modelId="{32436321-5F03-411B-8E75-F7E87FD958D4}" type="presParOf" srcId="{3BB42CEE-3CE0-4180-86FD-20E4E09FFD5F}" destId="{1A65C6D3-3EA2-4216-AEB7-1CA128DFBF79}" srcOrd="0" destOrd="0" presId="urn:microsoft.com/office/officeart/2005/8/layout/orgChart1"/>
    <dgm:cxn modelId="{0C9040C6-25E3-4268-B10A-140E3B1C4B4A}" type="presParOf" srcId="{1A65C6D3-3EA2-4216-AEB7-1CA128DFBF79}" destId="{0951B4BF-BCF8-452C-B526-D9312CAA05F8}" srcOrd="0" destOrd="0" presId="urn:microsoft.com/office/officeart/2005/8/layout/orgChart1"/>
    <dgm:cxn modelId="{DA87D2A5-8ABE-4614-9C6E-783E7CD53719}" type="presParOf" srcId="{1A65C6D3-3EA2-4216-AEB7-1CA128DFBF79}" destId="{FB70D4EF-6AF8-4C15-BF4B-4D5FD66E520F}" srcOrd="1" destOrd="0" presId="urn:microsoft.com/office/officeart/2005/8/layout/orgChart1"/>
    <dgm:cxn modelId="{BAFC9AC7-F9BC-4B22-B8B0-F20D7173B2AA}" type="presParOf" srcId="{3BB42CEE-3CE0-4180-86FD-20E4E09FFD5F}" destId="{244BE87B-CF79-4804-B3E6-E891C75474AB}" srcOrd="1" destOrd="0" presId="urn:microsoft.com/office/officeart/2005/8/layout/orgChart1"/>
    <dgm:cxn modelId="{D575CDD8-A9DA-4B2F-BB29-82AC6F2666B5}" type="presParOf" srcId="{244BE87B-CF79-4804-B3E6-E891C75474AB}" destId="{52E04BC7-485C-400E-9358-3CE5F8607EA3}" srcOrd="0" destOrd="0" presId="urn:microsoft.com/office/officeart/2005/8/layout/orgChart1"/>
    <dgm:cxn modelId="{DA4145A0-379F-47A0-83BD-89DF57BD334E}" type="presParOf" srcId="{244BE87B-CF79-4804-B3E6-E891C75474AB}" destId="{6CE4F51E-D2F0-48AA-A80C-9FC31C7B6AF1}" srcOrd="1" destOrd="0" presId="urn:microsoft.com/office/officeart/2005/8/layout/orgChart1"/>
    <dgm:cxn modelId="{18599F73-D2CB-464B-8397-7C5DC46FAF36}" type="presParOf" srcId="{6CE4F51E-D2F0-48AA-A80C-9FC31C7B6AF1}" destId="{7BFA3948-7DE3-43BC-B8E1-7473C4932825}" srcOrd="0" destOrd="0" presId="urn:microsoft.com/office/officeart/2005/8/layout/orgChart1"/>
    <dgm:cxn modelId="{FFCCBCFC-1B55-4223-B521-9E8CFC20CBF1}" type="presParOf" srcId="{7BFA3948-7DE3-43BC-B8E1-7473C4932825}" destId="{02D3BCBF-CE9F-4EDA-98D6-24EC7F7AC394}" srcOrd="0" destOrd="0" presId="urn:microsoft.com/office/officeart/2005/8/layout/orgChart1"/>
    <dgm:cxn modelId="{26CB84A8-7C43-4AC5-B192-E8B938DA93F9}" type="presParOf" srcId="{7BFA3948-7DE3-43BC-B8E1-7473C4932825}" destId="{FF692FDF-AFB6-415F-93B7-226884928264}" srcOrd="1" destOrd="0" presId="urn:microsoft.com/office/officeart/2005/8/layout/orgChart1"/>
    <dgm:cxn modelId="{5FECB15C-0140-4DBB-B4C3-9726377264FC}" type="presParOf" srcId="{6CE4F51E-D2F0-48AA-A80C-9FC31C7B6AF1}" destId="{65D7D143-1B2C-4503-AB44-FD9E35BCEB12}" srcOrd="1" destOrd="0" presId="urn:microsoft.com/office/officeart/2005/8/layout/orgChart1"/>
    <dgm:cxn modelId="{4AF92CAC-F973-424F-A196-85469B72CC7F}" type="presParOf" srcId="{65D7D143-1B2C-4503-AB44-FD9E35BCEB12}" destId="{4192F9AB-24D8-4C1C-A002-BC404FF4B4E1}" srcOrd="0" destOrd="0" presId="urn:microsoft.com/office/officeart/2005/8/layout/orgChart1"/>
    <dgm:cxn modelId="{B4DD8443-B0F4-4A1C-BA46-C5EE9E23EA47}" type="presParOf" srcId="{65D7D143-1B2C-4503-AB44-FD9E35BCEB12}" destId="{A7F1ECAE-DCA6-4729-B9E1-33D3755D4C4E}" srcOrd="1" destOrd="0" presId="urn:microsoft.com/office/officeart/2005/8/layout/orgChart1"/>
    <dgm:cxn modelId="{9DE6CE45-27E3-49CC-BA2F-3B1027668778}" type="presParOf" srcId="{A7F1ECAE-DCA6-4729-B9E1-33D3755D4C4E}" destId="{9690AD88-158C-44B5-BE05-18A155432771}" srcOrd="0" destOrd="0" presId="urn:microsoft.com/office/officeart/2005/8/layout/orgChart1"/>
    <dgm:cxn modelId="{80AFFBF3-4E2D-4731-BA7B-D3F0728FEACC}" type="presParOf" srcId="{9690AD88-158C-44B5-BE05-18A155432771}" destId="{35AD46EA-66EF-44D0-AD84-88492BAC1E98}" srcOrd="0" destOrd="0" presId="urn:microsoft.com/office/officeart/2005/8/layout/orgChart1"/>
    <dgm:cxn modelId="{8A0D5CF4-1ECD-4030-943D-E15079E83F53}" type="presParOf" srcId="{9690AD88-158C-44B5-BE05-18A155432771}" destId="{07024366-BCDA-4C30-992D-C36582B5BBAC}" srcOrd="1" destOrd="0" presId="urn:microsoft.com/office/officeart/2005/8/layout/orgChart1"/>
    <dgm:cxn modelId="{04EA25C1-D6B3-468E-8444-21CA223FC625}" type="presParOf" srcId="{A7F1ECAE-DCA6-4729-B9E1-33D3755D4C4E}" destId="{CD95080C-C2BA-41D4-BD22-2EB9AABE5D0E}" srcOrd="1" destOrd="0" presId="urn:microsoft.com/office/officeart/2005/8/layout/orgChart1"/>
    <dgm:cxn modelId="{79A4F433-C377-4F23-B37B-3A53C16546A5}" type="presParOf" srcId="{A7F1ECAE-DCA6-4729-B9E1-33D3755D4C4E}" destId="{DC9287B5-FA6E-424C-A58D-A32277B65A04}" srcOrd="2" destOrd="0" presId="urn:microsoft.com/office/officeart/2005/8/layout/orgChart1"/>
    <dgm:cxn modelId="{642A1D7A-F3F4-44C5-80A9-486373084FC2}" type="presParOf" srcId="{65D7D143-1B2C-4503-AB44-FD9E35BCEB12}" destId="{461844F2-46A8-41A0-BEEA-0DB66F8EB042}" srcOrd="2" destOrd="0" presId="urn:microsoft.com/office/officeart/2005/8/layout/orgChart1"/>
    <dgm:cxn modelId="{E4BE5587-5F38-4CAF-8758-A84302FA6FDA}" type="presParOf" srcId="{65D7D143-1B2C-4503-AB44-FD9E35BCEB12}" destId="{E8B8BB9A-D4A3-4257-AA87-A63533C403D0}" srcOrd="3" destOrd="0" presId="urn:microsoft.com/office/officeart/2005/8/layout/orgChart1"/>
    <dgm:cxn modelId="{6E61818B-A97C-4803-8819-19497CD82DF2}" type="presParOf" srcId="{E8B8BB9A-D4A3-4257-AA87-A63533C403D0}" destId="{09B8E45E-54B0-4E36-BC16-9528D2032122}" srcOrd="0" destOrd="0" presId="urn:microsoft.com/office/officeart/2005/8/layout/orgChart1"/>
    <dgm:cxn modelId="{633286A8-E958-4256-908F-E5ECBBBB62B6}" type="presParOf" srcId="{09B8E45E-54B0-4E36-BC16-9528D2032122}" destId="{9F5A17E1-871A-42A2-98F0-7784A362495F}" srcOrd="0" destOrd="0" presId="urn:microsoft.com/office/officeart/2005/8/layout/orgChart1"/>
    <dgm:cxn modelId="{717B7D7F-4953-4CA8-B75E-204A7F8CAA41}" type="presParOf" srcId="{09B8E45E-54B0-4E36-BC16-9528D2032122}" destId="{82F449F8-3624-4EA5-9B57-6BD7ACED562A}" srcOrd="1" destOrd="0" presId="urn:microsoft.com/office/officeart/2005/8/layout/orgChart1"/>
    <dgm:cxn modelId="{1710D569-056F-4A76-9A26-9428271F8870}" type="presParOf" srcId="{E8B8BB9A-D4A3-4257-AA87-A63533C403D0}" destId="{49211BB1-C433-4ED4-9367-8174FA4B63AA}" srcOrd="1" destOrd="0" presId="urn:microsoft.com/office/officeart/2005/8/layout/orgChart1"/>
    <dgm:cxn modelId="{0A3FA745-DB86-4118-AC7B-35AAA528846C}" type="presParOf" srcId="{E8B8BB9A-D4A3-4257-AA87-A63533C403D0}" destId="{4901FAED-C10A-4F3E-8994-E0E2BC76813F}" srcOrd="2" destOrd="0" presId="urn:microsoft.com/office/officeart/2005/8/layout/orgChart1"/>
    <dgm:cxn modelId="{0E22BA4A-96EA-4ECB-A7BE-90CBDE6951C8}" type="presParOf" srcId="{6CE4F51E-D2F0-48AA-A80C-9FC31C7B6AF1}" destId="{2FF7BBAB-6C9F-4FED-9971-2E786C1AD76F}" srcOrd="2" destOrd="0" presId="urn:microsoft.com/office/officeart/2005/8/layout/orgChart1"/>
    <dgm:cxn modelId="{BE1F766F-C33A-496D-8E4F-5AAD24814034}" type="presParOf" srcId="{244BE87B-CF79-4804-B3E6-E891C75474AB}" destId="{1EDBAD33-BB9D-430D-8E66-15E5BE82EC54}" srcOrd="2" destOrd="0" presId="urn:microsoft.com/office/officeart/2005/8/layout/orgChart1"/>
    <dgm:cxn modelId="{0E620043-D181-463A-A5C9-9DCC40F38DFF}" type="presParOf" srcId="{244BE87B-CF79-4804-B3E6-E891C75474AB}" destId="{6ED18356-BB36-411F-BF18-E288B5C891DA}" srcOrd="3" destOrd="0" presId="urn:microsoft.com/office/officeart/2005/8/layout/orgChart1"/>
    <dgm:cxn modelId="{76D63C4B-4112-44B0-8D5F-755CA40CB1B6}" type="presParOf" srcId="{6ED18356-BB36-411F-BF18-E288B5C891DA}" destId="{B331DF8E-119E-4CC7-80F7-7DC1BA6A2FC5}" srcOrd="0" destOrd="0" presId="urn:microsoft.com/office/officeart/2005/8/layout/orgChart1"/>
    <dgm:cxn modelId="{6BBC25C4-E4F8-450E-B4FE-DDDD12AEEBDA}" type="presParOf" srcId="{B331DF8E-119E-4CC7-80F7-7DC1BA6A2FC5}" destId="{E4670121-DD03-48E1-B942-09287BC717FA}" srcOrd="0" destOrd="0" presId="urn:microsoft.com/office/officeart/2005/8/layout/orgChart1"/>
    <dgm:cxn modelId="{83071DDD-156A-4826-BCD2-D8F33933B973}" type="presParOf" srcId="{B331DF8E-119E-4CC7-80F7-7DC1BA6A2FC5}" destId="{4D325FC1-B47F-4F32-AC6A-BA6441C26B52}" srcOrd="1" destOrd="0" presId="urn:microsoft.com/office/officeart/2005/8/layout/orgChart1"/>
    <dgm:cxn modelId="{49FA20BA-A629-4726-930B-987700C03FC9}" type="presParOf" srcId="{6ED18356-BB36-411F-BF18-E288B5C891DA}" destId="{CBB902D7-A30E-4B98-B97C-DAE50981D6C9}" srcOrd="1" destOrd="0" presId="urn:microsoft.com/office/officeart/2005/8/layout/orgChart1"/>
    <dgm:cxn modelId="{0C9661D6-EE78-449A-9830-2195D3F4CBEE}" type="presParOf" srcId="{CBB902D7-A30E-4B98-B97C-DAE50981D6C9}" destId="{90C0D494-42BE-4298-B40F-AD1732AA4A80}" srcOrd="0" destOrd="0" presId="urn:microsoft.com/office/officeart/2005/8/layout/orgChart1"/>
    <dgm:cxn modelId="{CBA3E1FC-7F67-44C0-B784-46EBE287AC0E}" type="presParOf" srcId="{CBB902D7-A30E-4B98-B97C-DAE50981D6C9}" destId="{B39EF3B1-8C24-4645-980D-1A1111AFD6B4}" srcOrd="1" destOrd="0" presId="urn:microsoft.com/office/officeart/2005/8/layout/orgChart1"/>
    <dgm:cxn modelId="{2013E82B-666E-4E96-87F7-0AA90FEA7723}" type="presParOf" srcId="{B39EF3B1-8C24-4645-980D-1A1111AFD6B4}" destId="{39B3FEB6-9258-4928-8EA2-AAD534E2B2EE}" srcOrd="0" destOrd="0" presId="urn:microsoft.com/office/officeart/2005/8/layout/orgChart1"/>
    <dgm:cxn modelId="{34C1CDE0-8BD8-426D-8205-AA522A7A6876}" type="presParOf" srcId="{39B3FEB6-9258-4928-8EA2-AAD534E2B2EE}" destId="{93EA978D-B4BD-4BA6-A0A3-CE8AF0BC7165}" srcOrd="0" destOrd="0" presId="urn:microsoft.com/office/officeart/2005/8/layout/orgChart1"/>
    <dgm:cxn modelId="{120659AE-B1A3-4B82-B61D-E7C6BB09B279}" type="presParOf" srcId="{39B3FEB6-9258-4928-8EA2-AAD534E2B2EE}" destId="{C818AFE9-A1CE-4E0B-9DC6-1706FA746874}" srcOrd="1" destOrd="0" presId="urn:microsoft.com/office/officeart/2005/8/layout/orgChart1"/>
    <dgm:cxn modelId="{88B6FCF8-3A74-4363-B953-D453742A4294}" type="presParOf" srcId="{B39EF3B1-8C24-4645-980D-1A1111AFD6B4}" destId="{20FEC2A6-9ECC-49ED-859D-6B3B366E5599}" srcOrd="1" destOrd="0" presId="urn:microsoft.com/office/officeart/2005/8/layout/orgChart1"/>
    <dgm:cxn modelId="{E4FF8822-5885-4B60-9569-0BDBAB508E7F}" type="presParOf" srcId="{B39EF3B1-8C24-4645-980D-1A1111AFD6B4}" destId="{38D60DFC-0D50-4FC1-A6DF-4612490BFB0E}" srcOrd="2" destOrd="0" presId="urn:microsoft.com/office/officeart/2005/8/layout/orgChart1"/>
    <dgm:cxn modelId="{C53717A4-1066-4B46-986F-AB522203126F}" type="presParOf" srcId="{CBB902D7-A30E-4B98-B97C-DAE50981D6C9}" destId="{ACE181C5-2A85-4BF5-9E1A-90BA35B20D1E}" srcOrd="2" destOrd="0" presId="urn:microsoft.com/office/officeart/2005/8/layout/orgChart1"/>
    <dgm:cxn modelId="{FD14DEEA-3E90-4CFF-8E13-8837A800A27B}" type="presParOf" srcId="{CBB902D7-A30E-4B98-B97C-DAE50981D6C9}" destId="{545C281A-8346-4046-9F72-EE38EEE9D3EA}" srcOrd="3" destOrd="0" presId="urn:microsoft.com/office/officeart/2005/8/layout/orgChart1"/>
    <dgm:cxn modelId="{B6C659AC-7090-4933-867A-F94DA7D8C901}" type="presParOf" srcId="{545C281A-8346-4046-9F72-EE38EEE9D3EA}" destId="{4B04B508-55F8-4CEE-8AF0-6AE436ED4D96}" srcOrd="0" destOrd="0" presId="urn:microsoft.com/office/officeart/2005/8/layout/orgChart1"/>
    <dgm:cxn modelId="{E0AF854B-18EC-44BE-B93B-43765DA85FE0}" type="presParOf" srcId="{4B04B508-55F8-4CEE-8AF0-6AE436ED4D96}" destId="{CAA246A1-5617-44E3-BF82-E82163103F1B}" srcOrd="0" destOrd="0" presId="urn:microsoft.com/office/officeart/2005/8/layout/orgChart1"/>
    <dgm:cxn modelId="{C8876BE9-BC9D-4421-B981-CE1E48FC81CD}" type="presParOf" srcId="{4B04B508-55F8-4CEE-8AF0-6AE436ED4D96}" destId="{F2BE6A6D-1689-40F0-850C-E5722212817A}" srcOrd="1" destOrd="0" presId="urn:microsoft.com/office/officeart/2005/8/layout/orgChart1"/>
    <dgm:cxn modelId="{A221FA2A-3ABA-48E6-88F4-F562C04895CE}" type="presParOf" srcId="{545C281A-8346-4046-9F72-EE38EEE9D3EA}" destId="{4F6B500E-901E-4D61-B759-D1E839C631AE}" srcOrd="1" destOrd="0" presId="urn:microsoft.com/office/officeart/2005/8/layout/orgChart1"/>
    <dgm:cxn modelId="{4347610A-2EF7-417B-B413-B856A0D06C5A}" type="presParOf" srcId="{545C281A-8346-4046-9F72-EE38EEE9D3EA}" destId="{B76BE8DA-066E-4CB6-AE6A-A84B95103CB8}" srcOrd="2" destOrd="0" presId="urn:microsoft.com/office/officeart/2005/8/layout/orgChart1"/>
    <dgm:cxn modelId="{FF04684E-B27C-4D6F-858D-BFAA3CF3A43B}" type="presParOf" srcId="{CBB902D7-A30E-4B98-B97C-DAE50981D6C9}" destId="{FA1E7172-5C95-4098-9403-BE4764FF289E}" srcOrd="4" destOrd="0" presId="urn:microsoft.com/office/officeart/2005/8/layout/orgChart1"/>
    <dgm:cxn modelId="{690150D7-93D6-42CC-9A6F-8BB223EA33D2}" type="presParOf" srcId="{CBB902D7-A30E-4B98-B97C-DAE50981D6C9}" destId="{C57926E3-FB48-4B89-B955-AE98252623EC}" srcOrd="5" destOrd="0" presId="urn:microsoft.com/office/officeart/2005/8/layout/orgChart1"/>
    <dgm:cxn modelId="{2FDD51A1-9A52-417E-97E3-E44D22C0D0D4}" type="presParOf" srcId="{C57926E3-FB48-4B89-B955-AE98252623EC}" destId="{14393951-231C-4ECC-92EB-A79AFA416CED}" srcOrd="0" destOrd="0" presId="urn:microsoft.com/office/officeart/2005/8/layout/orgChart1"/>
    <dgm:cxn modelId="{ACDCB911-AE1F-4B17-AECF-148EEA13378D}" type="presParOf" srcId="{14393951-231C-4ECC-92EB-A79AFA416CED}" destId="{12F667AF-C46D-4B16-B1DC-665D5075EBF7}" srcOrd="0" destOrd="0" presId="urn:microsoft.com/office/officeart/2005/8/layout/orgChart1"/>
    <dgm:cxn modelId="{902632AF-3D0A-4880-951B-BBF499D37FB2}" type="presParOf" srcId="{14393951-231C-4ECC-92EB-A79AFA416CED}" destId="{1C30DB21-FC79-4684-BB72-3D26B59A57EB}" srcOrd="1" destOrd="0" presId="urn:microsoft.com/office/officeart/2005/8/layout/orgChart1"/>
    <dgm:cxn modelId="{F37A3D57-C25C-455D-9E1C-47D5388FF231}" type="presParOf" srcId="{C57926E3-FB48-4B89-B955-AE98252623EC}" destId="{77DE5D3E-8FA2-4D38-83A2-663E40BCCFDC}" srcOrd="1" destOrd="0" presId="urn:microsoft.com/office/officeart/2005/8/layout/orgChart1"/>
    <dgm:cxn modelId="{D0140934-2882-4CAB-AAB2-9CEF7885D31B}" type="presParOf" srcId="{C57926E3-FB48-4B89-B955-AE98252623EC}" destId="{E5E1CCFD-B0DB-4137-9D2C-C8490C3C2270}" srcOrd="2" destOrd="0" presId="urn:microsoft.com/office/officeart/2005/8/layout/orgChart1"/>
    <dgm:cxn modelId="{7BF2B7A0-9123-496E-AD82-70ACF944577A}" type="presParOf" srcId="{CBB902D7-A30E-4B98-B97C-DAE50981D6C9}" destId="{46DD4B0F-CCDF-41B9-BC1D-2C57A138CEF9}" srcOrd="6" destOrd="0" presId="urn:microsoft.com/office/officeart/2005/8/layout/orgChart1"/>
    <dgm:cxn modelId="{2F987DB9-FA9F-4B14-8645-23E7638380E6}" type="presParOf" srcId="{CBB902D7-A30E-4B98-B97C-DAE50981D6C9}" destId="{86E93CC5-4AB3-48FB-84C5-1E854DA3874A}" srcOrd="7" destOrd="0" presId="urn:microsoft.com/office/officeart/2005/8/layout/orgChart1"/>
    <dgm:cxn modelId="{2D1F34EC-01FE-4959-94E0-8129C1534262}" type="presParOf" srcId="{86E93CC5-4AB3-48FB-84C5-1E854DA3874A}" destId="{83283379-C326-4D41-8D3D-04BDB425875A}" srcOrd="0" destOrd="0" presId="urn:microsoft.com/office/officeart/2005/8/layout/orgChart1"/>
    <dgm:cxn modelId="{D65E8876-6319-42A4-ADB5-00804508CE57}" type="presParOf" srcId="{83283379-C326-4D41-8D3D-04BDB425875A}" destId="{75F498BE-29AC-419F-9A2F-75C48FD4C5EB}" srcOrd="0" destOrd="0" presId="urn:microsoft.com/office/officeart/2005/8/layout/orgChart1"/>
    <dgm:cxn modelId="{D454D5BA-8CFA-4082-AE83-169293A7BD61}" type="presParOf" srcId="{83283379-C326-4D41-8D3D-04BDB425875A}" destId="{5643677D-0E82-4DF5-83B0-EB57EF2F08DE}" srcOrd="1" destOrd="0" presId="urn:microsoft.com/office/officeart/2005/8/layout/orgChart1"/>
    <dgm:cxn modelId="{86E10A5D-A27B-4D1F-9527-E8A01204E483}" type="presParOf" srcId="{86E93CC5-4AB3-48FB-84C5-1E854DA3874A}" destId="{5D4A5E1E-AEDC-4864-8259-472F079C9641}" srcOrd="1" destOrd="0" presId="urn:microsoft.com/office/officeart/2005/8/layout/orgChart1"/>
    <dgm:cxn modelId="{52606886-7C39-4AA4-A7D0-D592C4D386AF}" type="presParOf" srcId="{86E93CC5-4AB3-48FB-84C5-1E854DA3874A}" destId="{5B391BE6-DE53-48B0-A1FA-32A92FF2F044}" srcOrd="2" destOrd="0" presId="urn:microsoft.com/office/officeart/2005/8/layout/orgChart1"/>
    <dgm:cxn modelId="{19DD4963-0235-4755-954B-36E0CE95146B}" type="presParOf" srcId="{6ED18356-BB36-411F-BF18-E288B5C891DA}" destId="{89FF59AB-5BF7-4A1B-BD0B-5FBBE78ABDA7}" srcOrd="2" destOrd="0" presId="urn:microsoft.com/office/officeart/2005/8/layout/orgChart1"/>
    <dgm:cxn modelId="{3A111227-F3A4-4A83-8C38-6A1DA0165EAF}" type="presParOf" srcId="{244BE87B-CF79-4804-B3E6-E891C75474AB}" destId="{60A6F2E5-09E1-46AA-890A-E42A560F3518}" srcOrd="4" destOrd="0" presId="urn:microsoft.com/office/officeart/2005/8/layout/orgChart1"/>
    <dgm:cxn modelId="{8427A6F8-F9B4-42B8-9B2F-6A46ECBB0C96}" type="presParOf" srcId="{244BE87B-CF79-4804-B3E6-E891C75474AB}" destId="{91519B8F-9AED-4D83-A413-5B07465DF837}" srcOrd="5" destOrd="0" presId="urn:microsoft.com/office/officeart/2005/8/layout/orgChart1"/>
    <dgm:cxn modelId="{42ECC52F-7F0B-4B64-A61D-480AEC0CD43C}" type="presParOf" srcId="{91519B8F-9AED-4D83-A413-5B07465DF837}" destId="{192B0C64-853A-421A-8D33-1A8C7A505CDF}" srcOrd="0" destOrd="0" presId="urn:microsoft.com/office/officeart/2005/8/layout/orgChart1"/>
    <dgm:cxn modelId="{EF81A827-A44A-4B2B-877F-2F727EAC1039}" type="presParOf" srcId="{192B0C64-853A-421A-8D33-1A8C7A505CDF}" destId="{2BB9FF76-4CB3-4683-B036-5406B5076191}" srcOrd="0" destOrd="0" presId="urn:microsoft.com/office/officeart/2005/8/layout/orgChart1"/>
    <dgm:cxn modelId="{AC1D2533-A989-43C7-9945-DC441359708F}" type="presParOf" srcId="{192B0C64-853A-421A-8D33-1A8C7A505CDF}" destId="{74398DD0-EE08-4BD9-9841-FC8B7F698653}" srcOrd="1" destOrd="0" presId="urn:microsoft.com/office/officeart/2005/8/layout/orgChart1"/>
    <dgm:cxn modelId="{A4322506-4F4C-45A3-9D11-FA347C5A8FAB}" type="presParOf" srcId="{91519B8F-9AED-4D83-A413-5B07465DF837}" destId="{7050717C-1F12-4DCD-8DFD-C77EEF77C8C1}" srcOrd="1" destOrd="0" presId="urn:microsoft.com/office/officeart/2005/8/layout/orgChart1"/>
    <dgm:cxn modelId="{4158E302-4926-4C38-A80A-FFED15A5808B}" type="presParOf" srcId="{7050717C-1F12-4DCD-8DFD-C77EEF77C8C1}" destId="{DED322F6-70BE-4D2C-BDD8-8B819B3AED00}" srcOrd="0" destOrd="0" presId="urn:microsoft.com/office/officeart/2005/8/layout/orgChart1"/>
    <dgm:cxn modelId="{74525C42-27FD-450D-AFED-9ACEBBDB9EE1}" type="presParOf" srcId="{7050717C-1F12-4DCD-8DFD-C77EEF77C8C1}" destId="{79CF0FEE-AF0F-435A-9EF9-43182B0CEEC3}" srcOrd="1" destOrd="0" presId="urn:microsoft.com/office/officeart/2005/8/layout/orgChart1"/>
    <dgm:cxn modelId="{E2E6102E-5E34-46DD-90AA-A824F0F7D61B}" type="presParOf" srcId="{79CF0FEE-AF0F-435A-9EF9-43182B0CEEC3}" destId="{5016B79E-89C8-44EE-AD2E-A4AD70D05649}" srcOrd="0" destOrd="0" presId="urn:microsoft.com/office/officeart/2005/8/layout/orgChart1"/>
    <dgm:cxn modelId="{6300197F-CB38-4000-B261-2BC4F627B843}" type="presParOf" srcId="{5016B79E-89C8-44EE-AD2E-A4AD70D05649}" destId="{7D986261-BADB-42F7-B289-8190C84FEFE2}" srcOrd="0" destOrd="0" presId="urn:microsoft.com/office/officeart/2005/8/layout/orgChart1"/>
    <dgm:cxn modelId="{E0B9FD60-C826-4279-AADD-53BB2F03BB58}" type="presParOf" srcId="{5016B79E-89C8-44EE-AD2E-A4AD70D05649}" destId="{0B4D0A79-082E-4E37-8DE6-0BFC8D63F3BA}" srcOrd="1" destOrd="0" presId="urn:microsoft.com/office/officeart/2005/8/layout/orgChart1"/>
    <dgm:cxn modelId="{CBB6294B-5950-4329-93E0-D48EEBD511C6}" type="presParOf" srcId="{79CF0FEE-AF0F-435A-9EF9-43182B0CEEC3}" destId="{26CE8D08-03E4-4BA8-A406-A40243216C91}" srcOrd="1" destOrd="0" presId="urn:microsoft.com/office/officeart/2005/8/layout/orgChart1"/>
    <dgm:cxn modelId="{B7E94F24-DB51-40E2-8882-5C000CA5C982}" type="presParOf" srcId="{79CF0FEE-AF0F-435A-9EF9-43182B0CEEC3}" destId="{05A3A0EA-F574-4B5B-BD5B-4454C847CB7A}" srcOrd="2" destOrd="0" presId="urn:microsoft.com/office/officeart/2005/8/layout/orgChart1"/>
    <dgm:cxn modelId="{30F136A6-459D-4697-8C4C-8EC76E8AC274}" type="presParOf" srcId="{7050717C-1F12-4DCD-8DFD-C77EEF77C8C1}" destId="{2D184788-79C3-41FC-990A-2EFE5C1EAC97}" srcOrd="2" destOrd="0" presId="urn:microsoft.com/office/officeart/2005/8/layout/orgChart1"/>
    <dgm:cxn modelId="{14E7D3E0-88B8-4E96-ABE2-B2A848ACCE93}" type="presParOf" srcId="{7050717C-1F12-4DCD-8DFD-C77EEF77C8C1}" destId="{2A172FE1-AA46-4042-AFD6-68AF363B8B55}" srcOrd="3" destOrd="0" presId="urn:microsoft.com/office/officeart/2005/8/layout/orgChart1"/>
    <dgm:cxn modelId="{01EE4057-2A10-4C62-BD15-092737A4CA83}" type="presParOf" srcId="{2A172FE1-AA46-4042-AFD6-68AF363B8B55}" destId="{D836939D-97B3-4C65-9E73-A34BEBA99434}" srcOrd="0" destOrd="0" presId="urn:microsoft.com/office/officeart/2005/8/layout/orgChart1"/>
    <dgm:cxn modelId="{DD42C8EE-986E-4622-A117-BA20BA0D1DF3}" type="presParOf" srcId="{D836939D-97B3-4C65-9E73-A34BEBA99434}" destId="{DE4598D1-27ED-4A32-AE4E-D25616107EE2}" srcOrd="0" destOrd="0" presId="urn:microsoft.com/office/officeart/2005/8/layout/orgChart1"/>
    <dgm:cxn modelId="{3AB22804-AF98-446C-A008-E03D9040E057}" type="presParOf" srcId="{D836939D-97B3-4C65-9E73-A34BEBA99434}" destId="{A97D2F52-22FE-466E-ABB3-1DDBA2FC48AD}" srcOrd="1" destOrd="0" presId="urn:microsoft.com/office/officeart/2005/8/layout/orgChart1"/>
    <dgm:cxn modelId="{7651A425-7183-41F4-BF20-47E5AC3FFA73}" type="presParOf" srcId="{2A172FE1-AA46-4042-AFD6-68AF363B8B55}" destId="{29644D48-00A2-426E-93F3-1764F9AC6BBC}" srcOrd="1" destOrd="0" presId="urn:microsoft.com/office/officeart/2005/8/layout/orgChart1"/>
    <dgm:cxn modelId="{5D105138-F8AA-4F21-A9E0-A57CEC85EE0F}" type="presParOf" srcId="{2A172FE1-AA46-4042-AFD6-68AF363B8B55}" destId="{A3FB031D-D3A3-4FB4-8A32-F72F584916F2}" srcOrd="2" destOrd="0" presId="urn:microsoft.com/office/officeart/2005/8/layout/orgChart1"/>
    <dgm:cxn modelId="{BD052537-31BF-43D0-BB64-7F55109A14E5}" type="presParOf" srcId="{7050717C-1F12-4DCD-8DFD-C77EEF77C8C1}" destId="{C89C621C-8F67-43B3-8E70-03376D19CF74}" srcOrd="4" destOrd="0" presId="urn:microsoft.com/office/officeart/2005/8/layout/orgChart1"/>
    <dgm:cxn modelId="{BDE8596D-CF57-40E6-8F83-12BEEAA66D48}" type="presParOf" srcId="{7050717C-1F12-4DCD-8DFD-C77EEF77C8C1}" destId="{A6C4B33B-9D24-4AF8-AA4D-FE2D71B3FDCD}" srcOrd="5" destOrd="0" presId="urn:microsoft.com/office/officeart/2005/8/layout/orgChart1"/>
    <dgm:cxn modelId="{4844AE1B-836B-4AD9-A76E-74E734BD4B8A}" type="presParOf" srcId="{A6C4B33B-9D24-4AF8-AA4D-FE2D71B3FDCD}" destId="{57F2ACFF-309F-435A-B51C-DC70DDEA738A}" srcOrd="0" destOrd="0" presId="urn:microsoft.com/office/officeart/2005/8/layout/orgChart1"/>
    <dgm:cxn modelId="{C574A24F-B7DA-4D79-9E2B-44DE8408C1D4}" type="presParOf" srcId="{57F2ACFF-309F-435A-B51C-DC70DDEA738A}" destId="{A0A92D8B-B343-4411-82B9-F57603BCB061}" srcOrd="0" destOrd="0" presId="urn:microsoft.com/office/officeart/2005/8/layout/orgChart1"/>
    <dgm:cxn modelId="{205047AC-02B6-4479-86B9-23DB2365C42B}" type="presParOf" srcId="{57F2ACFF-309F-435A-B51C-DC70DDEA738A}" destId="{E4ECBE81-AD74-46AB-905C-577F30B8E2B4}" srcOrd="1" destOrd="0" presId="urn:microsoft.com/office/officeart/2005/8/layout/orgChart1"/>
    <dgm:cxn modelId="{7ED6BC62-499F-4325-A104-99EC409759C0}" type="presParOf" srcId="{A6C4B33B-9D24-4AF8-AA4D-FE2D71B3FDCD}" destId="{F482C1E3-DF87-4725-9543-DA9FA3BB5CDC}" srcOrd="1" destOrd="0" presId="urn:microsoft.com/office/officeart/2005/8/layout/orgChart1"/>
    <dgm:cxn modelId="{1F40B3F9-36D8-419C-907A-AE0D6428FE4D}" type="presParOf" srcId="{A6C4B33B-9D24-4AF8-AA4D-FE2D71B3FDCD}" destId="{96AD03AA-9693-4DA6-BDAD-267E1FD187EA}" srcOrd="2" destOrd="0" presId="urn:microsoft.com/office/officeart/2005/8/layout/orgChart1"/>
    <dgm:cxn modelId="{3C800AB7-A723-4EE8-92DE-DCBA0A640950}" type="presParOf" srcId="{7050717C-1F12-4DCD-8DFD-C77EEF77C8C1}" destId="{F0804FEB-3951-4BF5-9987-DA2A4D03198E}" srcOrd="6" destOrd="0" presId="urn:microsoft.com/office/officeart/2005/8/layout/orgChart1"/>
    <dgm:cxn modelId="{3BDAA1BF-918E-45EE-B3B4-98D0DC2BF930}" type="presParOf" srcId="{7050717C-1F12-4DCD-8DFD-C77EEF77C8C1}" destId="{48D39779-1586-4341-A6D7-CFD8077AC328}" srcOrd="7" destOrd="0" presId="urn:microsoft.com/office/officeart/2005/8/layout/orgChart1"/>
    <dgm:cxn modelId="{8FD364EA-4E9F-4088-901E-9C9DE04B0C95}" type="presParOf" srcId="{48D39779-1586-4341-A6D7-CFD8077AC328}" destId="{6E82CF13-5482-4291-8800-C8F72009182B}" srcOrd="0" destOrd="0" presId="urn:microsoft.com/office/officeart/2005/8/layout/orgChart1"/>
    <dgm:cxn modelId="{108A5D92-DEB0-444C-A83E-757953DA4C01}" type="presParOf" srcId="{6E82CF13-5482-4291-8800-C8F72009182B}" destId="{5BFB86F1-7D2D-4256-9B1F-B8F8058AB5C8}" srcOrd="0" destOrd="0" presId="urn:microsoft.com/office/officeart/2005/8/layout/orgChart1"/>
    <dgm:cxn modelId="{F047299F-8A3E-4E6D-A566-FD1F165670BF}" type="presParOf" srcId="{6E82CF13-5482-4291-8800-C8F72009182B}" destId="{3D280AFC-BF93-43AA-963F-C9D932E5B9FF}" srcOrd="1" destOrd="0" presId="urn:microsoft.com/office/officeart/2005/8/layout/orgChart1"/>
    <dgm:cxn modelId="{44E7BBAD-4D02-4F5A-9799-7A826D292CD8}" type="presParOf" srcId="{48D39779-1586-4341-A6D7-CFD8077AC328}" destId="{4A5FA657-41B9-40C3-AD49-987513B12FCF}" srcOrd="1" destOrd="0" presId="urn:microsoft.com/office/officeart/2005/8/layout/orgChart1"/>
    <dgm:cxn modelId="{0BD429BA-5724-4284-986B-C71D766A8D87}" type="presParOf" srcId="{48D39779-1586-4341-A6D7-CFD8077AC328}" destId="{7E74D101-8586-4C4C-A06A-FB19BD1D8671}" srcOrd="2" destOrd="0" presId="urn:microsoft.com/office/officeart/2005/8/layout/orgChart1"/>
    <dgm:cxn modelId="{83AC7C51-67B5-4048-BB0D-3CAAD5A6BFE0}" type="presParOf" srcId="{91519B8F-9AED-4D83-A413-5B07465DF837}" destId="{B52488F1-BB66-457C-8485-1F972834FBC8}" srcOrd="2" destOrd="0" presId="urn:microsoft.com/office/officeart/2005/8/layout/orgChart1"/>
    <dgm:cxn modelId="{85BE3B9A-7383-40DD-AA3D-AB79C3F0183F}" type="presParOf" srcId="{3BB42CEE-3CE0-4180-86FD-20E4E09FFD5F}" destId="{771CDF35-AE15-4FEE-BDE7-4A87560AF305}" srcOrd="2" destOrd="0" presId="urn:microsoft.com/office/officeart/2005/8/layout/orgChart1"/>
    <dgm:cxn modelId="{587CBD84-2E5E-417C-9DBB-0D2B548CBF3D}" type="presParOf" srcId="{B9CC1D5C-1003-4348-920E-B732701FD16F}" destId="{F758D33E-C538-427E-B8B5-137BBA16DE58}" srcOrd="8" destOrd="0" presId="urn:microsoft.com/office/officeart/2005/8/layout/orgChart1"/>
    <dgm:cxn modelId="{8333C664-5F06-4D8C-9FF9-4D02020B0D3D}" type="presParOf" srcId="{B9CC1D5C-1003-4348-920E-B732701FD16F}" destId="{798A2A64-13BA-4F9C-8C09-11FBD7FC48BE}" srcOrd="9" destOrd="0" presId="urn:microsoft.com/office/officeart/2005/8/layout/orgChart1"/>
    <dgm:cxn modelId="{83A0E327-1BCD-4B76-A953-F2DF93720749}" type="presParOf" srcId="{798A2A64-13BA-4F9C-8C09-11FBD7FC48BE}" destId="{597128CA-3691-4B11-9CCD-F2690D6893FB}" srcOrd="0" destOrd="0" presId="urn:microsoft.com/office/officeart/2005/8/layout/orgChart1"/>
    <dgm:cxn modelId="{7900F424-6EC9-4CC8-8B27-46267E60A7DB}" type="presParOf" srcId="{597128CA-3691-4B11-9CCD-F2690D6893FB}" destId="{F486EE28-D413-481A-88C3-627DD6322FD6}" srcOrd="0" destOrd="0" presId="urn:microsoft.com/office/officeart/2005/8/layout/orgChart1"/>
    <dgm:cxn modelId="{904513FB-A00E-40A9-B64E-88D4EC52FBDB}" type="presParOf" srcId="{597128CA-3691-4B11-9CCD-F2690D6893FB}" destId="{D6FEE18A-C6BD-4DD2-B376-69D67063DB65}" srcOrd="1" destOrd="0" presId="urn:microsoft.com/office/officeart/2005/8/layout/orgChart1"/>
    <dgm:cxn modelId="{355D4AD5-388E-4F0E-A82E-EB98B64C0819}" type="presParOf" srcId="{798A2A64-13BA-4F9C-8C09-11FBD7FC48BE}" destId="{EB11D006-38C5-4664-8E43-3289CB70C86E}" srcOrd="1" destOrd="0" presId="urn:microsoft.com/office/officeart/2005/8/layout/orgChart1"/>
    <dgm:cxn modelId="{B6EA0FA0-8730-4302-AEB8-B873EEF17D47}" type="presParOf" srcId="{EB11D006-38C5-4664-8E43-3289CB70C86E}" destId="{CCF2CA70-A962-49AE-9AFD-013A27239AA3}" srcOrd="0" destOrd="0" presId="urn:microsoft.com/office/officeart/2005/8/layout/orgChart1"/>
    <dgm:cxn modelId="{E4297268-E8BB-45FF-87ED-BBBF114C4C2A}" type="presParOf" srcId="{EB11D006-38C5-4664-8E43-3289CB70C86E}" destId="{07B9466B-5886-4BCE-9537-DF938410423D}" srcOrd="1" destOrd="0" presId="urn:microsoft.com/office/officeart/2005/8/layout/orgChart1"/>
    <dgm:cxn modelId="{EFB7E22E-D63D-4D07-A989-9BD000777506}" type="presParOf" srcId="{07B9466B-5886-4BCE-9537-DF938410423D}" destId="{6FABF376-8D27-4572-91E9-23B6F4CFAAD6}" srcOrd="0" destOrd="0" presId="urn:microsoft.com/office/officeart/2005/8/layout/orgChart1"/>
    <dgm:cxn modelId="{B17A0CEE-115A-46EE-BA35-A79E168132F4}" type="presParOf" srcId="{6FABF376-8D27-4572-91E9-23B6F4CFAAD6}" destId="{229ABCF6-C408-45BF-92E8-8FC891D80208}" srcOrd="0" destOrd="0" presId="urn:microsoft.com/office/officeart/2005/8/layout/orgChart1"/>
    <dgm:cxn modelId="{A16ADC91-4ABD-4C7D-81AB-3EC186B1E67C}" type="presParOf" srcId="{6FABF376-8D27-4572-91E9-23B6F4CFAAD6}" destId="{0965795A-09D8-43F0-8F37-C483E74ACFFC}" srcOrd="1" destOrd="0" presId="urn:microsoft.com/office/officeart/2005/8/layout/orgChart1"/>
    <dgm:cxn modelId="{ACA15C7B-296B-44AB-B37E-0050EFD0CE8F}" type="presParOf" srcId="{07B9466B-5886-4BCE-9537-DF938410423D}" destId="{4CB50D2F-47F3-44B9-B600-0FCBB78646EC}" srcOrd="1" destOrd="0" presId="urn:microsoft.com/office/officeart/2005/8/layout/orgChart1"/>
    <dgm:cxn modelId="{79676185-2D17-48D6-8C98-EDAB91990204}" type="presParOf" srcId="{07B9466B-5886-4BCE-9537-DF938410423D}" destId="{0D530FB9-A611-46FC-8001-B1C80628E502}" srcOrd="2" destOrd="0" presId="urn:microsoft.com/office/officeart/2005/8/layout/orgChart1"/>
    <dgm:cxn modelId="{DBD4D68B-C361-41EA-8D9B-99E7A2EB152A}" type="presParOf" srcId="{EB11D006-38C5-4664-8E43-3289CB70C86E}" destId="{117F2E04-5824-4F36-AA68-60A584ED5F46}" srcOrd="2" destOrd="0" presId="urn:microsoft.com/office/officeart/2005/8/layout/orgChart1"/>
    <dgm:cxn modelId="{7B604C33-4029-4309-BD4E-26853A4ADE15}" type="presParOf" srcId="{EB11D006-38C5-4664-8E43-3289CB70C86E}" destId="{FADFDD3B-AC98-47CB-8234-71AE784681BF}" srcOrd="3" destOrd="0" presId="urn:microsoft.com/office/officeart/2005/8/layout/orgChart1"/>
    <dgm:cxn modelId="{E65DB5FB-F79D-4176-A673-5AF48A860CDA}" type="presParOf" srcId="{FADFDD3B-AC98-47CB-8234-71AE784681BF}" destId="{4151FC89-9831-4E5D-BBCE-98B459090C22}" srcOrd="0" destOrd="0" presId="urn:microsoft.com/office/officeart/2005/8/layout/orgChart1"/>
    <dgm:cxn modelId="{AE19F6ED-6B0A-4096-8357-AA2F4C808F86}" type="presParOf" srcId="{4151FC89-9831-4E5D-BBCE-98B459090C22}" destId="{7C1452CA-5273-454F-9BD5-01612F8F5EAD}" srcOrd="0" destOrd="0" presId="urn:microsoft.com/office/officeart/2005/8/layout/orgChart1"/>
    <dgm:cxn modelId="{736E000B-D0D6-4BD7-A1DE-82058118862E}" type="presParOf" srcId="{4151FC89-9831-4E5D-BBCE-98B459090C22}" destId="{A10BD1F9-3E86-4DC9-B236-175F97DCA9D4}" srcOrd="1" destOrd="0" presId="urn:microsoft.com/office/officeart/2005/8/layout/orgChart1"/>
    <dgm:cxn modelId="{4F3D6052-68A2-4CA8-A599-0BC164B4C3A2}" type="presParOf" srcId="{FADFDD3B-AC98-47CB-8234-71AE784681BF}" destId="{8B288C2C-E0D6-4D40-817E-0330881864AF}" srcOrd="1" destOrd="0" presId="urn:microsoft.com/office/officeart/2005/8/layout/orgChart1"/>
    <dgm:cxn modelId="{CBDA337F-8772-4112-B734-551FA5BD53D6}" type="presParOf" srcId="{FADFDD3B-AC98-47CB-8234-71AE784681BF}" destId="{D508E850-9A9F-4BD8-9BE1-56D86EF781E7}" srcOrd="2" destOrd="0" presId="urn:microsoft.com/office/officeart/2005/8/layout/orgChart1"/>
    <dgm:cxn modelId="{9CFCF2D6-6D2B-4C10-B667-012A6CB2FAC9}" type="presParOf" srcId="{EB11D006-38C5-4664-8E43-3289CB70C86E}" destId="{31F6D581-69E5-4DD0-B25B-332D3DD4AB00}" srcOrd="4" destOrd="0" presId="urn:microsoft.com/office/officeart/2005/8/layout/orgChart1"/>
    <dgm:cxn modelId="{67E4A1BE-EE2B-456D-B608-ECEBB1B2D6C7}" type="presParOf" srcId="{EB11D006-38C5-4664-8E43-3289CB70C86E}" destId="{3161D985-E57F-446D-8365-8279DB8C3FF5}" srcOrd="5" destOrd="0" presId="urn:microsoft.com/office/officeart/2005/8/layout/orgChart1"/>
    <dgm:cxn modelId="{2716AEDD-38CA-41CC-9CD7-0D6F85EF2DD1}" type="presParOf" srcId="{3161D985-E57F-446D-8365-8279DB8C3FF5}" destId="{D0565C03-2293-4CFC-AED8-9BA48EF1F644}" srcOrd="0" destOrd="0" presId="urn:microsoft.com/office/officeart/2005/8/layout/orgChart1"/>
    <dgm:cxn modelId="{A7645695-7BE1-418F-B083-38A23C4540A3}" type="presParOf" srcId="{D0565C03-2293-4CFC-AED8-9BA48EF1F644}" destId="{35C36CD6-F8D3-47F2-9E4E-90990E25F04C}" srcOrd="0" destOrd="0" presId="urn:microsoft.com/office/officeart/2005/8/layout/orgChart1"/>
    <dgm:cxn modelId="{98F8D369-4D0A-4EED-B513-C070D2F000BD}" type="presParOf" srcId="{D0565C03-2293-4CFC-AED8-9BA48EF1F644}" destId="{121FFD23-CCB7-4FB2-B43E-DBC5448DF110}" srcOrd="1" destOrd="0" presId="urn:microsoft.com/office/officeart/2005/8/layout/orgChart1"/>
    <dgm:cxn modelId="{AC87FCB8-6115-4EBA-9BBA-8784010E69AD}" type="presParOf" srcId="{3161D985-E57F-446D-8365-8279DB8C3FF5}" destId="{0BA0EBF7-88F2-4CAA-A295-F24B86F8A594}" srcOrd="1" destOrd="0" presId="urn:microsoft.com/office/officeart/2005/8/layout/orgChart1"/>
    <dgm:cxn modelId="{1F244624-002C-4DAF-B56F-9D387C3C1CF8}" type="presParOf" srcId="{3161D985-E57F-446D-8365-8279DB8C3FF5}" destId="{7A981996-6F4C-4660-9BA9-226ED83A8706}" srcOrd="2" destOrd="0" presId="urn:microsoft.com/office/officeart/2005/8/layout/orgChart1"/>
    <dgm:cxn modelId="{9D5A4AE5-726D-46CD-9151-8EDA00439BDE}" type="presParOf" srcId="{EB11D006-38C5-4664-8E43-3289CB70C86E}" destId="{3C7535DA-C737-4233-84BD-CAA3122FFBDF}" srcOrd="6" destOrd="0" presId="urn:microsoft.com/office/officeart/2005/8/layout/orgChart1"/>
    <dgm:cxn modelId="{F63F0116-664E-4295-A51C-19B42B962701}" type="presParOf" srcId="{EB11D006-38C5-4664-8E43-3289CB70C86E}" destId="{C41D3689-BD17-4B73-9C66-08B2EE30D64E}" srcOrd="7" destOrd="0" presId="urn:microsoft.com/office/officeart/2005/8/layout/orgChart1"/>
    <dgm:cxn modelId="{1828E367-3D70-445E-A641-55FFA7C414A9}" type="presParOf" srcId="{C41D3689-BD17-4B73-9C66-08B2EE30D64E}" destId="{BC4A5303-FB4B-4401-98AB-16D332191BB8}" srcOrd="0" destOrd="0" presId="urn:microsoft.com/office/officeart/2005/8/layout/orgChart1"/>
    <dgm:cxn modelId="{8AA8265A-5322-4530-97E0-D97FBE77D637}" type="presParOf" srcId="{BC4A5303-FB4B-4401-98AB-16D332191BB8}" destId="{E8E5F0B4-4866-459F-BF33-262E52AA1BE9}" srcOrd="0" destOrd="0" presId="urn:microsoft.com/office/officeart/2005/8/layout/orgChart1"/>
    <dgm:cxn modelId="{4387E182-BC7E-4ED0-B4A4-E93AC0FCEC96}" type="presParOf" srcId="{BC4A5303-FB4B-4401-98AB-16D332191BB8}" destId="{68FFB885-AD2C-4B15-A852-5FAC99E84D18}" srcOrd="1" destOrd="0" presId="urn:microsoft.com/office/officeart/2005/8/layout/orgChart1"/>
    <dgm:cxn modelId="{81FF5DC0-4E23-45C4-AEC9-FDC35EAE8805}" type="presParOf" srcId="{C41D3689-BD17-4B73-9C66-08B2EE30D64E}" destId="{9DC20CAB-7393-4119-B76A-9523BCA5C183}" srcOrd="1" destOrd="0" presId="urn:microsoft.com/office/officeart/2005/8/layout/orgChart1"/>
    <dgm:cxn modelId="{51A341F7-5324-4AB6-ACD0-5D57C58E0AFC}" type="presParOf" srcId="{C41D3689-BD17-4B73-9C66-08B2EE30D64E}" destId="{952C2CAD-8515-4C7A-B52A-B33A715C6576}" srcOrd="2" destOrd="0" presId="urn:microsoft.com/office/officeart/2005/8/layout/orgChart1"/>
    <dgm:cxn modelId="{2B7B0C68-CD19-486B-BD29-93236B898810}" type="presParOf" srcId="{798A2A64-13BA-4F9C-8C09-11FBD7FC48BE}" destId="{F833E174-1A6A-4941-8C8D-A2961CAE3185}" srcOrd="2" destOrd="0" presId="urn:microsoft.com/office/officeart/2005/8/layout/orgChart1"/>
    <dgm:cxn modelId="{C0C3913C-BF6F-4C57-A636-6E816BCF0D0D}" type="presParOf" srcId="{05293BA0-E6BD-4B55-A3AB-424BAB0A3095}" destId="{48DBF185-27DE-46C0-9D39-4946760F8A8A}" srcOrd="2" destOrd="0" presId="urn:microsoft.com/office/officeart/2005/8/layout/orgChart1"/>
    <dgm:cxn modelId="{9CB80B41-DF6B-413E-B11F-0025A57C1402}" type="presParOf" srcId="{CFA60236-7B68-427A-A276-A21B4ED20737}" destId="{8511C1FF-76D7-405A-937F-F0030DC9C20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473AD-0371-4A31-BC98-F73DB57971C4}">
      <dsp:nvSpPr>
        <dsp:cNvPr id="0" name=""/>
        <dsp:cNvSpPr/>
      </dsp:nvSpPr>
      <dsp:spPr>
        <a:xfrm>
          <a:off x="0" y="0"/>
          <a:ext cx="3124200" cy="31242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69431-ACBD-4070-A6EC-2C77C9DCE962}">
      <dsp:nvSpPr>
        <dsp:cNvPr id="0" name=""/>
        <dsp:cNvSpPr/>
      </dsp:nvSpPr>
      <dsp:spPr>
        <a:xfrm>
          <a:off x="1562100" y="0"/>
          <a:ext cx="8456612" cy="312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 dirty="0"/>
            <a:t>数据库模块</a:t>
          </a:r>
        </a:p>
      </dsp:txBody>
      <dsp:txXfrm>
        <a:off x="1562100" y="0"/>
        <a:ext cx="8456612" cy="663892"/>
      </dsp:txXfrm>
    </dsp:sp>
    <dsp:sp modelId="{ED837C24-F5D5-4DEC-9F5C-01F0440810F7}">
      <dsp:nvSpPr>
        <dsp:cNvPr id="0" name=""/>
        <dsp:cNvSpPr/>
      </dsp:nvSpPr>
      <dsp:spPr>
        <a:xfrm>
          <a:off x="410051" y="663892"/>
          <a:ext cx="2304098" cy="230409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4184B-DC30-40EB-A576-A7176A852A31}">
      <dsp:nvSpPr>
        <dsp:cNvPr id="0" name=""/>
        <dsp:cNvSpPr/>
      </dsp:nvSpPr>
      <dsp:spPr>
        <a:xfrm>
          <a:off x="1562100" y="663892"/>
          <a:ext cx="8456612" cy="23040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 dirty="0"/>
            <a:t>应用程序模块</a:t>
          </a:r>
          <a:r>
            <a:rPr lang="zh-CN" altLang="en-US" sz="2600" kern="1200" dirty="0"/>
            <a:t>（</a:t>
          </a:r>
          <a:r>
            <a:rPr lang="en-US" altLang="zh-CN" sz="2600" kern="1200" dirty="0"/>
            <a:t>C/S</a:t>
          </a:r>
          <a:r>
            <a:rPr lang="zh-CN" altLang="en-US" sz="2600" kern="1200" dirty="0"/>
            <a:t>结构）</a:t>
          </a:r>
          <a:endParaRPr lang="zh-CN" sz="2600" kern="1200" dirty="0"/>
        </a:p>
      </dsp:txBody>
      <dsp:txXfrm>
        <a:off x="1562100" y="663892"/>
        <a:ext cx="8456612" cy="663892"/>
      </dsp:txXfrm>
    </dsp:sp>
    <dsp:sp modelId="{950B9AB0-9576-45B7-B0E2-BF56D0263B2B}">
      <dsp:nvSpPr>
        <dsp:cNvPr id="0" name=""/>
        <dsp:cNvSpPr/>
      </dsp:nvSpPr>
      <dsp:spPr>
        <a:xfrm>
          <a:off x="820102" y="1327785"/>
          <a:ext cx="1483995" cy="148399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3F940-C07E-4A6C-A2DF-E215CD02D52A}">
      <dsp:nvSpPr>
        <dsp:cNvPr id="0" name=""/>
        <dsp:cNvSpPr/>
      </dsp:nvSpPr>
      <dsp:spPr>
        <a:xfrm>
          <a:off x="1562100" y="1327785"/>
          <a:ext cx="8456612" cy="14839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 dirty="0"/>
            <a:t>扩展功能</a:t>
          </a:r>
          <a:r>
            <a:rPr lang="zh-CN" altLang="en-US" sz="2600" kern="1200" dirty="0"/>
            <a:t>（人脸识别、正则式、</a:t>
          </a:r>
          <a:r>
            <a:rPr lang="en-US" altLang="zh-CN" sz="2600" kern="1200" dirty="0"/>
            <a:t>MD5</a:t>
          </a:r>
          <a:r>
            <a:rPr lang="zh-CN" altLang="en-US" sz="2600" kern="1200" dirty="0"/>
            <a:t>加密）</a:t>
          </a:r>
          <a:endParaRPr lang="zh-CN" sz="2600" kern="1200" dirty="0"/>
        </a:p>
      </dsp:txBody>
      <dsp:txXfrm>
        <a:off x="1562100" y="1327785"/>
        <a:ext cx="8456612" cy="663892"/>
      </dsp:txXfrm>
    </dsp:sp>
    <dsp:sp modelId="{EC51C6DC-508D-475B-8653-17702F2AD62A}">
      <dsp:nvSpPr>
        <dsp:cNvPr id="0" name=""/>
        <dsp:cNvSpPr/>
      </dsp:nvSpPr>
      <dsp:spPr>
        <a:xfrm>
          <a:off x="1230154" y="1991678"/>
          <a:ext cx="663892" cy="66389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DBC07-D4E5-46AC-B5D3-2BC907EC0960}">
      <dsp:nvSpPr>
        <dsp:cNvPr id="0" name=""/>
        <dsp:cNvSpPr/>
      </dsp:nvSpPr>
      <dsp:spPr>
        <a:xfrm>
          <a:off x="1562100" y="1991678"/>
          <a:ext cx="8456612" cy="6638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数据库测试数据集</a:t>
          </a:r>
          <a:endParaRPr lang="zh-CN" sz="2600" kern="1200" dirty="0"/>
        </a:p>
      </dsp:txBody>
      <dsp:txXfrm>
        <a:off x="1562100" y="1991678"/>
        <a:ext cx="8456612" cy="663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5680D-89A4-4145-86C6-96802C2A22FA}">
      <dsp:nvSpPr>
        <dsp:cNvPr id="0" name=""/>
        <dsp:cNvSpPr/>
      </dsp:nvSpPr>
      <dsp:spPr>
        <a:xfrm rot="10800000">
          <a:off x="1842505" y="572"/>
          <a:ext cx="6662444" cy="657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33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(1)</a:t>
          </a:r>
          <a:r>
            <a:rPr lang="zh-CN" sz="1500" kern="1200"/>
            <a:t>一个仓库可以存放多种零件，一种零件可以存放在多个仓库中。仓库和零件具有多对多的联系。用库存量来表示某种零件在某个仓库中的数量。</a:t>
          </a:r>
        </a:p>
      </dsp:txBody>
      <dsp:txXfrm rot="10800000">
        <a:off x="2006876" y="572"/>
        <a:ext cx="6498073" cy="657485"/>
      </dsp:txXfrm>
    </dsp:sp>
    <dsp:sp modelId="{69A3AF81-57A1-456B-B7C7-02F41297005B}">
      <dsp:nvSpPr>
        <dsp:cNvPr id="0" name=""/>
        <dsp:cNvSpPr/>
      </dsp:nvSpPr>
      <dsp:spPr>
        <a:xfrm>
          <a:off x="1513763" y="572"/>
          <a:ext cx="657485" cy="6574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B221D-9AC3-494F-B257-FEEEFB400FD5}">
      <dsp:nvSpPr>
        <dsp:cNvPr id="0" name=""/>
        <dsp:cNvSpPr/>
      </dsp:nvSpPr>
      <dsp:spPr>
        <a:xfrm rot="10800000">
          <a:off x="1842505" y="822429"/>
          <a:ext cx="6662444" cy="657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33" tIns="57150" rIns="10668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(2)</a:t>
          </a:r>
          <a:r>
            <a:rPr lang="zh-CN" sz="1500" kern="1200" dirty="0"/>
            <a:t>一个仓库有多个职工当仓库保管员，一个职工只能在一个仓库工作，仓库和职工之间是一对多的联系。职工实体型中具有一对多的联系 </a:t>
          </a:r>
        </a:p>
      </dsp:txBody>
      <dsp:txXfrm rot="10800000">
        <a:off x="2006876" y="822429"/>
        <a:ext cx="6498073" cy="657485"/>
      </dsp:txXfrm>
    </dsp:sp>
    <dsp:sp modelId="{41726FD9-A1C6-4142-819B-93086B1AA42D}">
      <dsp:nvSpPr>
        <dsp:cNvPr id="0" name=""/>
        <dsp:cNvSpPr/>
      </dsp:nvSpPr>
      <dsp:spPr>
        <a:xfrm>
          <a:off x="1513763" y="822429"/>
          <a:ext cx="657485" cy="6574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444DE-428A-4F30-92DD-BA8060F0F895}">
      <dsp:nvSpPr>
        <dsp:cNvPr id="0" name=""/>
        <dsp:cNvSpPr/>
      </dsp:nvSpPr>
      <dsp:spPr>
        <a:xfrm rot="10800000">
          <a:off x="1842505" y="1644286"/>
          <a:ext cx="6662444" cy="657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33" tIns="57150" rIns="10668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(3)</a:t>
          </a:r>
          <a:r>
            <a:rPr lang="zh-CN" sz="1500" kern="1200" dirty="0"/>
            <a:t>职工之间具有领导</a:t>
          </a:r>
          <a:r>
            <a:rPr lang="en-US" sz="1500" kern="1200" dirty="0"/>
            <a:t>-</a:t>
          </a:r>
          <a:r>
            <a:rPr lang="zh-CN" sz="1500" kern="1200" dirty="0"/>
            <a:t>被领导关系。即仓库主任领导若干保管员。</a:t>
          </a:r>
        </a:p>
      </dsp:txBody>
      <dsp:txXfrm rot="10800000">
        <a:off x="2006876" y="1644286"/>
        <a:ext cx="6498073" cy="657485"/>
      </dsp:txXfrm>
    </dsp:sp>
    <dsp:sp modelId="{F8B0369E-3989-4A25-835A-45F92DFB46BE}">
      <dsp:nvSpPr>
        <dsp:cNvPr id="0" name=""/>
        <dsp:cNvSpPr/>
      </dsp:nvSpPr>
      <dsp:spPr>
        <a:xfrm>
          <a:off x="1513763" y="1644286"/>
          <a:ext cx="657485" cy="6574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C8EF4-9289-49E6-9157-207DB9741982}">
      <dsp:nvSpPr>
        <dsp:cNvPr id="0" name=""/>
        <dsp:cNvSpPr/>
      </dsp:nvSpPr>
      <dsp:spPr>
        <a:xfrm rot="10800000">
          <a:off x="1842505" y="2466143"/>
          <a:ext cx="6662444" cy="657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33" tIns="57150" rIns="10668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(4)</a:t>
          </a:r>
          <a:r>
            <a:rPr lang="zh-CN" sz="1500" kern="1200"/>
            <a:t>供应商、项目和零件三者之间具有多对多的联系</a:t>
          </a:r>
        </a:p>
      </dsp:txBody>
      <dsp:txXfrm rot="10800000">
        <a:off x="2006876" y="2466143"/>
        <a:ext cx="6498073" cy="657485"/>
      </dsp:txXfrm>
    </dsp:sp>
    <dsp:sp modelId="{C761B22F-28ED-495D-A2FE-1D5D8F20E45B}">
      <dsp:nvSpPr>
        <dsp:cNvPr id="0" name=""/>
        <dsp:cNvSpPr/>
      </dsp:nvSpPr>
      <dsp:spPr>
        <a:xfrm>
          <a:off x="1513763" y="2466143"/>
          <a:ext cx="657485" cy="6574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535DA-C737-4233-84BD-CAA3122FFBDF}">
      <dsp:nvSpPr>
        <dsp:cNvPr id="0" name=""/>
        <dsp:cNvSpPr/>
      </dsp:nvSpPr>
      <dsp:spPr>
        <a:xfrm>
          <a:off x="9000606" y="1092327"/>
          <a:ext cx="161953" cy="1468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8026"/>
              </a:lnTo>
              <a:lnTo>
                <a:pt x="161953" y="146802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6D581-69E5-4DD0-B25B-332D3DD4AB00}">
      <dsp:nvSpPr>
        <dsp:cNvPr id="0" name=""/>
        <dsp:cNvSpPr/>
      </dsp:nvSpPr>
      <dsp:spPr>
        <a:xfrm>
          <a:off x="9000606" y="1092327"/>
          <a:ext cx="161953" cy="1062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629"/>
              </a:lnTo>
              <a:lnTo>
                <a:pt x="161953" y="106262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2E04-5824-4F36-AA68-60A584ED5F46}">
      <dsp:nvSpPr>
        <dsp:cNvPr id="0" name=""/>
        <dsp:cNvSpPr/>
      </dsp:nvSpPr>
      <dsp:spPr>
        <a:xfrm>
          <a:off x="9000606" y="1092327"/>
          <a:ext cx="161953" cy="657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231"/>
              </a:lnTo>
              <a:lnTo>
                <a:pt x="161953" y="65723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2CA70-A962-49AE-9AFD-013A27239AA3}">
      <dsp:nvSpPr>
        <dsp:cNvPr id="0" name=""/>
        <dsp:cNvSpPr/>
      </dsp:nvSpPr>
      <dsp:spPr>
        <a:xfrm>
          <a:off x="9000606" y="1092327"/>
          <a:ext cx="161953" cy="251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834"/>
              </a:lnTo>
              <a:lnTo>
                <a:pt x="161953" y="25183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8D33E-C538-427E-B8B5-137BBA16DE58}">
      <dsp:nvSpPr>
        <dsp:cNvPr id="0" name=""/>
        <dsp:cNvSpPr/>
      </dsp:nvSpPr>
      <dsp:spPr>
        <a:xfrm>
          <a:off x="6772601" y="689611"/>
          <a:ext cx="2456398" cy="117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72"/>
              </a:lnTo>
              <a:lnTo>
                <a:pt x="2456398" y="57272"/>
              </a:lnTo>
              <a:lnTo>
                <a:pt x="2456398" y="11722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04FEB-3951-4BF5-9987-DA2A4D03198E}">
      <dsp:nvSpPr>
        <dsp:cNvPr id="0" name=""/>
        <dsp:cNvSpPr/>
      </dsp:nvSpPr>
      <dsp:spPr>
        <a:xfrm>
          <a:off x="7668413" y="1466763"/>
          <a:ext cx="368917" cy="1502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031"/>
              </a:lnTo>
              <a:lnTo>
                <a:pt x="368917" y="150203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C621C-8F67-43B3-8E70-03376D19CF74}">
      <dsp:nvSpPr>
        <dsp:cNvPr id="0" name=""/>
        <dsp:cNvSpPr/>
      </dsp:nvSpPr>
      <dsp:spPr>
        <a:xfrm>
          <a:off x="7668413" y="1466763"/>
          <a:ext cx="368917" cy="1096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634"/>
              </a:lnTo>
              <a:lnTo>
                <a:pt x="368917" y="109663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84788-79C3-41FC-990A-2EFE5C1EAC97}">
      <dsp:nvSpPr>
        <dsp:cNvPr id="0" name=""/>
        <dsp:cNvSpPr/>
      </dsp:nvSpPr>
      <dsp:spPr>
        <a:xfrm>
          <a:off x="7668413" y="1466763"/>
          <a:ext cx="368917" cy="691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1236"/>
              </a:lnTo>
              <a:lnTo>
                <a:pt x="368917" y="69123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322F6-70BE-4D2C-BDD8-8B819B3AED00}">
      <dsp:nvSpPr>
        <dsp:cNvPr id="0" name=""/>
        <dsp:cNvSpPr/>
      </dsp:nvSpPr>
      <dsp:spPr>
        <a:xfrm>
          <a:off x="7668413" y="1466763"/>
          <a:ext cx="368917" cy="285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839"/>
              </a:lnTo>
              <a:lnTo>
                <a:pt x="368917" y="28583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6F2E5-09E1-46AA-890A-E42A560F3518}">
      <dsp:nvSpPr>
        <dsp:cNvPr id="0" name=""/>
        <dsp:cNvSpPr/>
      </dsp:nvSpPr>
      <dsp:spPr>
        <a:xfrm>
          <a:off x="7148420" y="1051027"/>
          <a:ext cx="748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292"/>
              </a:lnTo>
              <a:lnTo>
                <a:pt x="748386" y="70292"/>
              </a:lnTo>
              <a:lnTo>
                <a:pt x="748386" y="13024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D4B0F-CCDF-41B9-BC1D-2C57A138CEF9}">
      <dsp:nvSpPr>
        <dsp:cNvPr id="0" name=""/>
        <dsp:cNvSpPr/>
      </dsp:nvSpPr>
      <dsp:spPr>
        <a:xfrm>
          <a:off x="6928888" y="1480033"/>
          <a:ext cx="105129" cy="1485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718"/>
              </a:lnTo>
              <a:lnTo>
                <a:pt x="105129" y="148571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E7172-5C95-4098-9403-BE4764FF289E}">
      <dsp:nvSpPr>
        <dsp:cNvPr id="0" name=""/>
        <dsp:cNvSpPr/>
      </dsp:nvSpPr>
      <dsp:spPr>
        <a:xfrm>
          <a:off x="6928888" y="1480033"/>
          <a:ext cx="105129" cy="1080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321"/>
              </a:lnTo>
              <a:lnTo>
                <a:pt x="105129" y="108032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181C5-2A85-4BF5-9E1A-90BA35B20D1E}">
      <dsp:nvSpPr>
        <dsp:cNvPr id="0" name=""/>
        <dsp:cNvSpPr/>
      </dsp:nvSpPr>
      <dsp:spPr>
        <a:xfrm>
          <a:off x="6928888" y="1480033"/>
          <a:ext cx="105129" cy="674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923"/>
              </a:lnTo>
              <a:lnTo>
                <a:pt x="105129" y="67492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0D494-42BE-4298-B40F-AD1732AA4A80}">
      <dsp:nvSpPr>
        <dsp:cNvPr id="0" name=""/>
        <dsp:cNvSpPr/>
      </dsp:nvSpPr>
      <dsp:spPr>
        <a:xfrm>
          <a:off x="6928888" y="1480033"/>
          <a:ext cx="105129" cy="269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26"/>
              </a:lnTo>
              <a:lnTo>
                <a:pt x="105129" y="26952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BAD33-BB9D-430D-8E66-15E5BE82EC54}">
      <dsp:nvSpPr>
        <dsp:cNvPr id="0" name=""/>
        <dsp:cNvSpPr/>
      </dsp:nvSpPr>
      <dsp:spPr>
        <a:xfrm>
          <a:off x="7102700" y="1096747"/>
          <a:ext cx="91440" cy="977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41"/>
              </a:lnTo>
              <a:lnTo>
                <a:pt x="54581" y="37841"/>
              </a:lnTo>
              <a:lnTo>
                <a:pt x="54581" y="9779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844F2-46A8-41A0-BEEA-0DB66F8EB042}">
      <dsp:nvSpPr>
        <dsp:cNvPr id="0" name=""/>
        <dsp:cNvSpPr/>
      </dsp:nvSpPr>
      <dsp:spPr>
        <a:xfrm>
          <a:off x="6024200" y="1471185"/>
          <a:ext cx="91440" cy="686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6814"/>
              </a:lnTo>
              <a:lnTo>
                <a:pt x="97953" y="6868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2F9AB-24D8-4C1C-A002-BC404FF4B4E1}">
      <dsp:nvSpPr>
        <dsp:cNvPr id="0" name=""/>
        <dsp:cNvSpPr/>
      </dsp:nvSpPr>
      <dsp:spPr>
        <a:xfrm>
          <a:off x="6024200" y="1471185"/>
          <a:ext cx="91440" cy="2814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417"/>
              </a:lnTo>
              <a:lnTo>
                <a:pt x="97953" y="2814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04BC7-485C-400E-9358-3CE5F8607EA3}">
      <dsp:nvSpPr>
        <dsp:cNvPr id="0" name=""/>
        <dsp:cNvSpPr/>
      </dsp:nvSpPr>
      <dsp:spPr>
        <a:xfrm>
          <a:off x="6298313" y="1051027"/>
          <a:ext cx="850106" cy="91440"/>
        </a:xfrm>
        <a:custGeom>
          <a:avLst/>
          <a:gdLst/>
          <a:ahLst/>
          <a:cxnLst/>
          <a:rect l="0" t="0" r="0" b="0"/>
          <a:pathLst>
            <a:path>
              <a:moveTo>
                <a:pt x="850106" y="45720"/>
              </a:moveTo>
              <a:lnTo>
                <a:pt x="850106" y="74714"/>
              </a:lnTo>
              <a:lnTo>
                <a:pt x="0" y="74714"/>
              </a:lnTo>
              <a:lnTo>
                <a:pt x="0" y="13466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2FE08-1A27-48A0-87FC-89FFFB7A763A}">
      <dsp:nvSpPr>
        <dsp:cNvPr id="0" name=""/>
        <dsp:cNvSpPr/>
      </dsp:nvSpPr>
      <dsp:spPr>
        <a:xfrm>
          <a:off x="6772601" y="689611"/>
          <a:ext cx="375819" cy="121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91"/>
              </a:lnTo>
              <a:lnTo>
                <a:pt x="375819" y="61691"/>
              </a:lnTo>
              <a:lnTo>
                <a:pt x="375819" y="12164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AA983-9584-4556-AF3C-1D4BFB88ABA4}">
      <dsp:nvSpPr>
        <dsp:cNvPr id="0" name=""/>
        <dsp:cNvSpPr/>
      </dsp:nvSpPr>
      <dsp:spPr>
        <a:xfrm>
          <a:off x="4877431" y="1092330"/>
          <a:ext cx="316236" cy="1484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336"/>
              </a:lnTo>
              <a:lnTo>
                <a:pt x="316236" y="148433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58F81-CB52-4E0B-A8B8-88666ED2833C}">
      <dsp:nvSpPr>
        <dsp:cNvPr id="0" name=""/>
        <dsp:cNvSpPr/>
      </dsp:nvSpPr>
      <dsp:spPr>
        <a:xfrm>
          <a:off x="4877431" y="1092330"/>
          <a:ext cx="329512" cy="1073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3443"/>
              </a:lnTo>
              <a:lnTo>
                <a:pt x="329512" y="107344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69FC8-B989-40B5-AD49-FD191EE191EB}">
      <dsp:nvSpPr>
        <dsp:cNvPr id="0" name=""/>
        <dsp:cNvSpPr/>
      </dsp:nvSpPr>
      <dsp:spPr>
        <a:xfrm>
          <a:off x="4877431" y="1092330"/>
          <a:ext cx="316242" cy="676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890"/>
              </a:lnTo>
              <a:lnTo>
                <a:pt x="316242" y="67689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55C5C-9BE1-4EF9-8B67-309E28092ABA}">
      <dsp:nvSpPr>
        <dsp:cNvPr id="0" name=""/>
        <dsp:cNvSpPr/>
      </dsp:nvSpPr>
      <dsp:spPr>
        <a:xfrm>
          <a:off x="4877431" y="1092330"/>
          <a:ext cx="302972" cy="290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84"/>
              </a:lnTo>
              <a:lnTo>
                <a:pt x="302972" y="29018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32886-EF76-4E26-8BC0-CED077ED43AA}">
      <dsp:nvSpPr>
        <dsp:cNvPr id="0" name=""/>
        <dsp:cNvSpPr/>
      </dsp:nvSpPr>
      <dsp:spPr>
        <a:xfrm>
          <a:off x="5260761" y="689611"/>
          <a:ext cx="1511839" cy="117228"/>
        </a:xfrm>
        <a:custGeom>
          <a:avLst/>
          <a:gdLst/>
          <a:ahLst/>
          <a:cxnLst/>
          <a:rect l="0" t="0" r="0" b="0"/>
          <a:pathLst>
            <a:path>
              <a:moveTo>
                <a:pt x="1511839" y="0"/>
              </a:moveTo>
              <a:lnTo>
                <a:pt x="1511839" y="57275"/>
              </a:lnTo>
              <a:lnTo>
                <a:pt x="0" y="57275"/>
              </a:lnTo>
              <a:lnTo>
                <a:pt x="0" y="11722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96802-0C52-4F4B-8F36-35DE79C781E7}">
      <dsp:nvSpPr>
        <dsp:cNvPr id="0" name=""/>
        <dsp:cNvSpPr/>
      </dsp:nvSpPr>
      <dsp:spPr>
        <a:xfrm>
          <a:off x="3510753" y="1096749"/>
          <a:ext cx="128429" cy="1478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844"/>
              </a:lnTo>
              <a:lnTo>
                <a:pt x="128429" y="147884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C1818-B112-4A2D-9F02-08FBB6A6C150}">
      <dsp:nvSpPr>
        <dsp:cNvPr id="0" name=""/>
        <dsp:cNvSpPr/>
      </dsp:nvSpPr>
      <dsp:spPr>
        <a:xfrm>
          <a:off x="3510753" y="1096749"/>
          <a:ext cx="128429" cy="1073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3446"/>
              </a:lnTo>
              <a:lnTo>
                <a:pt x="128429" y="107344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9BB5B-2B20-43F8-A9F7-B39742DA6D34}">
      <dsp:nvSpPr>
        <dsp:cNvPr id="0" name=""/>
        <dsp:cNvSpPr/>
      </dsp:nvSpPr>
      <dsp:spPr>
        <a:xfrm>
          <a:off x="3510753" y="1096749"/>
          <a:ext cx="128429" cy="668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8049"/>
              </a:lnTo>
              <a:lnTo>
                <a:pt x="128429" y="66804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A8C5F-F64B-4F55-9E23-806DE6CE16FB}">
      <dsp:nvSpPr>
        <dsp:cNvPr id="0" name=""/>
        <dsp:cNvSpPr/>
      </dsp:nvSpPr>
      <dsp:spPr>
        <a:xfrm>
          <a:off x="3510753" y="1096749"/>
          <a:ext cx="128429" cy="262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651"/>
              </a:lnTo>
              <a:lnTo>
                <a:pt x="128429" y="26265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69977-4FBE-4065-8DB7-E9B21F297BC6}">
      <dsp:nvSpPr>
        <dsp:cNvPr id="0" name=""/>
        <dsp:cNvSpPr/>
      </dsp:nvSpPr>
      <dsp:spPr>
        <a:xfrm>
          <a:off x="3853233" y="689611"/>
          <a:ext cx="2919368" cy="121647"/>
        </a:xfrm>
        <a:custGeom>
          <a:avLst/>
          <a:gdLst/>
          <a:ahLst/>
          <a:cxnLst/>
          <a:rect l="0" t="0" r="0" b="0"/>
          <a:pathLst>
            <a:path>
              <a:moveTo>
                <a:pt x="2919368" y="0"/>
              </a:moveTo>
              <a:lnTo>
                <a:pt x="2919368" y="61694"/>
              </a:lnTo>
              <a:lnTo>
                <a:pt x="0" y="61694"/>
              </a:lnTo>
              <a:lnTo>
                <a:pt x="0" y="12164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B986C-E185-4899-AB26-57CC8F83E450}">
      <dsp:nvSpPr>
        <dsp:cNvPr id="0" name=""/>
        <dsp:cNvSpPr/>
      </dsp:nvSpPr>
      <dsp:spPr>
        <a:xfrm>
          <a:off x="2365154" y="1096749"/>
          <a:ext cx="91440" cy="10734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73446"/>
              </a:lnTo>
              <a:lnTo>
                <a:pt x="131367" y="107344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CA02D-FF7A-439D-957B-B785BD7D0D22}">
      <dsp:nvSpPr>
        <dsp:cNvPr id="0" name=""/>
        <dsp:cNvSpPr/>
      </dsp:nvSpPr>
      <dsp:spPr>
        <a:xfrm>
          <a:off x="2365154" y="1096749"/>
          <a:ext cx="91440" cy="6680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8049"/>
              </a:lnTo>
              <a:lnTo>
                <a:pt x="131367" y="66804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F0DA0-C513-4CF2-BEF2-C214D30B78D8}">
      <dsp:nvSpPr>
        <dsp:cNvPr id="0" name=""/>
        <dsp:cNvSpPr/>
      </dsp:nvSpPr>
      <dsp:spPr>
        <a:xfrm>
          <a:off x="2365154" y="1096749"/>
          <a:ext cx="91440" cy="2626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651"/>
              </a:lnTo>
              <a:lnTo>
                <a:pt x="131367" y="26265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10682-7E5E-4419-A665-AADDA0A41260}">
      <dsp:nvSpPr>
        <dsp:cNvPr id="0" name=""/>
        <dsp:cNvSpPr/>
      </dsp:nvSpPr>
      <dsp:spPr>
        <a:xfrm>
          <a:off x="2639267" y="689611"/>
          <a:ext cx="4133333" cy="121647"/>
        </a:xfrm>
        <a:custGeom>
          <a:avLst/>
          <a:gdLst/>
          <a:ahLst/>
          <a:cxnLst/>
          <a:rect l="0" t="0" r="0" b="0"/>
          <a:pathLst>
            <a:path>
              <a:moveTo>
                <a:pt x="4133333" y="0"/>
              </a:moveTo>
              <a:lnTo>
                <a:pt x="4133333" y="61694"/>
              </a:lnTo>
              <a:lnTo>
                <a:pt x="0" y="61694"/>
              </a:lnTo>
              <a:lnTo>
                <a:pt x="0" y="12164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1EBD2-92A5-4DB4-8D10-C0B3B6B844F7}">
      <dsp:nvSpPr>
        <dsp:cNvPr id="0" name=""/>
        <dsp:cNvSpPr/>
      </dsp:nvSpPr>
      <dsp:spPr>
        <a:xfrm>
          <a:off x="4664576" y="301194"/>
          <a:ext cx="2108024" cy="102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72"/>
              </a:lnTo>
              <a:lnTo>
                <a:pt x="2108024" y="42972"/>
              </a:lnTo>
              <a:lnTo>
                <a:pt x="2108024" y="1029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BFC-A1FC-4E91-89E5-36CC518704BD}">
      <dsp:nvSpPr>
        <dsp:cNvPr id="0" name=""/>
        <dsp:cNvSpPr/>
      </dsp:nvSpPr>
      <dsp:spPr>
        <a:xfrm>
          <a:off x="775039" y="691352"/>
          <a:ext cx="338546" cy="708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954"/>
              </a:lnTo>
              <a:lnTo>
                <a:pt x="338546" y="70895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3887E-080F-45F3-8EC2-89FFDBD1C939}">
      <dsp:nvSpPr>
        <dsp:cNvPr id="0" name=""/>
        <dsp:cNvSpPr/>
      </dsp:nvSpPr>
      <dsp:spPr>
        <a:xfrm>
          <a:off x="775039" y="691352"/>
          <a:ext cx="334607" cy="262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651"/>
              </a:lnTo>
              <a:lnTo>
                <a:pt x="334607" y="26265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388E1-4C7F-4A30-B4E8-33E76FA85497}">
      <dsp:nvSpPr>
        <dsp:cNvPr id="0" name=""/>
        <dsp:cNvSpPr/>
      </dsp:nvSpPr>
      <dsp:spPr>
        <a:xfrm>
          <a:off x="1003432" y="301194"/>
          <a:ext cx="3661144" cy="104666"/>
        </a:xfrm>
        <a:custGeom>
          <a:avLst/>
          <a:gdLst/>
          <a:ahLst/>
          <a:cxnLst/>
          <a:rect l="0" t="0" r="0" b="0"/>
          <a:pathLst>
            <a:path>
              <a:moveTo>
                <a:pt x="3661144" y="0"/>
              </a:moveTo>
              <a:lnTo>
                <a:pt x="3661144" y="44713"/>
              </a:lnTo>
              <a:lnTo>
                <a:pt x="0" y="44713"/>
              </a:lnTo>
              <a:lnTo>
                <a:pt x="0" y="1046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89E91-CCD0-48B4-80C1-8078043B5139}">
      <dsp:nvSpPr>
        <dsp:cNvPr id="0" name=""/>
        <dsp:cNvSpPr/>
      </dsp:nvSpPr>
      <dsp:spPr>
        <a:xfrm>
          <a:off x="3522609" y="15703"/>
          <a:ext cx="2283934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工厂物资管理系统</a:t>
          </a:r>
        </a:p>
      </dsp:txBody>
      <dsp:txXfrm>
        <a:off x="3522609" y="15703"/>
        <a:ext cx="2283934" cy="285491"/>
      </dsp:txXfrm>
    </dsp:sp>
    <dsp:sp modelId="{9EA6D714-2239-4117-BDA8-83666D1C56B0}">
      <dsp:nvSpPr>
        <dsp:cNvPr id="0" name=""/>
        <dsp:cNvSpPr/>
      </dsp:nvSpPr>
      <dsp:spPr>
        <a:xfrm>
          <a:off x="717940" y="405861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登陆</a:t>
          </a:r>
        </a:p>
      </dsp:txBody>
      <dsp:txXfrm>
        <a:off x="717940" y="405861"/>
        <a:ext cx="570982" cy="285491"/>
      </dsp:txXfrm>
    </dsp:sp>
    <dsp:sp modelId="{416158A6-FDF4-48DB-8224-1A16E9FE76CD}">
      <dsp:nvSpPr>
        <dsp:cNvPr id="0" name=""/>
        <dsp:cNvSpPr/>
      </dsp:nvSpPr>
      <dsp:spPr>
        <a:xfrm>
          <a:off x="1109646" y="811258"/>
          <a:ext cx="570982" cy="285491"/>
        </a:xfrm>
        <a:prstGeom prst="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密码登陆</a:t>
          </a:r>
        </a:p>
      </dsp:txBody>
      <dsp:txXfrm>
        <a:off x="1109646" y="811258"/>
        <a:ext cx="570982" cy="285491"/>
      </dsp:txXfrm>
    </dsp:sp>
    <dsp:sp modelId="{0C73EB42-0590-490A-9D20-68FAE7541491}">
      <dsp:nvSpPr>
        <dsp:cNvPr id="0" name=""/>
        <dsp:cNvSpPr/>
      </dsp:nvSpPr>
      <dsp:spPr>
        <a:xfrm>
          <a:off x="1113585" y="1257561"/>
          <a:ext cx="570982" cy="285491"/>
        </a:xfrm>
        <a:prstGeom prst="rect">
          <a:avLst/>
        </a:prstGeom>
        <a:solidFill>
          <a:schemeClr val="lt1"/>
        </a:solidFill>
        <a:ln w="15875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人脸</a:t>
          </a:r>
          <a:r>
            <a:rPr lang="zh-CN" altLang="en-US" sz="900" kern="1200" dirty="0"/>
            <a:t>登录</a:t>
          </a:r>
          <a:endParaRPr lang="zh-CN" altLang="en-US" sz="1000" kern="1200" dirty="0"/>
        </a:p>
      </dsp:txBody>
      <dsp:txXfrm>
        <a:off x="1113585" y="1257561"/>
        <a:ext cx="570982" cy="285491"/>
      </dsp:txXfrm>
    </dsp:sp>
    <dsp:sp modelId="{62E47315-19AF-4FAA-9056-47B3EB9BCF92}">
      <dsp:nvSpPr>
        <dsp:cNvPr id="0" name=""/>
        <dsp:cNvSpPr/>
      </dsp:nvSpPr>
      <dsp:spPr>
        <a:xfrm>
          <a:off x="6190310" y="404119"/>
          <a:ext cx="1164581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系统功能</a:t>
          </a:r>
          <a:endParaRPr lang="zh-CN" altLang="en-US" sz="1050" kern="1200" dirty="0"/>
        </a:p>
      </dsp:txBody>
      <dsp:txXfrm>
        <a:off x="6190310" y="404119"/>
        <a:ext cx="1164581" cy="285491"/>
      </dsp:txXfrm>
    </dsp:sp>
    <dsp:sp modelId="{6D7512DD-5A61-48F3-B347-71B0EBF12D62}">
      <dsp:nvSpPr>
        <dsp:cNvPr id="0" name=""/>
        <dsp:cNvSpPr/>
      </dsp:nvSpPr>
      <dsp:spPr>
        <a:xfrm>
          <a:off x="2353776" y="811258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系统管理</a:t>
          </a:r>
        </a:p>
      </dsp:txBody>
      <dsp:txXfrm>
        <a:off x="2353776" y="811258"/>
        <a:ext cx="570982" cy="285491"/>
      </dsp:txXfrm>
    </dsp:sp>
    <dsp:sp modelId="{B5C1750B-5F20-4899-A1FC-624C2983A55A}">
      <dsp:nvSpPr>
        <dsp:cNvPr id="0" name=""/>
        <dsp:cNvSpPr/>
      </dsp:nvSpPr>
      <dsp:spPr>
        <a:xfrm>
          <a:off x="2496522" y="1216656"/>
          <a:ext cx="570982" cy="285491"/>
        </a:xfrm>
        <a:prstGeom prst="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添加职工</a:t>
          </a:r>
        </a:p>
      </dsp:txBody>
      <dsp:txXfrm>
        <a:off x="2496522" y="1216656"/>
        <a:ext cx="570982" cy="285491"/>
      </dsp:txXfrm>
    </dsp:sp>
    <dsp:sp modelId="{51CE5957-49A5-459B-927A-C0E0818C6E90}">
      <dsp:nvSpPr>
        <dsp:cNvPr id="0" name=""/>
        <dsp:cNvSpPr/>
      </dsp:nvSpPr>
      <dsp:spPr>
        <a:xfrm>
          <a:off x="2496522" y="1622053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添加职称</a:t>
          </a:r>
        </a:p>
      </dsp:txBody>
      <dsp:txXfrm>
        <a:off x="2496522" y="1622053"/>
        <a:ext cx="570982" cy="285491"/>
      </dsp:txXfrm>
    </dsp:sp>
    <dsp:sp modelId="{09B4F56C-F94F-4F8A-B567-91D653A476C1}">
      <dsp:nvSpPr>
        <dsp:cNvPr id="0" name=""/>
        <dsp:cNvSpPr/>
      </dsp:nvSpPr>
      <dsp:spPr>
        <a:xfrm>
          <a:off x="2496522" y="2027451"/>
          <a:ext cx="560367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00" kern="1200" dirty="0"/>
            <a:t>查看用户信息（仅</a:t>
          </a:r>
          <a:r>
            <a:rPr lang="en-US" sz="600" kern="1200" dirty="0"/>
            <a:t>admin</a:t>
          </a:r>
          <a:r>
            <a:rPr lang="zh-CN" sz="600" kern="1200" dirty="0"/>
            <a:t>拥有）</a:t>
          </a:r>
        </a:p>
      </dsp:txBody>
      <dsp:txXfrm>
        <a:off x="2496522" y="2027451"/>
        <a:ext cx="560367" cy="285491"/>
      </dsp:txXfrm>
    </dsp:sp>
    <dsp:sp modelId="{E4F3049B-CDC9-4823-A4C6-3B7E79CF03AB}">
      <dsp:nvSpPr>
        <dsp:cNvPr id="0" name=""/>
        <dsp:cNvSpPr/>
      </dsp:nvSpPr>
      <dsp:spPr>
        <a:xfrm>
          <a:off x="3425133" y="811258"/>
          <a:ext cx="856199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物资信息管理</a:t>
          </a:r>
        </a:p>
      </dsp:txBody>
      <dsp:txXfrm>
        <a:off x="3425133" y="811258"/>
        <a:ext cx="856199" cy="285491"/>
      </dsp:txXfrm>
    </dsp:sp>
    <dsp:sp modelId="{1D2A9448-7D47-4002-9FD6-6D5120DA869A}">
      <dsp:nvSpPr>
        <dsp:cNvPr id="0" name=""/>
        <dsp:cNvSpPr/>
      </dsp:nvSpPr>
      <dsp:spPr>
        <a:xfrm>
          <a:off x="3639183" y="1216656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 dirty="0"/>
            <a:t>添加</a:t>
          </a:r>
          <a:r>
            <a:rPr lang="zh-CN" altLang="en-US" sz="800" kern="1200" dirty="0"/>
            <a:t>物资</a:t>
          </a:r>
          <a:endParaRPr lang="zh-CN" sz="800" kern="1200" dirty="0"/>
        </a:p>
      </dsp:txBody>
      <dsp:txXfrm>
        <a:off x="3639183" y="1216656"/>
        <a:ext cx="570982" cy="285491"/>
      </dsp:txXfrm>
    </dsp:sp>
    <dsp:sp modelId="{127D4E7B-64D1-4A36-9782-46C48B645966}">
      <dsp:nvSpPr>
        <dsp:cNvPr id="0" name=""/>
        <dsp:cNvSpPr/>
      </dsp:nvSpPr>
      <dsp:spPr>
        <a:xfrm>
          <a:off x="3639183" y="1622053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 dirty="0"/>
            <a:t>浏览</a:t>
          </a:r>
          <a:r>
            <a:rPr lang="zh-CN" altLang="en-US" sz="800" kern="1200" dirty="0"/>
            <a:t>物资</a:t>
          </a:r>
          <a:endParaRPr lang="zh-CN" sz="800" kern="1200" dirty="0"/>
        </a:p>
      </dsp:txBody>
      <dsp:txXfrm>
        <a:off x="3639183" y="1622053"/>
        <a:ext cx="570982" cy="285491"/>
      </dsp:txXfrm>
    </dsp:sp>
    <dsp:sp modelId="{2D24ACBC-2F5A-4927-90FB-9821604C355C}">
      <dsp:nvSpPr>
        <dsp:cNvPr id="0" name=""/>
        <dsp:cNvSpPr/>
      </dsp:nvSpPr>
      <dsp:spPr>
        <a:xfrm>
          <a:off x="3639183" y="2027451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 dirty="0"/>
            <a:t>删除</a:t>
          </a:r>
          <a:r>
            <a:rPr lang="zh-CN" altLang="en-US" sz="800" kern="1200" dirty="0"/>
            <a:t>物资</a:t>
          </a:r>
          <a:endParaRPr lang="zh-CN" sz="800" kern="1200" dirty="0"/>
        </a:p>
      </dsp:txBody>
      <dsp:txXfrm>
        <a:off x="3639183" y="2027451"/>
        <a:ext cx="570982" cy="285491"/>
      </dsp:txXfrm>
    </dsp:sp>
    <dsp:sp modelId="{7EAA553A-BA65-42BC-AE91-52161920EB91}">
      <dsp:nvSpPr>
        <dsp:cNvPr id="0" name=""/>
        <dsp:cNvSpPr/>
      </dsp:nvSpPr>
      <dsp:spPr>
        <a:xfrm>
          <a:off x="3639183" y="2432848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 dirty="0"/>
            <a:t>修改</a:t>
          </a:r>
          <a:r>
            <a:rPr lang="zh-CN" altLang="en-US" sz="800" kern="1200" dirty="0"/>
            <a:t>物资</a:t>
          </a:r>
          <a:endParaRPr lang="zh-CN" sz="800" kern="1200" dirty="0"/>
        </a:p>
      </dsp:txBody>
      <dsp:txXfrm>
        <a:off x="3639183" y="2432848"/>
        <a:ext cx="570982" cy="285491"/>
      </dsp:txXfrm>
    </dsp:sp>
    <dsp:sp modelId="{63661CD7-979D-46A0-8FF5-7DEA12F28085}">
      <dsp:nvSpPr>
        <dsp:cNvPr id="0" name=""/>
        <dsp:cNvSpPr/>
      </dsp:nvSpPr>
      <dsp:spPr>
        <a:xfrm>
          <a:off x="4781598" y="806839"/>
          <a:ext cx="958325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仓库信息管理</a:t>
          </a:r>
          <a:endParaRPr lang="zh-CN" altLang="en-US" sz="600" kern="1200" dirty="0"/>
        </a:p>
      </dsp:txBody>
      <dsp:txXfrm>
        <a:off x="4781598" y="806839"/>
        <a:ext cx="958325" cy="285491"/>
      </dsp:txXfrm>
    </dsp:sp>
    <dsp:sp modelId="{087EB4DC-5827-4A49-A99F-475A911BA932}">
      <dsp:nvSpPr>
        <dsp:cNvPr id="0" name=""/>
        <dsp:cNvSpPr/>
      </dsp:nvSpPr>
      <dsp:spPr>
        <a:xfrm>
          <a:off x="5180404" y="1239769"/>
          <a:ext cx="570982" cy="285491"/>
        </a:xfrm>
        <a:prstGeom prst="rect">
          <a:avLst/>
        </a:prstGeom>
        <a:solidFill>
          <a:schemeClr val="lt1"/>
        </a:solidFill>
        <a:ln w="15875" cap="rnd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 dirty="0"/>
            <a:t>添加仓库</a:t>
          </a:r>
        </a:p>
      </dsp:txBody>
      <dsp:txXfrm>
        <a:off x="5180404" y="1239769"/>
        <a:ext cx="570982" cy="285491"/>
      </dsp:txXfrm>
    </dsp:sp>
    <dsp:sp modelId="{739305A3-BD4D-4C1E-AE2B-863A2FBEE813}">
      <dsp:nvSpPr>
        <dsp:cNvPr id="0" name=""/>
        <dsp:cNvSpPr/>
      </dsp:nvSpPr>
      <dsp:spPr>
        <a:xfrm>
          <a:off x="5193673" y="1626475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/>
            <a:t>浏览仓库</a:t>
          </a:r>
        </a:p>
      </dsp:txBody>
      <dsp:txXfrm>
        <a:off x="5193673" y="1626475"/>
        <a:ext cx="570982" cy="285491"/>
      </dsp:txXfrm>
    </dsp:sp>
    <dsp:sp modelId="{2EDAAB6F-47DE-4765-B793-069024CDD206}">
      <dsp:nvSpPr>
        <dsp:cNvPr id="0" name=""/>
        <dsp:cNvSpPr/>
      </dsp:nvSpPr>
      <dsp:spPr>
        <a:xfrm>
          <a:off x="5206943" y="2023028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/>
            <a:t>查询仓库</a:t>
          </a:r>
        </a:p>
      </dsp:txBody>
      <dsp:txXfrm>
        <a:off x="5206943" y="2023028"/>
        <a:ext cx="570982" cy="285491"/>
      </dsp:txXfrm>
    </dsp:sp>
    <dsp:sp modelId="{51D2F517-C789-4B6E-920C-3F08D8413099}">
      <dsp:nvSpPr>
        <dsp:cNvPr id="0" name=""/>
        <dsp:cNvSpPr/>
      </dsp:nvSpPr>
      <dsp:spPr>
        <a:xfrm>
          <a:off x="5193668" y="2433921"/>
          <a:ext cx="570982" cy="285491"/>
        </a:xfrm>
        <a:prstGeom prst="rect">
          <a:avLst/>
        </a:prstGeom>
        <a:solidFill>
          <a:schemeClr val="lt1"/>
        </a:solidFill>
        <a:ln w="15875" cap="rnd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 dirty="0"/>
            <a:t>修改仓库</a:t>
          </a:r>
        </a:p>
      </dsp:txBody>
      <dsp:txXfrm>
        <a:off x="5193668" y="2433921"/>
        <a:ext cx="570982" cy="285491"/>
      </dsp:txXfrm>
    </dsp:sp>
    <dsp:sp modelId="{0951B4BF-BCF8-452C-B526-D9312CAA05F8}">
      <dsp:nvSpPr>
        <dsp:cNvPr id="0" name=""/>
        <dsp:cNvSpPr/>
      </dsp:nvSpPr>
      <dsp:spPr>
        <a:xfrm>
          <a:off x="6862929" y="811255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库存管理</a:t>
          </a:r>
        </a:p>
      </dsp:txBody>
      <dsp:txXfrm>
        <a:off x="6862929" y="811255"/>
        <a:ext cx="570982" cy="285491"/>
      </dsp:txXfrm>
    </dsp:sp>
    <dsp:sp modelId="{02D3BCBF-CE9F-4EDA-98D6-24EC7F7AC394}">
      <dsp:nvSpPr>
        <dsp:cNvPr id="0" name=""/>
        <dsp:cNvSpPr/>
      </dsp:nvSpPr>
      <dsp:spPr>
        <a:xfrm>
          <a:off x="6012822" y="1185694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库存信息管理</a:t>
          </a:r>
          <a:endParaRPr lang="zh-CN" sz="800" kern="1200" dirty="0"/>
        </a:p>
      </dsp:txBody>
      <dsp:txXfrm>
        <a:off x="6012822" y="1185694"/>
        <a:ext cx="570982" cy="285491"/>
      </dsp:txXfrm>
    </dsp:sp>
    <dsp:sp modelId="{35AD46EA-66EF-44D0-AD84-88492BAC1E98}">
      <dsp:nvSpPr>
        <dsp:cNvPr id="0" name=""/>
        <dsp:cNvSpPr/>
      </dsp:nvSpPr>
      <dsp:spPr>
        <a:xfrm>
          <a:off x="6122153" y="1609857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浏览库存</a:t>
          </a:r>
          <a:endParaRPr lang="zh-CN" sz="800" kern="1200" dirty="0"/>
        </a:p>
      </dsp:txBody>
      <dsp:txXfrm>
        <a:off x="6122153" y="1609857"/>
        <a:ext cx="570982" cy="285491"/>
      </dsp:txXfrm>
    </dsp:sp>
    <dsp:sp modelId="{9F5A17E1-871A-42A2-98F0-7784A362495F}">
      <dsp:nvSpPr>
        <dsp:cNvPr id="0" name=""/>
        <dsp:cNvSpPr/>
      </dsp:nvSpPr>
      <dsp:spPr>
        <a:xfrm>
          <a:off x="6122153" y="2015254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查询库存</a:t>
          </a:r>
          <a:endParaRPr lang="zh-CN" sz="800" kern="1200" dirty="0"/>
        </a:p>
      </dsp:txBody>
      <dsp:txXfrm>
        <a:off x="6122153" y="2015254"/>
        <a:ext cx="570982" cy="285491"/>
      </dsp:txXfrm>
    </dsp:sp>
    <dsp:sp modelId="{E4670121-DD03-48E1-B942-09287BC717FA}">
      <dsp:nvSpPr>
        <dsp:cNvPr id="0" name=""/>
        <dsp:cNvSpPr/>
      </dsp:nvSpPr>
      <dsp:spPr>
        <a:xfrm>
          <a:off x="6871790" y="1194542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入库信息管理</a:t>
          </a:r>
          <a:endParaRPr lang="zh-CN" sz="800" kern="1200" dirty="0"/>
        </a:p>
      </dsp:txBody>
      <dsp:txXfrm>
        <a:off x="6871790" y="1194542"/>
        <a:ext cx="570982" cy="285491"/>
      </dsp:txXfrm>
    </dsp:sp>
    <dsp:sp modelId="{93EA978D-B4BD-4BA6-A0A3-CE8AF0BC7165}">
      <dsp:nvSpPr>
        <dsp:cNvPr id="0" name=""/>
        <dsp:cNvSpPr/>
      </dsp:nvSpPr>
      <dsp:spPr>
        <a:xfrm>
          <a:off x="7034018" y="1606814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添加入库</a:t>
          </a:r>
          <a:endParaRPr lang="zh-CN" sz="800" kern="1200" dirty="0"/>
        </a:p>
      </dsp:txBody>
      <dsp:txXfrm>
        <a:off x="7034018" y="1606814"/>
        <a:ext cx="570982" cy="285491"/>
      </dsp:txXfrm>
    </dsp:sp>
    <dsp:sp modelId="{CAA246A1-5617-44E3-BF82-E82163103F1B}">
      <dsp:nvSpPr>
        <dsp:cNvPr id="0" name=""/>
        <dsp:cNvSpPr/>
      </dsp:nvSpPr>
      <dsp:spPr>
        <a:xfrm>
          <a:off x="7034018" y="2012211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修改入库</a:t>
          </a:r>
          <a:endParaRPr lang="zh-CN" sz="800" kern="1200" dirty="0"/>
        </a:p>
      </dsp:txBody>
      <dsp:txXfrm>
        <a:off x="7034018" y="2012211"/>
        <a:ext cx="570982" cy="285491"/>
      </dsp:txXfrm>
    </dsp:sp>
    <dsp:sp modelId="{12F667AF-C46D-4B16-B1DC-665D5075EBF7}">
      <dsp:nvSpPr>
        <dsp:cNvPr id="0" name=""/>
        <dsp:cNvSpPr/>
      </dsp:nvSpPr>
      <dsp:spPr>
        <a:xfrm>
          <a:off x="7034018" y="2417608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查询入库</a:t>
          </a:r>
          <a:endParaRPr lang="zh-CN" sz="800" kern="1200" dirty="0"/>
        </a:p>
      </dsp:txBody>
      <dsp:txXfrm>
        <a:off x="7034018" y="2417608"/>
        <a:ext cx="570982" cy="285491"/>
      </dsp:txXfrm>
    </dsp:sp>
    <dsp:sp modelId="{75F498BE-29AC-419F-9A2F-75C48FD4C5EB}">
      <dsp:nvSpPr>
        <dsp:cNvPr id="0" name=""/>
        <dsp:cNvSpPr/>
      </dsp:nvSpPr>
      <dsp:spPr>
        <a:xfrm>
          <a:off x="7034018" y="2823006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浏览入库</a:t>
          </a:r>
          <a:endParaRPr lang="zh-CN" sz="800" kern="1200" dirty="0"/>
        </a:p>
      </dsp:txBody>
      <dsp:txXfrm>
        <a:off x="7034018" y="2823006"/>
        <a:ext cx="570982" cy="285491"/>
      </dsp:txXfrm>
    </dsp:sp>
    <dsp:sp modelId="{2BB9FF76-4CB3-4683-B036-5406B5076191}">
      <dsp:nvSpPr>
        <dsp:cNvPr id="0" name=""/>
        <dsp:cNvSpPr/>
      </dsp:nvSpPr>
      <dsp:spPr>
        <a:xfrm>
          <a:off x="7611315" y="1181272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出库信息管理</a:t>
          </a:r>
          <a:endParaRPr lang="zh-CN" sz="800" kern="1200" dirty="0"/>
        </a:p>
      </dsp:txBody>
      <dsp:txXfrm>
        <a:off x="7611315" y="1181272"/>
        <a:ext cx="570982" cy="285491"/>
      </dsp:txXfrm>
    </dsp:sp>
    <dsp:sp modelId="{7D986261-BADB-42F7-B289-8190C84FEFE2}">
      <dsp:nvSpPr>
        <dsp:cNvPr id="0" name=""/>
        <dsp:cNvSpPr/>
      </dsp:nvSpPr>
      <dsp:spPr>
        <a:xfrm>
          <a:off x="8037331" y="1609857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添加出库</a:t>
          </a:r>
          <a:endParaRPr lang="zh-CN" sz="800" kern="1200" dirty="0"/>
        </a:p>
      </dsp:txBody>
      <dsp:txXfrm>
        <a:off x="8037331" y="1609857"/>
        <a:ext cx="570982" cy="285491"/>
      </dsp:txXfrm>
    </dsp:sp>
    <dsp:sp modelId="{DE4598D1-27ED-4A32-AE4E-D25616107EE2}">
      <dsp:nvSpPr>
        <dsp:cNvPr id="0" name=""/>
        <dsp:cNvSpPr/>
      </dsp:nvSpPr>
      <dsp:spPr>
        <a:xfrm>
          <a:off x="8037331" y="2015254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修改出库</a:t>
          </a:r>
          <a:endParaRPr lang="zh-CN" sz="800" kern="1200" dirty="0"/>
        </a:p>
      </dsp:txBody>
      <dsp:txXfrm>
        <a:off x="8037331" y="2015254"/>
        <a:ext cx="570982" cy="285491"/>
      </dsp:txXfrm>
    </dsp:sp>
    <dsp:sp modelId="{A0A92D8B-B343-4411-82B9-F57603BCB061}">
      <dsp:nvSpPr>
        <dsp:cNvPr id="0" name=""/>
        <dsp:cNvSpPr/>
      </dsp:nvSpPr>
      <dsp:spPr>
        <a:xfrm>
          <a:off x="8037331" y="2420652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查询出库</a:t>
          </a:r>
          <a:endParaRPr lang="zh-CN" sz="800" kern="1200" dirty="0"/>
        </a:p>
      </dsp:txBody>
      <dsp:txXfrm>
        <a:off x="8037331" y="2420652"/>
        <a:ext cx="570982" cy="285491"/>
      </dsp:txXfrm>
    </dsp:sp>
    <dsp:sp modelId="{5BFB86F1-7D2D-4256-9B1F-B8F8058AB5C8}">
      <dsp:nvSpPr>
        <dsp:cNvPr id="0" name=""/>
        <dsp:cNvSpPr/>
      </dsp:nvSpPr>
      <dsp:spPr>
        <a:xfrm>
          <a:off x="8037331" y="2826049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浏览出库</a:t>
          </a:r>
          <a:endParaRPr lang="zh-CN" sz="800" kern="1200" dirty="0"/>
        </a:p>
      </dsp:txBody>
      <dsp:txXfrm>
        <a:off x="8037331" y="2826049"/>
        <a:ext cx="570982" cy="285491"/>
      </dsp:txXfrm>
    </dsp:sp>
    <dsp:sp modelId="{F486EE28-D413-481A-88C3-627DD6322FD6}">
      <dsp:nvSpPr>
        <dsp:cNvPr id="0" name=""/>
        <dsp:cNvSpPr/>
      </dsp:nvSpPr>
      <dsp:spPr>
        <a:xfrm>
          <a:off x="8943508" y="806836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用户操作</a:t>
          </a:r>
        </a:p>
      </dsp:txBody>
      <dsp:txXfrm>
        <a:off x="8943508" y="806836"/>
        <a:ext cx="570982" cy="285491"/>
      </dsp:txXfrm>
    </dsp:sp>
    <dsp:sp modelId="{229ABCF6-C408-45BF-92E8-8FC891D80208}">
      <dsp:nvSpPr>
        <dsp:cNvPr id="0" name=""/>
        <dsp:cNvSpPr/>
      </dsp:nvSpPr>
      <dsp:spPr>
        <a:xfrm>
          <a:off x="9162560" y="1201416"/>
          <a:ext cx="570982" cy="285491"/>
        </a:xfrm>
        <a:prstGeom prst="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修改密码</a:t>
          </a:r>
          <a:endParaRPr lang="zh-CN" sz="800" kern="1200" dirty="0"/>
        </a:p>
      </dsp:txBody>
      <dsp:txXfrm>
        <a:off x="9162560" y="1201416"/>
        <a:ext cx="570982" cy="285491"/>
      </dsp:txXfrm>
    </dsp:sp>
    <dsp:sp modelId="{7C1452CA-5273-454F-9BD5-01612F8F5EAD}">
      <dsp:nvSpPr>
        <dsp:cNvPr id="0" name=""/>
        <dsp:cNvSpPr/>
      </dsp:nvSpPr>
      <dsp:spPr>
        <a:xfrm>
          <a:off x="9162560" y="1606814"/>
          <a:ext cx="570982" cy="285491"/>
        </a:xfrm>
        <a:prstGeom prst="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查看个人信息</a:t>
          </a:r>
          <a:endParaRPr lang="zh-CN" sz="800" kern="1200" dirty="0"/>
        </a:p>
      </dsp:txBody>
      <dsp:txXfrm>
        <a:off x="9162560" y="1606814"/>
        <a:ext cx="570982" cy="285491"/>
      </dsp:txXfrm>
    </dsp:sp>
    <dsp:sp modelId="{35C36CD6-F8D3-47F2-9E4E-90990E25F04C}">
      <dsp:nvSpPr>
        <dsp:cNvPr id="0" name=""/>
        <dsp:cNvSpPr/>
      </dsp:nvSpPr>
      <dsp:spPr>
        <a:xfrm>
          <a:off x="9162560" y="2012211"/>
          <a:ext cx="570982" cy="285491"/>
        </a:xfrm>
        <a:prstGeom prst="rect">
          <a:avLst/>
        </a:prstGeom>
        <a:solidFill>
          <a:schemeClr val="lt1"/>
        </a:solidFill>
        <a:ln w="15875" cap="rnd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人脸采集</a:t>
          </a:r>
          <a:endParaRPr lang="zh-CN" sz="800" kern="1200" dirty="0"/>
        </a:p>
      </dsp:txBody>
      <dsp:txXfrm>
        <a:off x="9162560" y="2012211"/>
        <a:ext cx="570982" cy="285491"/>
      </dsp:txXfrm>
    </dsp:sp>
    <dsp:sp modelId="{E8E5F0B4-4866-459F-BF33-262E52AA1BE9}">
      <dsp:nvSpPr>
        <dsp:cNvPr id="0" name=""/>
        <dsp:cNvSpPr/>
      </dsp:nvSpPr>
      <dsp:spPr>
        <a:xfrm>
          <a:off x="9162560" y="2417608"/>
          <a:ext cx="570982" cy="28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重新登陆</a:t>
          </a:r>
          <a:endParaRPr lang="zh-CN" sz="800" kern="1200" dirty="0"/>
        </a:p>
      </dsp:txBody>
      <dsp:txXfrm>
        <a:off x="9162560" y="2417608"/>
        <a:ext cx="570982" cy="285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244B0-C68F-42D5-9CA9-0F00F5E6F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工厂物资管理系统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13429B-5064-42D4-9EBC-CE9537A7B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汇报人：卢松林、孙永柯、张嘉伟</a:t>
            </a:r>
          </a:p>
        </p:txBody>
      </p:sp>
    </p:spTree>
    <p:extLst>
      <p:ext uri="{BB962C8B-B14F-4D97-AF65-F5344CB8AC3E}">
        <p14:creationId xmlns:p14="http://schemas.microsoft.com/office/powerpoint/2010/main" val="61710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BEFC90E-E14B-49DE-83C3-0B60FA22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670" y="5387665"/>
            <a:ext cx="10018711" cy="566738"/>
          </a:xfrm>
        </p:spPr>
        <p:txBody>
          <a:bodyPr/>
          <a:lstStyle/>
          <a:p>
            <a:r>
              <a:rPr lang="zh-CN" altLang="en-US" dirty="0"/>
              <a:t>入库触发器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C935C9CC-F192-4A7A-91FF-52B1704D04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0EC8CA3F-B08C-4310-87F4-FD846CFB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2670" y="6158753"/>
            <a:ext cx="10018711" cy="49371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936DBA-EA50-4C05-96CF-8EEB88DE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70" y="612190"/>
            <a:ext cx="10046369" cy="44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BEFC90E-E14B-49DE-83C3-0B60FA22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670" y="5387665"/>
            <a:ext cx="10018711" cy="566738"/>
          </a:xfrm>
        </p:spPr>
        <p:txBody>
          <a:bodyPr/>
          <a:lstStyle/>
          <a:p>
            <a:r>
              <a:rPr lang="zh-CN" altLang="en-US" dirty="0"/>
              <a:t>出库触发器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C935C9CC-F192-4A7A-91FF-52B1704D04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0EC8CA3F-B08C-4310-87F4-FD846CFB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2670" y="6158753"/>
            <a:ext cx="10018711" cy="49371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505129-A590-4D26-BA92-DB179B6D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43" y="903597"/>
            <a:ext cx="10653867" cy="369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5085DB9-9C68-476D-B30A-92AB799F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应用程序模块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DA610DB-801C-4469-9564-9F9A31C84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C/S</a:t>
            </a:r>
            <a:r>
              <a:rPr lang="zh-CN" altLang="en-US" dirty="0"/>
              <a:t>结构、主要系统功能、权限控制</a:t>
            </a:r>
          </a:p>
        </p:txBody>
      </p:sp>
    </p:spTree>
    <p:extLst>
      <p:ext uri="{BB962C8B-B14F-4D97-AF65-F5344CB8AC3E}">
        <p14:creationId xmlns:p14="http://schemas.microsoft.com/office/powerpoint/2010/main" val="336681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E6BE52D-62EB-449F-9E30-87A3D284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C/S</a:t>
            </a:r>
            <a:r>
              <a:rPr lang="zh-CN" altLang="en-US" dirty="0"/>
              <a:t>（服务器</a:t>
            </a:r>
            <a:r>
              <a:rPr lang="en-US" altLang="zh-CN" dirty="0"/>
              <a:t>—</a:t>
            </a:r>
            <a:r>
              <a:rPr lang="zh-CN" altLang="en-US" dirty="0"/>
              <a:t>客户端）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0577CC7-37FC-404F-8CDE-ABFDF345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服务器（数据库服务器）负责数据的管理，客户机（应用程序）负责完成与用户的交互任务。</a:t>
            </a:r>
            <a:endParaRPr lang="en-US" altLang="zh-CN" dirty="0"/>
          </a:p>
          <a:p>
            <a:r>
              <a:rPr lang="zh-CN" altLang="en-US" dirty="0"/>
              <a:t>服务器与客户机实现三种连接方式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本地连接：</a:t>
            </a:r>
            <a:endParaRPr lang="en-US" altLang="zh-CN" dirty="0"/>
          </a:p>
          <a:p>
            <a:pPr lvl="1"/>
            <a:r>
              <a:rPr lang="zh-CN" altLang="en-US" dirty="0"/>
              <a:t>局域网连接：</a:t>
            </a:r>
            <a:endParaRPr lang="en-US" altLang="zh-CN" dirty="0"/>
          </a:p>
          <a:p>
            <a:pPr lvl="1"/>
            <a:r>
              <a:rPr lang="zh-CN" altLang="en-US" dirty="0"/>
              <a:t>外网连接：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EA4FDF-FB65-429E-9C70-4A6EDF8B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583" y="3718819"/>
            <a:ext cx="7991640" cy="17525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70F4043-757A-4107-9FAA-2D29EEF00029}"/>
              </a:ext>
            </a:extLst>
          </p:cNvPr>
          <p:cNvSpPr/>
          <p:nvPr/>
        </p:nvSpPr>
        <p:spPr>
          <a:xfrm>
            <a:off x="1977980" y="5516086"/>
            <a:ext cx="2433703" cy="87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使用到内网穿透，无需购买云服务器。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E5B122E-47D4-420B-969B-70A4468D9F1E}"/>
              </a:ext>
            </a:extLst>
          </p:cNvPr>
          <p:cNvCxnSpPr>
            <a:endCxn id="8" idx="3"/>
          </p:cNvCxnSpPr>
          <p:nvPr/>
        </p:nvCxnSpPr>
        <p:spPr>
          <a:xfrm flipH="1">
            <a:off x="4411683" y="5104660"/>
            <a:ext cx="3178725" cy="846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95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55C2F-6413-4095-A980-574E54C0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主要系统功能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FD8B486C-206C-4F24-84CD-3B71C2F00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328202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9C29140-8C89-4F57-BF61-0E1E429F4546}"/>
              </a:ext>
            </a:extLst>
          </p:cNvPr>
          <p:cNvSpPr txBox="1"/>
          <p:nvPr/>
        </p:nvSpPr>
        <p:spPr>
          <a:xfrm>
            <a:off x="1630680" y="4259580"/>
            <a:ext cx="192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图例：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CE8DE9-BB78-4E51-8918-5076530780FE}"/>
              </a:ext>
            </a:extLst>
          </p:cNvPr>
          <p:cNvSpPr/>
          <p:nvPr/>
        </p:nvSpPr>
        <p:spPr>
          <a:xfrm>
            <a:off x="1737360" y="4613077"/>
            <a:ext cx="1051560" cy="362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加密、解密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0CC7C1-0AC6-48E5-A1E3-F37781E7A115}"/>
              </a:ext>
            </a:extLst>
          </p:cNvPr>
          <p:cNvSpPr/>
          <p:nvPr/>
        </p:nvSpPr>
        <p:spPr>
          <a:xfrm>
            <a:off x="1737360" y="5020746"/>
            <a:ext cx="1051560" cy="3627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人脸识别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E57786-7379-4EE7-977D-DBC74DCE1578}"/>
              </a:ext>
            </a:extLst>
          </p:cNvPr>
          <p:cNvSpPr/>
          <p:nvPr/>
        </p:nvSpPr>
        <p:spPr>
          <a:xfrm>
            <a:off x="1737360" y="5433058"/>
            <a:ext cx="1051560" cy="362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正则式</a:t>
            </a:r>
          </a:p>
        </p:txBody>
      </p:sp>
    </p:spTree>
    <p:extLst>
      <p:ext uri="{BB962C8B-B14F-4D97-AF65-F5344CB8AC3E}">
        <p14:creationId xmlns:p14="http://schemas.microsoft.com/office/powerpoint/2010/main" val="65651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B92B8-956E-4D48-9D4D-6D2ABDD2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F1819-6102-4DA6-9308-315B4C461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数据库创建职称表：</a:t>
            </a:r>
            <a:r>
              <a:rPr lang="en-US" altLang="zh-CN" dirty="0"/>
              <a:t>Title</a:t>
            </a:r>
          </a:p>
          <a:p>
            <a:r>
              <a:rPr lang="zh-CN" altLang="en-US" dirty="0"/>
              <a:t>通过添加职称，给职称赋予权限</a:t>
            </a:r>
            <a:endParaRPr lang="en-US" altLang="zh-CN" dirty="0"/>
          </a:p>
          <a:p>
            <a:r>
              <a:rPr lang="zh-CN" altLang="en-US" dirty="0"/>
              <a:t>添加职工时，给职工选择相应的职称</a:t>
            </a:r>
            <a:endParaRPr lang="en-US" altLang="zh-CN" dirty="0"/>
          </a:p>
          <a:p>
            <a:r>
              <a:rPr lang="zh-CN" altLang="en-US" dirty="0"/>
              <a:t>根据职工职称拥有的权限，显示不同的功能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7D6B88-F7C6-42B4-A22D-0BFE0704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522" y="2666999"/>
            <a:ext cx="4168501" cy="8535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F28753-240B-451D-9B83-BC374D676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226" y="3520513"/>
            <a:ext cx="2845797" cy="26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8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23CC16E-1B8C-4B88-AAC1-7F12CEEF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扩展功能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15AAAE-D8D5-4C5A-B368-244E2101A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人脸识别、正则式、</a:t>
            </a:r>
            <a:r>
              <a:rPr lang="en-US" altLang="zh-CN" dirty="0"/>
              <a:t>MD5</a:t>
            </a:r>
            <a:r>
              <a:rPr lang="zh-CN" altLang="en-US" dirty="0"/>
              <a:t>加密</a:t>
            </a:r>
          </a:p>
        </p:txBody>
      </p:sp>
    </p:spTree>
    <p:extLst>
      <p:ext uri="{BB962C8B-B14F-4D97-AF65-F5344CB8AC3E}">
        <p14:creationId xmlns:p14="http://schemas.microsoft.com/office/powerpoint/2010/main" val="225140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63DB0-8E01-48EF-9041-83C80FC2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人脸识别</a:t>
            </a:r>
            <a:br>
              <a:rPr lang="en-US" altLang="zh-CN" dirty="0"/>
            </a:br>
            <a:r>
              <a:rPr lang="zh-CN" altLang="en-US" sz="2000" dirty="0"/>
              <a:t>采用百度云的人脸识别接口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230BD6B-6BEE-4D23-BEC5-D43BCD050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人脸登录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FD99E84-5889-480E-937E-4BDD5C6293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/>
              <a:t>打开本地摄像头</a:t>
            </a:r>
            <a:endParaRPr lang="en-US" altLang="zh-CN" dirty="0"/>
          </a:p>
          <a:p>
            <a:pPr lvl="1"/>
            <a:r>
              <a:rPr lang="zh-CN" altLang="en-US" dirty="0"/>
              <a:t>捕获一张人脸图像</a:t>
            </a:r>
            <a:endParaRPr lang="en-US" altLang="zh-CN" dirty="0"/>
          </a:p>
          <a:p>
            <a:pPr lvl="1"/>
            <a:r>
              <a:rPr lang="zh-CN" altLang="en-US" dirty="0"/>
              <a:t>将图像转</a:t>
            </a:r>
            <a:r>
              <a:rPr lang="en-US" altLang="zh-CN" b="1" dirty="0"/>
              <a:t>BASE64</a:t>
            </a:r>
            <a:r>
              <a:rPr lang="zh-CN" altLang="en-US" b="1" dirty="0"/>
              <a:t>格式</a:t>
            </a:r>
            <a:endParaRPr lang="en-US" altLang="zh-CN" b="1" dirty="0"/>
          </a:p>
          <a:p>
            <a:pPr lvl="1"/>
            <a:r>
              <a:rPr lang="zh-CN" altLang="en-US" dirty="0"/>
              <a:t>调用接口，通过</a:t>
            </a:r>
            <a:r>
              <a:rPr lang="en-US" altLang="zh-CN" dirty="0"/>
              <a:t>Http</a:t>
            </a:r>
            <a:r>
              <a:rPr lang="zh-CN" altLang="en-US" dirty="0"/>
              <a:t>协议请求百度云服务器比对人脸库</a:t>
            </a:r>
            <a:endParaRPr lang="en-US" altLang="zh-CN" dirty="0"/>
          </a:p>
          <a:p>
            <a:pPr lvl="1"/>
            <a:r>
              <a:rPr lang="zh-CN" altLang="en-US" dirty="0"/>
              <a:t>获得响应，解析返回的</a:t>
            </a:r>
            <a:r>
              <a:rPr lang="en-US" altLang="zh-CN" dirty="0"/>
              <a:t>JSON</a:t>
            </a:r>
            <a:r>
              <a:rPr lang="zh-CN" altLang="en-US" dirty="0"/>
              <a:t>字符串判断是否匹配成功，以及匹配的相似度；定义相似度大于</a:t>
            </a:r>
            <a:r>
              <a:rPr lang="en-US" altLang="zh-CN" dirty="0"/>
              <a:t>85</a:t>
            </a:r>
            <a:r>
              <a:rPr lang="zh-CN" altLang="en-US" dirty="0"/>
              <a:t>即为成功。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4FCFDEE-4CA7-49FA-8737-9D98A702B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人脸采集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BA1FD99-3397-4606-8C83-7004FE5152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/>
              <a:t>打开本地摄像头</a:t>
            </a:r>
            <a:endParaRPr lang="en-US" altLang="zh-CN" dirty="0"/>
          </a:p>
          <a:p>
            <a:pPr lvl="1"/>
            <a:r>
              <a:rPr lang="zh-CN" altLang="en-US" dirty="0"/>
              <a:t>捕获一张人脸图像</a:t>
            </a:r>
            <a:endParaRPr lang="en-US" altLang="zh-CN" dirty="0"/>
          </a:p>
          <a:p>
            <a:pPr lvl="1"/>
            <a:r>
              <a:rPr lang="zh-CN" altLang="en-US" dirty="0"/>
              <a:t>将图像转</a:t>
            </a:r>
            <a:r>
              <a:rPr lang="en-US" altLang="zh-CN" b="1" dirty="0"/>
              <a:t>BASE64</a:t>
            </a:r>
            <a:r>
              <a:rPr lang="zh-CN" altLang="en-US" b="1" dirty="0"/>
              <a:t>格式</a:t>
            </a:r>
            <a:endParaRPr lang="en-US" altLang="zh-CN" b="1" dirty="0"/>
          </a:p>
          <a:p>
            <a:pPr lvl="1"/>
            <a:r>
              <a:rPr lang="zh-CN" altLang="en-US" dirty="0"/>
              <a:t>调用接口，通过</a:t>
            </a:r>
            <a:r>
              <a:rPr lang="en-US" altLang="zh-CN" dirty="0"/>
              <a:t>Http</a:t>
            </a:r>
            <a:r>
              <a:rPr lang="zh-CN" altLang="en-US" dirty="0"/>
              <a:t>协议请求百度云服务器比对人脸库，检测是否已存在。未存在再次请求，添加该人脸</a:t>
            </a:r>
            <a:endParaRPr lang="en-US" altLang="zh-CN" dirty="0"/>
          </a:p>
          <a:p>
            <a:pPr lvl="1"/>
            <a:r>
              <a:rPr lang="zh-CN" altLang="en-US" dirty="0"/>
              <a:t>获得响应，解析返回的</a:t>
            </a:r>
            <a:r>
              <a:rPr lang="en-US" altLang="zh-CN" dirty="0"/>
              <a:t>JSON</a:t>
            </a:r>
            <a:r>
              <a:rPr lang="zh-CN" altLang="en-US" dirty="0"/>
              <a:t>字符串判断是否采集成功。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4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46E43F8-D22A-41A8-A007-689F6171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363183"/>
            <a:ext cx="10018711" cy="566738"/>
          </a:xfrm>
        </p:spPr>
        <p:txBody>
          <a:bodyPr/>
          <a:lstStyle/>
          <a:p>
            <a:r>
              <a:rPr lang="zh-CN" altLang="en-US" dirty="0"/>
              <a:t>百度云人脸库</a:t>
            </a:r>
          </a:p>
        </p:txBody>
      </p:sp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FD136D06-F50D-4EB3-9279-EA8BC2EBFA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902" r="4902"/>
          <a:stretch>
            <a:fillRect/>
          </a:stretch>
        </p:blipFill>
        <p:spPr>
          <a:xfrm>
            <a:off x="1404413" y="1251968"/>
            <a:ext cx="10518297" cy="3799118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CFE620B-5E06-4010-B70B-B60DF9C08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1" y="6027574"/>
            <a:ext cx="10018711" cy="49371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734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7A208-F382-4180-BB1B-34B24979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567364"/>
            <a:ext cx="10018711" cy="566738"/>
          </a:xfrm>
        </p:spPr>
        <p:txBody>
          <a:bodyPr/>
          <a:lstStyle/>
          <a:p>
            <a:r>
              <a:rPr lang="zh-CN" altLang="en-US"/>
              <a:t>百度云接口调用报表</a:t>
            </a:r>
            <a:endParaRPr lang="zh-CN" altLang="en-US" dirty="0"/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B65A9312-B9C7-419E-A3BF-E608A549B07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50" b="950"/>
          <a:stretch>
            <a:fillRect/>
          </a:stretch>
        </p:blipFill>
        <p:spPr>
          <a:xfrm>
            <a:off x="1484311" y="314205"/>
            <a:ext cx="10018711" cy="4779939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9B10F-2729-4A5B-9E97-D79195C4B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1" y="6356043"/>
            <a:ext cx="10018711" cy="49371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77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F931F7-9155-44E0-AE05-30878DDF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      目录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8DEC7A8E-DEEB-47EB-BAF8-C7C1F409E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895914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212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11FBE-BE89-4097-BF02-DB473317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BFB0B6-1800-4260-B2F8-0BE309D8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6680"/>
            <a:ext cx="10018713" cy="3124201"/>
          </a:xfrm>
        </p:spPr>
        <p:txBody>
          <a:bodyPr/>
          <a:lstStyle/>
          <a:p>
            <a:r>
              <a:rPr lang="zh-CN" altLang="en-US" dirty="0"/>
              <a:t>通过正则式确保输入的手机号的真实性</a:t>
            </a:r>
            <a:endParaRPr lang="en-US" altLang="zh-CN" dirty="0"/>
          </a:p>
          <a:p>
            <a:r>
              <a:rPr lang="zh-CN" altLang="en-US" dirty="0"/>
              <a:t>原理：</a:t>
            </a:r>
            <a:endParaRPr lang="en-US" altLang="zh-CN" dirty="0"/>
          </a:p>
          <a:p>
            <a:pPr lvl="1"/>
            <a:r>
              <a:rPr lang="zh-CN" altLang="en-US" dirty="0"/>
              <a:t>通过国内移动、联通、电信 三大运营商所管理的手机号段进行匹配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>
                <a:hlinkClick r:id="rId2"/>
              </a:rPr>
              <a:t>https://regex101.com/</a:t>
            </a:r>
            <a:r>
              <a:rPr lang="zh-CN" altLang="en-US" dirty="0"/>
              <a:t>生成正则式代码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05E131-EB3A-4DA7-A584-2DEE433C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406" y="4556150"/>
            <a:ext cx="8306520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11FBE-BE89-4097-BF02-DB473317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加密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BFB0B6-1800-4260-B2F8-0BE309D8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4240"/>
            <a:ext cx="10018713" cy="3124201"/>
          </a:xfrm>
        </p:spPr>
        <p:txBody>
          <a:bodyPr anchor="t"/>
          <a:lstStyle/>
          <a:p>
            <a:r>
              <a:rPr lang="zh-CN" altLang="en-US" dirty="0"/>
              <a:t>通过</a:t>
            </a:r>
            <a:r>
              <a:rPr lang="en-US" altLang="zh-CN" dirty="0"/>
              <a:t>MD5</a:t>
            </a:r>
            <a:r>
              <a:rPr lang="zh-CN" altLang="en-US" dirty="0"/>
              <a:t>加密算法，确保在数据传输过程中密码不会泄露</a:t>
            </a:r>
            <a:endParaRPr lang="en-US" altLang="zh-CN" dirty="0"/>
          </a:p>
          <a:p>
            <a:r>
              <a:rPr lang="zh-CN" altLang="en-US" dirty="0"/>
              <a:t>加密效果：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A5DEDC-EF97-40E7-BCDC-286FEAE4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03" y="3364637"/>
            <a:ext cx="6477561" cy="26672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C8CC83C-5267-4435-BAF5-972F97971119}"/>
              </a:ext>
            </a:extLst>
          </p:cNvPr>
          <p:cNvSpPr/>
          <p:nvPr/>
        </p:nvSpPr>
        <p:spPr>
          <a:xfrm>
            <a:off x="7705817" y="3466222"/>
            <a:ext cx="1713391" cy="2583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2307C7C-2CDF-48B3-B03B-67E1A0EF1BC0}"/>
              </a:ext>
            </a:extLst>
          </p:cNvPr>
          <p:cNvCxnSpPr/>
          <p:nvPr/>
        </p:nvCxnSpPr>
        <p:spPr>
          <a:xfrm flipV="1">
            <a:off x="9419208" y="3776340"/>
            <a:ext cx="1003176" cy="41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AEABD38-EB71-46BE-A49E-3633657E75E0}"/>
              </a:ext>
            </a:extLst>
          </p:cNvPr>
          <p:cNvSpPr/>
          <p:nvPr/>
        </p:nvSpPr>
        <p:spPr>
          <a:xfrm>
            <a:off x="10520216" y="3298539"/>
            <a:ext cx="982807" cy="825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密码</a:t>
            </a:r>
          </a:p>
        </p:txBody>
      </p:sp>
    </p:spTree>
    <p:extLst>
      <p:ext uri="{BB962C8B-B14F-4D97-AF65-F5344CB8AC3E}">
        <p14:creationId xmlns:p14="http://schemas.microsoft.com/office/powerpoint/2010/main" val="213598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3B88B9D-CA77-4322-8BE9-FA52E53A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测试数据集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CD2374-CD62-4158-883A-767A6D3DE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万条）</a:t>
            </a:r>
          </a:p>
        </p:txBody>
      </p:sp>
    </p:spTree>
    <p:extLst>
      <p:ext uri="{BB962C8B-B14F-4D97-AF65-F5344CB8AC3E}">
        <p14:creationId xmlns:p14="http://schemas.microsoft.com/office/powerpoint/2010/main" val="1307883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49F106-CF95-437B-A652-F536738F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添加测试数据集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9C8D5D1-66D7-498F-B92A-B3AB4DF0C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r>
              <a:rPr lang="zh-CN" altLang="en-US" dirty="0"/>
              <a:t>通过数据库代码添加物资信息，数据量实行阶段性增加至十万条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B594CC05-542D-460E-A6D3-BBF5DA01CC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82" b="582"/>
          <a:stretch>
            <a:fillRect/>
          </a:stretch>
        </p:blipFill>
        <p:spPr>
          <a:xfrm>
            <a:off x="968083" y="2067796"/>
            <a:ext cx="11123304" cy="16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39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F1E35-C6E9-4445-ADA3-CAEB7F32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087972"/>
            <a:ext cx="10018711" cy="566738"/>
          </a:xfrm>
        </p:spPr>
        <p:txBody>
          <a:bodyPr/>
          <a:lstStyle/>
          <a:p>
            <a:r>
              <a:rPr lang="zh-CN" altLang="en-US" dirty="0"/>
              <a:t>查看数据量</a:t>
            </a:r>
          </a:p>
        </p:txBody>
      </p:sp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30169AE3-EC0A-4FF5-98B7-DDDBB03C5B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37" b="437"/>
          <a:stretch>
            <a:fillRect/>
          </a:stretch>
        </p:blipFill>
        <p:spPr>
          <a:xfrm>
            <a:off x="2595628" y="1203290"/>
            <a:ext cx="7213808" cy="3630967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A9EA4C-6107-4C8C-AF10-9DB0BF33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1" y="5776644"/>
            <a:ext cx="10018711" cy="49371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17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1B9DC85-E78C-4690-AE27-8EF6F998712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reflection blurRad="6350" stA="50000" endA="300" endPos="55500" dist="50800" dir="5400000" sy="-100000" algn="bl" rotWithShape="0"/>
          </a:effectLst>
        </p:spPr>
        <p:txBody>
          <a:bodyPr>
            <a:normAutofit/>
          </a:bodyPr>
          <a:lstStyle/>
          <a:p>
            <a:r>
              <a:rPr lang="zh-CN" altLang="en-US" sz="80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谢谢观看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FA0E830-C866-4A2E-A9EA-165B848D09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5F76EC-6E27-44EB-8594-42C700D85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0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C3A377-AA29-4F19-8347-AFDDBDC2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数据库模块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83143-9F8B-4DF7-AD7F-A72FCF59C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概念结构设计、实体联系、</a:t>
            </a:r>
            <a:r>
              <a:rPr lang="en-US" altLang="zh-CN" dirty="0"/>
              <a:t>ER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数据库表、关系的完整性、触发器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6689D-C559-4AFC-B3BF-44A5B5B0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7395C-4BB8-42E4-BE6C-F279BA0B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188" y="2666999"/>
            <a:ext cx="9629835" cy="31242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实体</a:t>
            </a:r>
          </a:p>
          <a:p>
            <a:pPr lvl="1">
              <a:lnSpc>
                <a:spcPct val="14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仓库： 仓库号、面积、电话号码</a:t>
            </a:r>
          </a:p>
          <a:p>
            <a:pPr lvl="1">
              <a:lnSpc>
                <a:spcPct val="14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零件 ：零件号、名称、规格、单价、描述</a:t>
            </a:r>
          </a:p>
          <a:p>
            <a:pPr lvl="1">
              <a:lnSpc>
                <a:spcPct val="14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供应商：供应商号、姓名、地址、电话号码、帐号</a:t>
            </a:r>
          </a:p>
          <a:p>
            <a:pPr lvl="1">
              <a:lnSpc>
                <a:spcPct val="14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项目：项目号、预算、开工日期</a:t>
            </a:r>
          </a:p>
          <a:p>
            <a:pPr lvl="1">
              <a:lnSpc>
                <a:spcPct val="14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职工：职工号、姓名、年龄、职称      </a:t>
            </a:r>
          </a:p>
        </p:txBody>
      </p:sp>
    </p:spTree>
    <p:extLst>
      <p:ext uri="{BB962C8B-B14F-4D97-AF65-F5344CB8AC3E}">
        <p14:creationId xmlns:p14="http://schemas.microsoft.com/office/powerpoint/2010/main" val="165135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D3AF-DD10-4E69-A641-F2B588F8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实体之间的联系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519A80-465F-4E1D-AD80-B11CA480C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67144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22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A8A7D-8B56-467C-B317-A8EBE2FC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完整的实体</a:t>
            </a:r>
            <a:r>
              <a:rPr lang="en-US" altLang="zh-CN" dirty="0"/>
              <a:t>-</a:t>
            </a:r>
            <a:r>
              <a:rPr lang="zh-CN" altLang="en-US" dirty="0"/>
              <a:t>联系图</a:t>
            </a:r>
          </a:p>
        </p:txBody>
      </p:sp>
      <p:pic>
        <p:nvPicPr>
          <p:cNvPr id="4" name="Picture 7" descr="实例2">
            <a:extLst>
              <a:ext uri="{FF2B5EF4-FFF2-40B4-BE49-F238E27FC236}">
                <a16:creationId xmlns:a16="http://schemas.microsoft.com/office/drawing/2014/main" id="{1C018946-0007-4DE4-9F5D-9FBB5E5213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73" y="2292972"/>
            <a:ext cx="6684885" cy="425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1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72FF8-8B63-4EB7-AB24-3D9B0ACE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28" y="5272902"/>
            <a:ext cx="10018711" cy="566738"/>
          </a:xfrm>
        </p:spPr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数据库表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DFD1EB50-EEFD-465F-A8F3-5DD9256745C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1215B7B8-1800-4C5C-90CA-D3E93C13A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9628" y="6047354"/>
            <a:ext cx="10018711" cy="493712"/>
          </a:xfrm>
        </p:spPr>
        <p:txBody>
          <a:bodyPr/>
          <a:lstStyle/>
          <a:p>
            <a:r>
              <a:rPr lang="zh-CN" altLang="en-US" dirty="0"/>
              <a:t>根据需要添加入库、出库和角色表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D1D0D8-72E7-4877-8811-8339C7D3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84" y="611439"/>
            <a:ext cx="10018711" cy="44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8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C7F50C-5600-4AC5-9125-8773BB1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关系的完整性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DEA6F9-6139-4CDF-96E1-DAF3DBEC9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实体完整性（主键）</a:t>
            </a:r>
            <a:endParaRPr lang="en-US" altLang="zh-CN" dirty="0"/>
          </a:p>
          <a:p>
            <a:r>
              <a:rPr lang="zh-CN" altLang="en-US" dirty="0"/>
              <a:t>参照完整性（外键）</a:t>
            </a:r>
            <a:endParaRPr lang="en-US" altLang="zh-CN" dirty="0"/>
          </a:p>
          <a:p>
            <a:r>
              <a:rPr lang="zh-CN" altLang="en-US" dirty="0"/>
              <a:t>用户自定义完整性</a:t>
            </a:r>
            <a:endParaRPr lang="en-US" altLang="zh-CN" dirty="0"/>
          </a:p>
          <a:p>
            <a:pPr lvl="1"/>
            <a:r>
              <a:rPr lang="en-US" altLang="zh-CN" dirty="0"/>
              <a:t>Check</a:t>
            </a:r>
            <a:r>
              <a:rPr lang="zh-CN" altLang="en-US" dirty="0"/>
              <a:t>约束（如右图所示）</a:t>
            </a:r>
            <a:endParaRPr lang="en-US" altLang="zh-CN" dirty="0"/>
          </a:p>
          <a:p>
            <a:pPr lvl="2"/>
            <a:r>
              <a:rPr lang="zh-CN" altLang="en-US" dirty="0"/>
              <a:t>数量、面积和单价等大于零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5175EC-82A6-47A0-865A-1B98E5D1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50" y="2410287"/>
            <a:ext cx="6139592" cy="39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78918-2F11-445B-8E27-B8C59F94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定义触发器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038C4-DA5C-45FA-9AE6-211AC5E7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定义入库触发器：</a:t>
            </a:r>
            <a:endParaRPr lang="en-US" altLang="zh-CN" dirty="0"/>
          </a:p>
          <a:p>
            <a:pPr lvl="1"/>
            <a:r>
              <a:rPr lang="zh-CN" altLang="en-US" dirty="0"/>
              <a:t>添加入库记录，自动更新对应零件的库存总量</a:t>
            </a:r>
            <a:endParaRPr lang="en-US" altLang="zh-CN" dirty="0"/>
          </a:p>
          <a:p>
            <a:r>
              <a:rPr lang="zh-CN" altLang="en-US" dirty="0"/>
              <a:t>定义出库触发器：</a:t>
            </a:r>
            <a:endParaRPr lang="en-US" altLang="zh-CN" dirty="0"/>
          </a:p>
          <a:p>
            <a:pPr lvl="1"/>
            <a:r>
              <a:rPr lang="zh-CN" altLang="en-US" dirty="0"/>
              <a:t>添加出库记录，自动更新对应零件的库存总量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9741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453</TotalTime>
  <Words>796</Words>
  <Application>Microsoft Office PowerPoint</Application>
  <PresentationFormat>宽屏</PresentationFormat>
  <Paragraphs>126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方正舒体</vt:lpstr>
      <vt:lpstr>Arial</vt:lpstr>
      <vt:lpstr>Corbel</vt:lpstr>
      <vt:lpstr>视差</vt:lpstr>
      <vt:lpstr>工厂物资管理系统</vt:lpstr>
      <vt:lpstr>      目录</vt:lpstr>
      <vt:lpstr>数据库模块</vt:lpstr>
      <vt:lpstr>概念结构设计</vt:lpstr>
      <vt:lpstr>实体之间的联系</vt:lpstr>
      <vt:lpstr>完整的实体-联系图</vt:lpstr>
      <vt:lpstr>ER图数据库表</vt:lpstr>
      <vt:lpstr>关系的完整性</vt:lpstr>
      <vt:lpstr>定义触发器</vt:lpstr>
      <vt:lpstr>入库触发器</vt:lpstr>
      <vt:lpstr>出库触发器</vt:lpstr>
      <vt:lpstr>应用程序模块</vt:lpstr>
      <vt:lpstr>C/S（服务器—客户端）</vt:lpstr>
      <vt:lpstr>主要系统功能</vt:lpstr>
      <vt:lpstr>权限控制</vt:lpstr>
      <vt:lpstr>扩展功能</vt:lpstr>
      <vt:lpstr>人脸识别 采用百度云的人脸识别接口</vt:lpstr>
      <vt:lpstr>百度云人脸库</vt:lpstr>
      <vt:lpstr>百度云接口调用报表</vt:lpstr>
      <vt:lpstr>正则式</vt:lpstr>
      <vt:lpstr>MD5加密</vt:lpstr>
      <vt:lpstr>测试数据集</vt:lpstr>
      <vt:lpstr>添加测试数据集</vt:lpstr>
      <vt:lpstr>查看数据量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松林</dc:creator>
  <cp:lastModifiedBy>卢 松林</cp:lastModifiedBy>
  <cp:revision>74</cp:revision>
  <dcterms:created xsi:type="dcterms:W3CDTF">2019-12-04T09:08:19Z</dcterms:created>
  <dcterms:modified xsi:type="dcterms:W3CDTF">2019-12-06T15:15:09Z</dcterms:modified>
</cp:coreProperties>
</file>