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1E6A-4FB5-4E6C-8D99-DDBB8BBE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36179-DB58-4C34-A397-027129D87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C160-0AC0-4A2C-A927-9413E77D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7B70-BE1A-4E79-9106-22387F91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9EED-A6E4-4D24-BEA6-55B0181A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0E6A-CB40-45C9-B861-CCE881C9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D149E-D265-49E8-9149-0BC5A9F7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0E23-6C47-43F6-BFC5-3351E1DA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6B13-3DAB-4D41-97D7-E7B85826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2544-14DC-4A62-A8B4-00ABE563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2C3EC-96D2-4D6F-9706-9420EAFD4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6FE32-A81B-44B1-9168-016A2155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2430-F7FB-471E-B103-33F6D3B0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9519-B987-4D89-9219-6E37D9B8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721B-5217-4C34-A61F-EA9FC3E6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522D-944D-46A7-A7F0-2286962C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9C39-7011-43D2-8AB2-21A6A716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C887-4463-4198-91CB-F8CF153C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2339-18BF-4432-8706-C7803BC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F0A53-B702-46BD-BE59-281F67A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A4A-3B3E-4FF5-81C6-3C86E4D6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2CB1-EAE1-4416-A8E9-AE1CFC5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8429-8DD2-4390-9781-F80A9D67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4927-3D5C-4BF0-A53E-7A38B186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260C-355D-4E4F-944E-27D9A54C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1EC-9768-4879-BD9E-4D1D0277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7199-4F00-4749-9D36-32CC69AE0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0E078-2815-4FE6-A0AA-E9F58F64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89221-B2CE-4785-A6B2-65ED4233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9F9CD-FDA4-4107-8F83-5DF7E1EC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8147A-2371-47B2-B2E5-DD8BA6EB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E0E4-2250-495E-805F-6579BB8D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FC57-92A8-45F5-9478-7C670F05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2773D-36B4-463C-80DA-A42DFD45C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AC22D-3384-430F-9F7B-71FB22353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4EA55-FF76-4D20-8BFD-00A5EE43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7FBB6-4592-49A9-84BC-1270B1A8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0C16A-E8D4-4FC5-A8E0-93569D88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DED3B-E987-491E-A681-0F40F494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0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E94C-6226-475D-A385-A02FC601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FE2FA-D1F2-40AC-BB8F-8AD3ADBA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2FBB9-D4E4-494E-9AC2-69A5DF0A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2EA4-BC1B-4647-86EE-998A79C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0F4D5-D9D8-4EBE-B240-05544856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911C2-71FA-4DC1-9D0B-D5A5631D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B6F68-568C-4986-9A8C-AB736C05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3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48EE-69B1-4EB8-BE64-99EDA991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3C8D-F816-4B5F-8D39-68797DA4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E4B48-2A23-4E7A-8304-585FE7F7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7D84D-B5D2-4FF7-8F2B-36DD0C78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19E71-74A3-4F6C-81CD-AC10F1E1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66D5-7873-4A32-8863-A370535B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0E70-76AF-4522-BFDF-951F25AD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BD8E2-7AE1-4B80-9652-CD6FC625F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D1BA-EA9D-466B-8257-6291071A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6A48-D3AA-4AB4-8487-1A096691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59C15-45EA-449E-B93B-41258773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6D0F-FEB5-4939-91C9-35C2EF55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90CE7-7076-4C30-B055-1257E2C3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31707-0108-4E69-8161-A5A03E2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94FD-B17C-417B-819B-8E660DECE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4692-0859-4DC0-B004-40A62407C00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EBB1-0DE9-463B-B93C-05A67A04C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8127-EA95-47A1-82EA-1D4C70E2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6B8C-21B1-4C9D-A8AE-618BF841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1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B23083-8FAB-4ACD-B87B-4444BE25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Category(1)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ADFD9-E16C-4096-815A-32BD2671AB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Subarray sum calculation.</a:t>
            </a:r>
          </a:p>
          <a:p>
            <a:pPr lvl="1"/>
            <a:r>
              <a:rPr lang="en-US" dirty="0"/>
              <a:t>Two pointers and slide window</a:t>
            </a:r>
          </a:p>
          <a:p>
            <a:pPr lvl="1"/>
            <a:r>
              <a:rPr lang="en-US" dirty="0"/>
              <a:t>Runner and Chaser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Count characters</a:t>
            </a:r>
          </a:p>
          <a:p>
            <a:pPr lvl="1"/>
            <a:r>
              <a:rPr lang="en-US" dirty="0" err="1"/>
              <a:t>Trie</a:t>
            </a:r>
            <a:r>
              <a:rPr lang="en-US" dirty="0"/>
              <a:t> / Prefix hash</a:t>
            </a:r>
          </a:p>
          <a:p>
            <a:pPr lvl="1"/>
            <a:r>
              <a:rPr lang="en-US" dirty="0"/>
              <a:t>Expression Parsing</a:t>
            </a:r>
          </a:p>
          <a:p>
            <a:pPr lvl="1"/>
            <a:r>
              <a:rPr lang="en-US" dirty="0"/>
              <a:t>Finite State Machine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Backtracking</a:t>
            </a:r>
          </a:p>
          <a:p>
            <a:r>
              <a:rPr lang="en-US" dirty="0"/>
              <a:t>Divide and Conquer</a:t>
            </a:r>
          </a:p>
          <a:p>
            <a:r>
              <a:rPr lang="en-US" dirty="0"/>
              <a:t>Bit Operation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61078-B161-4CE3-A1F7-016B81C4E8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Stack and Queue</a:t>
            </a:r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Tree Traverse</a:t>
            </a:r>
          </a:p>
          <a:p>
            <a:pPr lvl="1"/>
            <a:r>
              <a:rPr lang="en-US" dirty="0"/>
              <a:t>Predecessor and Successor</a:t>
            </a:r>
          </a:p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Look backward </a:t>
            </a:r>
          </a:p>
          <a:p>
            <a:pPr lvl="1"/>
            <a:r>
              <a:rPr lang="en-US" dirty="0"/>
              <a:t>Move forward</a:t>
            </a:r>
          </a:p>
          <a:p>
            <a:pPr lvl="1"/>
            <a:r>
              <a:rPr lang="en-US" dirty="0"/>
              <a:t>Knapsack </a:t>
            </a:r>
          </a:p>
          <a:p>
            <a:pPr lvl="1"/>
            <a:r>
              <a:rPr lang="en-US" dirty="0"/>
              <a:t>Common sequence.</a:t>
            </a:r>
          </a:p>
          <a:p>
            <a:pPr lvl="1"/>
            <a:r>
              <a:rPr lang="en-US" dirty="0"/>
              <a:t>Two dimension</a:t>
            </a:r>
          </a:p>
          <a:p>
            <a:pPr lvl="1"/>
            <a:r>
              <a:rPr lang="en-US" dirty="0"/>
              <a:t>Multi-candidates.</a:t>
            </a:r>
          </a:p>
          <a:p>
            <a:pPr lvl="1"/>
            <a:r>
              <a:rPr lang="en-US" dirty="0"/>
              <a:t>Iteration</a:t>
            </a:r>
          </a:p>
          <a:p>
            <a:r>
              <a:rPr lang="en-US" dirty="0"/>
              <a:t>Math</a:t>
            </a:r>
          </a:p>
          <a:p>
            <a:pPr lvl="1"/>
            <a:r>
              <a:rPr lang="en-US" dirty="0"/>
              <a:t>Random number</a:t>
            </a:r>
          </a:p>
        </p:txBody>
      </p:sp>
    </p:spTree>
    <p:extLst>
      <p:ext uri="{BB962C8B-B14F-4D97-AF65-F5344CB8AC3E}">
        <p14:creationId xmlns:p14="http://schemas.microsoft.com/office/powerpoint/2010/main" val="30557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B23083-8FAB-4ACD-B87B-4444BE25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Category(2)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ADFD9-E16C-4096-815A-32BD2671AB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Sort</a:t>
            </a:r>
          </a:p>
          <a:p>
            <a:pPr lvl="1"/>
            <a:r>
              <a:rPr lang="en-US" sz="2000" dirty="0"/>
              <a:t>Bucket sort</a:t>
            </a:r>
          </a:p>
          <a:p>
            <a:pPr lvl="1"/>
            <a:r>
              <a:rPr lang="en-US" sz="2000" dirty="0"/>
              <a:t>Priority Queue / Heap</a:t>
            </a:r>
          </a:p>
          <a:p>
            <a:pPr lvl="1"/>
            <a:r>
              <a:rPr lang="en-US" sz="2000" dirty="0"/>
              <a:t>Merge Sort</a:t>
            </a:r>
          </a:p>
          <a:p>
            <a:pPr lvl="1"/>
            <a:r>
              <a:rPr lang="en-US" sz="2000" dirty="0"/>
              <a:t>Dutch Sort (very rare)</a:t>
            </a:r>
          </a:p>
          <a:p>
            <a:r>
              <a:rPr lang="en-US" sz="2400" dirty="0"/>
              <a:t>Graph</a:t>
            </a:r>
          </a:p>
          <a:p>
            <a:pPr lvl="1"/>
            <a:r>
              <a:rPr lang="en-US" sz="2000" dirty="0"/>
              <a:t>DFS</a:t>
            </a:r>
          </a:p>
          <a:p>
            <a:pPr lvl="1"/>
            <a:r>
              <a:rPr lang="en-US" sz="2000" dirty="0"/>
              <a:t>BFS, Flood fill</a:t>
            </a:r>
          </a:p>
          <a:p>
            <a:pPr lvl="1"/>
            <a:r>
              <a:rPr lang="en-US" sz="2000" dirty="0"/>
              <a:t>Topology sort</a:t>
            </a:r>
          </a:p>
          <a:p>
            <a:pPr lvl="1"/>
            <a:r>
              <a:rPr lang="en-US" sz="2000" dirty="0"/>
              <a:t>Union Find</a:t>
            </a:r>
          </a:p>
          <a:p>
            <a:pPr lvl="1"/>
            <a:r>
              <a:rPr lang="en-US" sz="2000" dirty="0"/>
              <a:t>Shortest Path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61078-B161-4CE3-A1F7-016B81C4E8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Greedy</a:t>
            </a:r>
          </a:p>
          <a:p>
            <a:pPr lvl="1"/>
            <a:r>
              <a:rPr lang="en-US" sz="2000" dirty="0"/>
              <a:t>Split and Merge Interval</a:t>
            </a:r>
          </a:p>
          <a:p>
            <a:pPr lvl="1"/>
            <a:r>
              <a:rPr lang="en-US" sz="2000" dirty="0"/>
              <a:t>Interval Overlap (meeting room)</a:t>
            </a:r>
          </a:p>
          <a:p>
            <a:pPr lvl="1"/>
            <a:r>
              <a:rPr lang="en-US" sz="2000" dirty="0"/>
              <a:t>Scheduling</a:t>
            </a:r>
          </a:p>
          <a:p>
            <a:r>
              <a:rPr lang="en-US" sz="2400" dirty="0"/>
              <a:t>Design </a:t>
            </a:r>
          </a:p>
          <a:p>
            <a:pPr lvl="1"/>
            <a:r>
              <a:rPr lang="en-US" sz="2000" dirty="0"/>
              <a:t>List, </a:t>
            </a:r>
          </a:p>
          <a:p>
            <a:pPr lvl="1"/>
            <a:r>
              <a:rPr lang="en-US" sz="2000" dirty="0"/>
              <a:t>Stack, </a:t>
            </a:r>
          </a:p>
          <a:p>
            <a:pPr lvl="1"/>
            <a:r>
              <a:rPr lang="en-US" sz="2000" dirty="0"/>
              <a:t>Queue, </a:t>
            </a:r>
          </a:p>
          <a:p>
            <a:pPr lvl="1"/>
            <a:r>
              <a:rPr lang="en-US" sz="2000" dirty="0" err="1"/>
              <a:t>PriorityQueue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BST</a:t>
            </a:r>
          </a:p>
          <a:p>
            <a:pPr lvl="1"/>
            <a:r>
              <a:rPr lang="en-US" sz="2000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11106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123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LeetCode Category(1)</vt:lpstr>
      <vt:lpstr>LeetCode Category(2)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 Code Category</dc:title>
  <dc:creator>Huanmin Wu</dc:creator>
  <cp:lastModifiedBy>Huanmin Wu</cp:lastModifiedBy>
  <cp:revision>8</cp:revision>
  <dcterms:created xsi:type="dcterms:W3CDTF">2019-08-31T02:16:35Z</dcterms:created>
  <dcterms:modified xsi:type="dcterms:W3CDTF">2019-08-31T03:55:25Z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2019-08-31T02:50:20.8661898Z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0fca03f2-4dbb-4edf-b9d1-dfe9681b7989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