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70" r:id="rId4"/>
    <p:sldId id="332" r:id="rId5"/>
    <p:sldId id="289" r:id="rId6"/>
    <p:sldId id="292" r:id="rId7"/>
    <p:sldId id="272" r:id="rId8"/>
    <p:sldId id="315" r:id="rId9"/>
    <p:sldId id="327" r:id="rId10"/>
    <p:sldId id="331" r:id="rId11"/>
    <p:sldId id="301" r:id="rId12"/>
    <p:sldId id="328" r:id="rId13"/>
    <p:sldId id="302" r:id="rId14"/>
    <p:sldId id="329" r:id="rId15"/>
    <p:sldId id="299" r:id="rId16"/>
    <p:sldId id="282" r:id="rId17"/>
    <p:sldId id="303" r:id="rId18"/>
    <p:sldId id="323" r:id="rId19"/>
    <p:sldId id="333" r:id="rId20"/>
    <p:sldId id="316" r:id="rId21"/>
    <p:sldId id="29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35"/>
    <a:srgbClr val="CC4A4A"/>
    <a:srgbClr val="EAECEF"/>
    <a:srgbClr val="F68A00"/>
    <a:srgbClr val="FEF3D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57" autoAdjust="0"/>
  </p:normalViewPr>
  <p:slideViewPr>
    <p:cSldViewPr snapToGrid="0">
      <p:cViewPr varScale="1">
        <p:scale>
          <a:sx n="62" d="100"/>
          <a:sy n="62" d="100"/>
        </p:scale>
        <p:origin x="104" y="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tx1"/>
                </a:solidFill>
                <a:ea typeface="幼圆" panose="02010509060101010101" pitchFamily="49" charset="-122"/>
              </a:rPr>
              <a:t>只有授权人员才可在服务端进行测试项的填加、修改、删除动作；所有的测试项和测试通过条件、测试计划等都是由专人在服务器软件操作，避免测试项不统一，更新不到位或擅自改动测试</a:t>
            </a:r>
            <a:r>
              <a:rPr lang="zh-CN" altLang="en-US" sz="1200" dirty="0" smtClean="0">
                <a:solidFill>
                  <a:schemeClr val="tx1"/>
                </a:solidFill>
                <a:ea typeface="幼圆" panose="02010509060101010101" pitchFamily="49" charset="-122"/>
              </a:rPr>
              <a:t>项等</a:t>
            </a:r>
            <a:r>
              <a:rPr lang="zh-CN" altLang="en-US" sz="1200" dirty="0" smtClean="0">
                <a:solidFill>
                  <a:schemeClr val="tx1"/>
                </a:solidFill>
                <a:ea typeface="幼圆" panose="02010509060101010101" pitchFamily="49" charset="-122"/>
              </a:rPr>
              <a:t>情况。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13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1200" b="1" dirty="0" smtClean="0">
                <a:latin typeface="宋体" panose="02010600030101010101" pitchFamily="2" charset="-122"/>
              </a:rPr>
              <a:t>想了解现场的产生效率？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1200" b="1" dirty="0" smtClean="0">
                <a:latin typeface="宋体" panose="02010600030101010101" pitchFamily="2" charset="-122"/>
              </a:rPr>
              <a:t>系统提供的报表管理可使用数据一目了然，如下图就一功能测试位的产能曲线图。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06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经过测试的每一台产品，都会在数据库中保存有测试记录，事后可在</a:t>
            </a:r>
            <a:r>
              <a:rPr lang="zh-CN" altLang="en-US" sz="1200" b="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服务器的</a:t>
            </a:r>
            <a:r>
              <a:rPr lang="zh-CN" altLang="en-US" sz="1200" b="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数据库中找到此台产品的测试记录，提供产品品质追溯机制。</a:t>
            </a:r>
          </a:p>
          <a:p>
            <a:r>
              <a:rPr lang="zh-CN" altLang="en-US" sz="1200" b="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如下图就是其中的一个工位的一部分产品测试记录。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01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tx1"/>
                </a:solidFill>
                <a:ea typeface="幼圆" panose="02010509060101010101" pitchFamily="49" charset="-122"/>
              </a:rPr>
              <a:t>首先要登陆进入系统，系统记录测试员信息；测试员登陆后，跟据其帐户权限正确选择其中一个工位（无权限的工位系统锁定无法使用）后开始测试；所有工位的测试项都是从服务器实时自动下载更新，无需人工干预，本机也没有任何可以配置的测试项，测试员只需按软件提示进行操作，测试结束后会有测试结果提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91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849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tx1"/>
                </a:solidFill>
                <a:ea typeface="幼圆" pitchFamily="49" charset="-122"/>
              </a:rPr>
              <a:t>测试过程中，通过所有测试会显示“PASS”，</a:t>
            </a:r>
            <a:r>
              <a:rPr lang="zh-CN" altLang="en-US" sz="1200" dirty="0" smtClean="0">
                <a:solidFill>
                  <a:schemeClr val="tx1"/>
                </a:solidFill>
                <a:ea typeface="幼圆" pitchFamily="49" charset="-122"/>
              </a:rPr>
              <a:t>只要有</a:t>
            </a:r>
            <a:r>
              <a:rPr lang="zh-CN" altLang="en-US" sz="1200" dirty="0" smtClean="0">
                <a:solidFill>
                  <a:schemeClr val="tx1"/>
                </a:solidFill>
                <a:ea typeface="幼圆" pitchFamily="49" charset="-122"/>
              </a:rPr>
              <a:t>一项失败就显示“FAIL”，所有测试项下方是总结果，测试未通过，用红色背景“FAIL”显示，测试通过用绿色背景“PASS”显示。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幼圆" pitchFamily="49" charset="-122"/>
              </a:rPr>
              <a:t>备注：每一个产品在每一个工位的测试结果都会被记录到服务器，并在总检处检查是否全部通过了测试。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152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968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815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68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 smtClean="0"/>
              <a:t>几米物联自动化部拥有一批高素质、高水平、高效率的人才。是一个软</a:t>
            </a:r>
            <a:r>
              <a:rPr lang="en-US" altLang="zh-CN" dirty="0" smtClean="0"/>
              <a:t>/</a:t>
            </a:r>
            <a:r>
              <a:rPr lang="zh-CN" altLang="en-US" dirty="0" smtClean="0"/>
              <a:t>硬件、机械、技术支持等兼备的团队</a:t>
            </a:r>
            <a:r>
              <a:rPr lang="zh-CN" altLang="zh-CN" dirty="0" smtClean="0"/>
              <a:t>。</a:t>
            </a:r>
          </a:p>
          <a:p>
            <a:r>
              <a:rPr lang="zh-CN" altLang="en-US" dirty="0" smtClean="0"/>
              <a:t>部门主要以智能制造为基准，为客户实现提高产品质量、减少人工成本、提高生产效率为目标。提供相应的生产流程优化方案、生产工艺的智能化设备、生产过程的信息化管理系统等。</a:t>
            </a:r>
            <a:r>
              <a:rPr lang="zh-CN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28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 smtClean="0"/>
              <a:t>团队的成功案例有</a:t>
            </a:r>
            <a:r>
              <a:rPr lang="zh-CN" altLang="zh-CN" dirty="0" smtClean="0"/>
              <a:t>：</a:t>
            </a:r>
            <a:endParaRPr lang="en-US" altLang="zh-CN" b="1" dirty="0" smtClean="0"/>
          </a:p>
          <a:p>
            <a:pPr lvl="0"/>
            <a:r>
              <a:rPr lang="en-US" altLang="zh-CN" b="1" dirty="0" err="1" smtClean="0"/>
              <a:t>MES</a:t>
            </a:r>
            <a:r>
              <a:rPr lang="zh-CN" altLang="en-US" b="1" dirty="0" smtClean="0"/>
              <a:t>系统</a:t>
            </a:r>
            <a:r>
              <a:rPr lang="zh-CN" altLang="en-US" dirty="0" smtClean="0"/>
              <a:t>　即制造企业生产过程执行管理系统，此系统可为工厂提供生产数据管理、质量管理、生产过程控制、数据集成分析等功能，为企业打造一个扎实、可靠、全面、可行的制造协同管理平台。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b="1" dirty="0" smtClean="0"/>
              <a:t>无人仓库</a:t>
            </a:r>
            <a:r>
              <a:rPr lang="zh-CN" altLang="en-US" dirty="0" smtClean="0"/>
              <a:t>　</a:t>
            </a:r>
            <a:r>
              <a:rPr lang="en-US" altLang="zh-CN" dirty="0" smtClean="0"/>
              <a:t>AGV</a:t>
            </a:r>
            <a:r>
              <a:rPr lang="zh-CN" altLang="en-US" dirty="0" smtClean="0"/>
              <a:t>与机械臂的协同合作，无人仓库系统的任务管理来进行入库、出库、盘点等操作。解决原各原料仓、半成品仓、成品仓人员过多、时效性差、准确度不太高的困难。</a:t>
            </a:r>
            <a:endParaRPr lang="en-US" altLang="zh-CN" dirty="0" smtClean="0"/>
          </a:p>
          <a:p>
            <a:pPr lvl="0" rtl="0"/>
            <a:r>
              <a:rPr lang="en-US" altLang="zh-CN" b="1" dirty="0" smtClean="0"/>
              <a:t>SMT</a:t>
            </a:r>
            <a:r>
              <a:rPr lang="zh-CN" altLang="en-US" b="1" dirty="0" smtClean="0"/>
              <a:t>防错料系统</a:t>
            </a:r>
            <a:r>
              <a:rPr lang="zh-CN" altLang="en-US" dirty="0" smtClean="0"/>
              <a:t>　提供精准便捷的解决方案，将</a:t>
            </a:r>
            <a:r>
              <a:rPr lang="en-US" altLang="zh-CN" dirty="0" smtClean="0"/>
              <a:t>SMT</a:t>
            </a:r>
            <a:r>
              <a:rPr lang="zh-CN" altLang="en-US" dirty="0" smtClean="0"/>
              <a:t>生产工艺从传统的人工发料上料等低效率错误率高的困境中逃脱。节省生产操作人员，简化生产操作，提高生产用料的准确度。</a:t>
            </a:r>
            <a:endParaRPr lang="en-US" altLang="zh-CN" dirty="0" smtClean="0"/>
          </a:p>
          <a:p>
            <a:pPr lvl="0"/>
            <a:r>
              <a:rPr lang="zh-CN" altLang="en-US" b="1" dirty="0" smtClean="0"/>
              <a:t>电池自动包胶机　</a:t>
            </a:r>
            <a:r>
              <a:rPr lang="zh-CN" altLang="en-US" dirty="0" smtClean="0"/>
              <a:t>自动取料、包胶、下料。实现智能机械取代人工操作，从质量和产能上提高了数倍的提升。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79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Century Gothic" panose="020B0502020202020204" pitchFamily="34" charset="0"/>
              </a:rPr>
              <a:t>自动测试系统是指在人极少参与或不参与的情况下，自动进行量测，处理数据，并以适当方式显示或输出测试结果的系统</a:t>
            </a:r>
            <a:r>
              <a:rPr lang="zh-CN" altLang="en-US" dirty="0" smtClean="0">
                <a:latin typeface="Century Gothic" panose="020B0502020202020204" pitchFamily="34" charset="0"/>
              </a:rPr>
              <a:t>。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 smtClean="0">
              <a:solidFill>
                <a:srgbClr val="404040"/>
              </a:solidFill>
              <a:latin typeface="Century Gothic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 smtClean="0">
                <a:solidFill>
                  <a:srgbClr val="404040"/>
                </a:solidFill>
                <a:latin typeface="Century Gothic" pitchFamily="34" charset="0"/>
              </a:rPr>
              <a:t>ERP</a:t>
            </a:r>
            <a:r>
              <a:rPr lang="zh-CN" altLang="en-US" sz="1200" b="1" dirty="0" smtClean="0">
                <a:solidFill>
                  <a:srgbClr val="404040"/>
                </a:solidFill>
                <a:latin typeface="Century Gothic" pitchFamily="34" charset="0"/>
              </a:rPr>
              <a:t>系统的服务对象是企业管理的</a:t>
            </a:r>
            <a:r>
              <a:rPr lang="zh-CN" altLang="en-US" b="1" dirty="0" smtClean="0">
                <a:solidFill>
                  <a:srgbClr val="404040"/>
                </a:solidFill>
                <a:latin typeface="Century Gothic" pitchFamily="34" charset="0"/>
              </a:rPr>
              <a:t>上层</a:t>
            </a:r>
            <a:r>
              <a:rPr lang="zh-CN" altLang="en-US" sz="1200" b="1" dirty="0" smtClean="0">
                <a:solidFill>
                  <a:srgbClr val="404040"/>
                </a:solidFill>
                <a:latin typeface="Century Gothic" pitchFamily="34" charset="0"/>
              </a:rPr>
              <a:t>，一般对车间层的管理流程不提供直接和详细的支持。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404040"/>
                </a:solidFill>
                <a:latin typeface="Century Gothic" pitchFamily="34" charset="0"/>
              </a:rPr>
              <a:t>而现场自动化系统的功能主要在于现场设备和工艺参数的监控，它可以向管理人员提供现场检测和统计数据，但是本身并非真正意义上的管理系统。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zh-CN" altLang="en-US" b="1" dirty="0" smtClean="0">
                <a:solidFill>
                  <a:srgbClr val="404040"/>
                </a:solidFill>
                <a:latin typeface="Century Gothic" pitchFamily="34" charset="0"/>
              </a:rPr>
              <a:t>所以，</a:t>
            </a:r>
            <a:r>
              <a:rPr lang="en-US" altLang="zh-CN" b="1" dirty="0" err="1" smtClean="0">
                <a:solidFill>
                  <a:srgbClr val="404040"/>
                </a:solidFill>
                <a:latin typeface="Century Gothic" pitchFamily="34" charset="0"/>
              </a:rPr>
              <a:t>ERP</a:t>
            </a:r>
            <a:r>
              <a:rPr lang="zh-CN" altLang="en-US" b="1" dirty="0" smtClean="0">
                <a:solidFill>
                  <a:srgbClr val="404040"/>
                </a:solidFill>
                <a:latin typeface="Century Gothic" pitchFamily="34" charset="0"/>
              </a:rPr>
              <a:t>系统和现场自动化系统之间出现了管理信息方面的“断层”，</a:t>
            </a:r>
            <a:r>
              <a:rPr lang="en-US" altLang="zh-CN" b="1" dirty="0" err="1" smtClean="0">
                <a:solidFill>
                  <a:srgbClr val="404040"/>
                </a:solidFill>
                <a:latin typeface="Century Gothic" pitchFamily="34" charset="0"/>
              </a:rPr>
              <a:t>MES</a:t>
            </a:r>
            <a:r>
              <a:rPr lang="zh-CN" altLang="en-US" b="1" dirty="0" smtClean="0">
                <a:solidFill>
                  <a:srgbClr val="404040"/>
                </a:solidFill>
                <a:latin typeface="Century Gothic" pitchFamily="34" charset="0"/>
              </a:rPr>
              <a:t>的定位，是处于计划层和现场自动化系统之间的执行层，主要负责车间生产管理和调度执行。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err="1" smtClean="0">
                <a:solidFill>
                  <a:srgbClr val="404040"/>
                </a:solidFill>
                <a:latin typeface="Century Gothic" pitchFamily="34" charset="0"/>
              </a:rPr>
              <a:t>MES</a:t>
            </a:r>
            <a:r>
              <a:rPr lang="zh-CN" altLang="en-US" b="1" dirty="0" smtClean="0">
                <a:solidFill>
                  <a:srgbClr val="404040"/>
                </a:solidFill>
                <a:latin typeface="Century Gothic" pitchFamily="34" charset="0"/>
              </a:rPr>
              <a:t>处于上接计划（</a:t>
            </a:r>
            <a:r>
              <a:rPr lang="en-US" altLang="zh-CN" b="1" dirty="0" err="1" smtClean="0">
                <a:solidFill>
                  <a:srgbClr val="404040"/>
                </a:solidFill>
                <a:latin typeface="Century Gothic" pitchFamily="34" charset="0"/>
              </a:rPr>
              <a:t>ERP</a:t>
            </a:r>
            <a:r>
              <a:rPr lang="zh-CN" altLang="en-US" b="1" dirty="0" smtClean="0">
                <a:solidFill>
                  <a:srgbClr val="404040"/>
                </a:solidFill>
                <a:latin typeface="Century Gothic" pitchFamily="34" charset="0"/>
              </a:rPr>
              <a:t>），下接自动化设备的执行层面，</a:t>
            </a:r>
            <a:r>
              <a:rPr lang="en-US" altLang="zh-CN" b="1" dirty="0" err="1" smtClean="0">
                <a:solidFill>
                  <a:srgbClr val="404040"/>
                </a:solidFill>
                <a:latin typeface="Century Gothic" pitchFamily="34" charset="0"/>
              </a:rPr>
              <a:t>MES</a:t>
            </a:r>
            <a:r>
              <a:rPr lang="zh-CN" altLang="en-US" b="1" dirty="0" smtClean="0">
                <a:solidFill>
                  <a:srgbClr val="404040"/>
                </a:solidFill>
                <a:latin typeface="Century Gothic" pitchFamily="34" charset="0"/>
              </a:rPr>
              <a:t>能够帮助企业从根本上提升管理水平，优化工艺流程，改善产品质量，实现精益生产，降低能源损耗，减少库存，降低成本，增进客户关系等。</a:t>
            </a:r>
            <a:endParaRPr lang="zh-CN" altLang="en-US" dirty="0" smtClean="0"/>
          </a:p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8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59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幼圆" panose="02010509060101010101" pitchFamily="49" charset="-122"/>
              </a:rPr>
              <a:t>生产服务器安装运行</a:t>
            </a:r>
            <a:r>
              <a:rPr lang="en-US" altLang="zh-CN" sz="1200" dirty="0" err="1" smtClean="0">
                <a:solidFill>
                  <a:schemeClr val="tx1"/>
                </a:solidFill>
                <a:ea typeface="幼圆" panose="02010509060101010101" pitchFamily="49" charset="-122"/>
              </a:rPr>
              <a:t>MES</a:t>
            </a:r>
            <a:r>
              <a:rPr lang="zh-CN" altLang="en-US" sz="1200" dirty="0" smtClean="0">
                <a:solidFill>
                  <a:schemeClr val="tx1"/>
                </a:solidFill>
                <a:ea typeface="幼圆" panose="02010509060101010101" pitchFamily="49" charset="-122"/>
              </a:rPr>
              <a:t>管理软件，其作用是对产品的整个生产过程进行把控，将人为因素降至最低程度，记录相关生产的原始数据，为查询分析处理数据做基础。</a:t>
            </a:r>
          </a:p>
          <a:p>
            <a:pPr eaLnBrk="1" hangingPunct="1"/>
            <a:r>
              <a:rPr lang="en-US" altLang="zh-CN" sz="1200" dirty="0" err="1" smtClean="0">
                <a:solidFill>
                  <a:schemeClr val="tx1"/>
                </a:solidFill>
                <a:ea typeface="幼圆" panose="02010509060101010101" pitchFamily="49" charset="-122"/>
              </a:rPr>
              <a:t>MES</a:t>
            </a:r>
            <a:r>
              <a:rPr lang="zh-CN" altLang="en-US" sz="1200" dirty="0" smtClean="0">
                <a:solidFill>
                  <a:schemeClr val="tx1"/>
                </a:solidFill>
                <a:ea typeface="幼圆" panose="02010509060101010101" pitchFamily="49" charset="-122"/>
              </a:rPr>
              <a:t>管理软件分服务端和客户端，服务端软件用于专人统一配置测试相关的参数与测试步骤</a:t>
            </a:r>
            <a:endParaRPr lang="en-US" altLang="zh-CN" sz="12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幼圆" panose="02010509060101010101" pitchFamily="49" charset="-122"/>
              </a:rPr>
              <a:t>客户端软件用于产线工人使用，客户端软件不能更改测试参数和测试步骤，只能根据服务端软件配置进行规定的测试。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68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latin typeface="Century Gothic" panose="020B0502020202020204" pitchFamily="34" charset="0"/>
                <a:ea typeface="幼圆" panose="02010509060101010101" pitchFamily="49" charset="-122"/>
              </a:rPr>
              <a:t>当被测试的产品到最后一道工序卡通箱包装时，会检查每台产品是否通过了所有的测试，如有一项或几项没有通过，立即就会提示，卡出产品不可包装出货。只有通过了所有的测试，并测试结果都是成功的，才可以正常包装出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773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723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14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图片占位符 47">
            <a:extLst>
              <a:ext uri="{FF2B5EF4-FFF2-40B4-BE49-F238E27FC236}">
                <a16:creationId xmlns:a16="http://schemas.microsoft.com/office/drawing/2014/main" id="{76A7D343-2609-435C-BC17-890C25D3A6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560457" cy="3243555"/>
          </a:xfrm>
          <a:custGeom>
            <a:avLst/>
            <a:gdLst>
              <a:gd name="connsiteX0" fmla="*/ 0 w 6560457"/>
              <a:gd name="connsiteY0" fmla="*/ 0 h 3243555"/>
              <a:gd name="connsiteX1" fmla="*/ 6560457 w 6560457"/>
              <a:gd name="connsiteY1" fmla="*/ 0 h 3243555"/>
              <a:gd name="connsiteX2" fmla="*/ 3547349 w 6560457"/>
              <a:gd name="connsiteY2" fmla="*/ 3033541 h 3243555"/>
              <a:gd name="connsiteX3" fmla="*/ 2519622 w 6560457"/>
              <a:gd name="connsiteY3" fmla="*/ 3033541 h 3243555"/>
              <a:gd name="connsiteX4" fmla="*/ 42783 w 6560457"/>
              <a:gd name="connsiteY4" fmla="*/ 539905 h 3243555"/>
              <a:gd name="connsiteX5" fmla="*/ 0 w 6560457"/>
              <a:gd name="connsiteY5" fmla="*/ 496833 h 3243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0457" h="3243555">
                <a:moveTo>
                  <a:pt x="0" y="0"/>
                </a:moveTo>
                <a:lnTo>
                  <a:pt x="6560457" y="0"/>
                </a:lnTo>
                <a:cubicBezTo>
                  <a:pt x="3547349" y="3033541"/>
                  <a:pt x="3547349" y="3033541"/>
                  <a:pt x="3547349" y="3033541"/>
                </a:cubicBezTo>
                <a:cubicBezTo>
                  <a:pt x="3267060" y="3313560"/>
                  <a:pt x="2799911" y="3313560"/>
                  <a:pt x="2519622" y="3033541"/>
                </a:cubicBezTo>
                <a:cubicBezTo>
                  <a:pt x="1201387" y="1706367"/>
                  <a:pt x="459880" y="959831"/>
                  <a:pt x="42783" y="539905"/>
                </a:cubicBezTo>
                <a:lnTo>
                  <a:pt x="0" y="4968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8" name="Freeform 20">
            <a:extLst>
              <a:ext uri="{FF2B5EF4-FFF2-40B4-BE49-F238E27FC236}">
                <a16:creationId xmlns:a16="http://schemas.microsoft.com/office/drawing/2014/main" id="{4DD01902-B5A0-478F-8E56-F3E9975DC82F}"/>
              </a:ext>
            </a:extLst>
          </p:cNvPr>
          <p:cNvSpPr>
            <a:spLocks/>
          </p:cNvSpPr>
          <p:nvPr userDrawn="1"/>
        </p:nvSpPr>
        <p:spPr bwMode="auto">
          <a:xfrm>
            <a:off x="6858652" y="6002210"/>
            <a:ext cx="1840093" cy="855790"/>
          </a:xfrm>
          <a:custGeom>
            <a:avLst/>
            <a:gdLst>
              <a:gd name="T0" fmla="*/ 0 w 303"/>
              <a:gd name="T1" fmla="*/ 141 h 141"/>
              <a:gd name="T2" fmla="*/ 130 w 303"/>
              <a:gd name="T3" fmla="*/ 12 h 141"/>
              <a:gd name="T4" fmla="*/ 173 w 303"/>
              <a:gd name="T5" fmla="*/ 12 h 141"/>
              <a:gd name="T6" fmla="*/ 303 w 303"/>
              <a:gd name="T7" fmla="*/ 141 h 141"/>
              <a:gd name="T8" fmla="*/ 0 w 303"/>
              <a:gd name="T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41">
                <a:moveTo>
                  <a:pt x="0" y="141"/>
                </a:moveTo>
                <a:cubicBezTo>
                  <a:pt x="130" y="12"/>
                  <a:pt x="130" y="12"/>
                  <a:pt x="130" y="12"/>
                </a:cubicBezTo>
                <a:cubicBezTo>
                  <a:pt x="142" y="0"/>
                  <a:pt x="161" y="0"/>
                  <a:pt x="173" y="12"/>
                </a:cubicBezTo>
                <a:cubicBezTo>
                  <a:pt x="303" y="141"/>
                  <a:pt x="303" y="141"/>
                  <a:pt x="303" y="141"/>
                </a:cubicBezTo>
                <a:lnTo>
                  <a:pt x="0" y="14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4EEE0F85-7499-4B48-9607-016DA6C8F784}"/>
              </a:ext>
            </a:extLst>
          </p:cNvPr>
          <p:cNvSpPr/>
          <p:nvPr userDrawn="1"/>
        </p:nvSpPr>
        <p:spPr>
          <a:xfrm rot="2700000">
            <a:off x="-2559703" y="3281251"/>
            <a:ext cx="7718094" cy="4054774"/>
          </a:xfrm>
          <a:custGeom>
            <a:avLst/>
            <a:gdLst>
              <a:gd name="connsiteX0" fmla="*/ 0 w 7718094"/>
              <a:gd name="connsiteY0" fmla="*/ 5889 h 4054774"/>
              <a:gd name="connsiteX1" fmla="*/ 58406 w 7718094"/>
              <a:gd name="connsiteY1" fmla="*/ 1 h 4054774"/>
              <a:gd name="connsiteX2" fmla="*/ 7225995 w 7718094"/>
              <a:gd name="connsiteY2" fmla="*/ 0 h 4054774"/>
              <a:gd name="connsiteX3" fmla="*/ 7694887 w 7718094"/>
              <a:gd name="connsiteY3" fmla="*/ 310803 h 4054774"/>
              <a:gd name="connsiteX4" fmla="*/ 7718094 w 7718094"/>
              <a:gd name="connsiteY4" fmla="*/ 385565 h 4054774"/>
              <a:gd name="connsiteX5" fmla="*/ 4048885 w 7718094"/>
              <a:gd name="connsiteY5" fmla="*/ 4054774 h 405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8094" h="4054774">
                <a:moveTo>
                  <a:pt x="0" y="5889"/>
                </a:moveTo>
                <a:lnTo>
                  <a:pt x="58406" y="1"/>
                </a:lnTo>
                <a:lnTo>
                  <a:pt x="7225995" y="0"/>
                </a:lnTo>
                <a:cubicBezTo>
                  <a:pt x="7436781" y="1"/>
                  <a:pt x="7617634" y="128158"/>
                  <a:pt x="7694887" y="310803"/>
                </a:cubicBezTo>
                <a:lnTo>
                  <a:pt x="7718094" y="385565"/>
                </a:lnTo>
                <a:lnTo>
                  <a:pt x="4048885" y="4054774"/>
                </a:lnTo>
                <a:close/>
              </a:path>
            </a:pathLst>
          </a:custGeom>
          <a:solidFill>
            <a:srgbClr val="FFB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8B5D11FC-2191-4D5E-AB50-E7E8BED8ADCC}"/>
              </a:ext>
            </a:extLst>
          </p:cNvPr>
          <p:cNvSpPr/>
          <p:nvPr userDrawn="1"/>
        </p:nvSpPr>
        <p:spPr>
          <a:xfrm rot="2700000">
            <a:off x="6848592" y="-430955"/>
            <a:ext cx="8036305" cy="4586009"/>
          </a:xfrm>
          <a:custGeom>
            <a:avLst/>
            <a:gdLst>
              <a:gd name="connsiteX0" fmla="*/ 3599344 w 8036305"/>
              <a:gd name="connsiteY0" fmla="*/ 0 h 4586009"/>
              <a:gd name="connsiteX1" fmla="*/ 8036305 w 8036305"/>
              <a:gd name="connsiteY1" fmla="*/ 4436961 h 4586009"/>
              <a:gd name="connsiteX2" fmla="*/ 7960992 w 8036305"/>
              <a:gd name="connsiteY2" fmla="*/ 4499099 h 4586009"/>
              <a:gd name="connsiteX3" fmla="*/ 7676471 w 8036305"/>
              <a:gd name="connsiteY3" fmla="*/ 4586009 h 4586009"/>
              <a:gd name="connsiteX4" fmla="*/ 508883 w 8036305"/>
              <a:gd name="connsiteY4" fmla="*/ 4586009 h 4586009"/>
              <a:gd name="connsiteX5" fmla="*/ 1 w 8036305"/>
              <a:gd name="connsiteY5" fmla="*/ 4077126 h 4586009"/>
              <a:gd name="connsiteX6" fmla="*/ 1 w 8036305"/>
              <a:gd name="connsiteY6" fmla="*/ 3599343 h 458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6305" h="4586009">
                <a:moveTo>
                  <a:pt x="3599344" y="0"/>
                </a:moveTo>
                <a:lnTo>
                  <a:pt x="8036305" y="4436961"/>
                </a:lnTo>
                <a:lnTo>
                  <a:pt x="7960992" y="4499099"/>
                </a:lnTo>
                <a:cubicBezTo>
                  <a:pt x="7879773" y="4553970"/>
                  <a:pt x="7781863" y="4586009"/>
                  <a:pt x="7676471" y="4586009"/>
                </a:cubicBezTo>
                <a:lnTo>
                  <a:pt x="508883" y="4586009"/>
                </a:lnTo>
                <a:cubicBezTo>
                  <a:pt x="227835" y="4586009"/>
                  <a:pt x="0" y="4358174"/>
                  <a:pt x="1" y="4077126"/>
                </a:cubicBezTo>
                <a:lnTo>
                  <a:pt x="1" y="3599343"/>
                </a:ln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5E910FD-A44C-40CD-8AC9-4B074539396F}"/>
              </a:ext>
            </a:extLst>
          </p:cNvPr>
          <p:cNvSpPr/>
          <p:nvPr userDrawn="1"/>
        </p:nvSpPr>
        <p:spPr>
          <a:xfrm>
            <a:off x="1015040" y="2228394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9C5429E-866F-4ED2-B971-2D14CDFCDAE0}"/>
              </a:ext>
            </a:extLst>
          </p:cNvPr>
          <p:cNvSpPr/>
          <p:nvPr userDrawn="1"/>
        </p:nvSpPr>
        <p:spPr>
          <a:xfrm>
            <a:off x="9940365" y="4150721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91419A49-E41A-4506-B11A-AAF6EDC73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966" y="3113072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4BDA05EB-4F8F-46E0-9B4F-3321EBE4D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966" y="2414481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7B17472-7EB9-4EEC-A740-4BEC6B6261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8966" y="4876380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6FC4442E-8B00-4444-952D-4149B02F21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8966" y="5172651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43A37DA0-8A8F-4AD6-9D55-172518540271}"/>
              </a:ext>
            </a:extLst>
          </p:cNvPr>
          <p:cNvSpPr/>
          <p:nvPr userDrawn="1"/>
        </p:nvSpPr>
        <p:spPr>
          <a:xfrm rot="2700000">
            <a:off x="433406" y="-1975008"/>
            <a:ext cx="3684469" cy="4609367"/>
          </a:xfrm>
          <a:custGeom>
            <a:avLst/>
            <a:gdLst>
              <a:gd name="connsiteX0" fmla="*/ 0 w 3684469"/>
              <a:gd name="connsiteY0" fmla="*/ 3680689 h 4609367"/>
              <a:gd name="connsiteX1" fmla="*/ 3680688 w 3684469"/>
              <a:gd name="connsiteY1" fmla="*/ 0 h 4609367"/>
              <a:gd name="connsiteX2" fmla="*/ 3684469 w 3684469"/>
              <a:gd name="connsiteY2" fmla="*/ 37506 h 4609367"/>
              <a:gd name="connsiteX3" fmla="*/ 3684469 w 3684469"/>
              <a:gd name="connsiteY3" fmla="*/ 3921500 h 4609367"/>
              <a:gd name="connsiteX4" fmla="*/ 2996602 w 3684469"/>
              <a:gd name="connsiteY4" fmla="*/ 4609367 h 4609367"/>
              <a:gd name="connsiteX5" fmla="*/ 928678 w 3684469"/>
              <a:gd name="connsiteY5" fmla="*/ 4609367 h 460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4469" h="4609367">
                <a:moveTo>
                  <a:pt x="0" y="3680689"/>
                </a:moveTo>
                <a:lnTo>
                  <a:pt x="3680688" y="0"/>
                </a:lnTo>
                <a:lnTo>
                  <a:pt x="3684469" y="37506"/>
                </a:lnTo>
                <a:lnTo>
                  <a:pt x="3684469" y="3921500"/>
                </a:lnTo>
                <a:cubicBezTo>
                  <a:pt x="3684469" y="4301398"/>
                  <a:pt x="3376500" y="4609367"/>
                  <a:pt x="2996602" y="4609367"/>
                </a:cubicBezTo>
                <a:lnTo>
                  <a:pt x="928678" y="46093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57DFE97-4A6D-47E9-B369-7E78A07FF284}"/>
              </a:ext>
            </a:extLst>
          </p:cNvPr>
          <p:cNvSpPr/>
          <p:nvPr userDrawn="1"/>
        </p:nvSpPr>
        <p:spPr>
          <a:xfrm>
            <a:off x="2210253" y="1188408"/>
            <a:ext cx="1704522" cy="170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B320BFA-7657-4F95-A66F-35156712CC72}"/>
              </a:ext>
            </a:extLst>
          </p:cNvPr>
          <p:cNvSpPr/>
          <p:nvPr userDrawn="1"/>
        </p:nvSpPr>
        <p:spPr>
          <a:xfrm>
            <a:off x="2306941" y="1283175"/>
            <a:ext cx="1526620" cy="15266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F1E61D3-A1CA-4069-949D-C5A74727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098" y="2909082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36B72DB3-9BE5-4FDC-84D6-B577F9F20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3214" y="3804432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图片 8" descr="C:\Users\DarkNin\AppData\Local\Microsoft\Windows\INetCache\Content.Word\20180723141939.jp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536" y="514350"/>
            <a:ext cx="1799792" cy="445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0621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9488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46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0621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2018/8/8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9488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6" name="图片 5" descr="C:\Users\DarkNin\AppData\Local\Microsoft\Windows\INetCache\Content.Word\20180723141939.jp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536" y="514350"/>
            <a:ext cx="1799792" cy="445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4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图片占位符 68">
            <a:extLst>
              <a:ext uri="{FF2B5EF4-FFF2-40B4-BE49-F238E27FC236}">
                <a16:creationId xmlns:a16="http://schemas.microsoft.com/office/drawing/2014/main" id="{17DCCBA1-CDE1-4A2D-861B-782D47E49E7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927057" cy="6866909"/>
          </a:xfrm>
          <a:custGeom>
            <a:avLst/>
            <a:gdLst>
              <a:gd name="connsiteX0" fmla="*/ 0 w 4927057"/>
              <a:gd name="connsiteY0" fmla="*/ 0 h 6866909"/>
              <a:gd name="connsiteX1" fmla="*/ 4547560 w 4927057"/>
              <a:gd name="connsiteY1" fmla="*/ 0 h 6866909"/>
              <a:gd name="connsiteX2" fmla="*/ 4816571 w 4927057"/>
              <a:gd name="connsiteY2" fmla="*/ 103308 h 6866909"/>
              <a:gd name="connsiteX3" fmla="*/ 4816571 w 4927057"/>
              <a:gd name="connsiteY3" fmla="*/ 613768 h 6866909"/>
              <a:gd name="connsiteX4" fmla="*/ 2331425 w 4927057"/>
              <a:gd name="connsiteY4" fmla="*/ 2971609 h 6866909"/>
              <a:gd name="connsiteX5" fmla="*/ 2331425 w 4927057"/>
              <a:gd name="connsiteY5" fmla="*/ 3475993 h 6866909"/>
              <a:gd name="connsiteX6" fmla="*/ 3843009 w 4927057"/>
              <a:gd name="connsiteY6" fmla="*/ 4916221 h 6866909"/>
              <a:gd name="connsiteX7" fmla="*/ 3843009 w 4927057"/>
              <a:gd name="connsiteY7" fmla="*/ 5420605 h 6866909"/>
              <a:gd name="connsiteX8" fmla="*/ 2433906 w 4927057"/>
              <a:gd name="connsiteY8" fmla="*/ 6763602 h 6866909"/>
              <a:gd name="connsiteX9" fmla="*/ 2164895 w 4927057"/>
              <a:gd name="connsiteY9" fmla="*/ 6866909 h 6866909"/>
              <a:gd name="connsiteX10" fmla="*/ 0 w 4927057"/>
              <a:gd name="connsiteY10" fmla="*/ 6866909 h 6866909"/>
              <a:gd name="connsiteX11" fmla="*/ 0 w 4927057"/>
              <a:gd name="connsiteY11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27057" h="6866909">
                <a:moveTo>
                  <a:pt x="0" y="0"/>
                </a:moveTo>
                <a:lnTo>
                  <a:pt x="4547560" y="0"/>
                </a:lnTo>
                <a:cubicBezTo>
                  <a:pt x="4650041" y="0"/>
                  <a:pt x="4746116" y="36462"/>
                  <a:pt x="4816571" y="103308"/>
                </a:cubicBezTo>
                <a:cubicBezTo>
                  <a:pt x="4963886" y="243077"/>
                  <a:pt x="4963886" y="473999"/>
                  <a:pt x="4816571" y="613768"/>
                </a:cubicBezTo>
                <a:cubicBezTo>
                  <a:pt x="4816571" y="613768"/>
                  <a:pt x="4816571" y="613768"/>
                  <a:pt x="2331425" y="2971609"/>
                </a:cubicBezTo>
                <a:cubicBezTo>
                  <a:pt x="2184110" y="3111379"/>
                  <a:pt x="2184110" y="3336224"/>
                  <a:pt x="2331425" y="3475993"/>
                </a:cubicBezTo>
                <a:cubicBezTo>
                  <a:pt x="2331425" y="3475993"/>
                  <a:pt x="2331425" y="3475993"/>
                  <a:pt x="3843009" y="4916221"/>
                </a:cubicBezTo>
                <a:cubicBezTo>
                  <a:pt x="3990324" y="5055990"/>
                  <a:pt x="3990324" y="5280836"/>
                  <a:pt x="3843009" y="5420605"/>
                </a:cubicBezTo>
                <a:cubicBezTo>
                  <a:pt x="3843009" y="5420605"/>
                  <a:pt x="3843009" y="5420605"/>
                  <a:pt x="2433906" y="6763602"/>
                </a:cubicBezTo>
                <a:cubicBezTo>
                  <a:pt x="2363450" y="6830448"/>
                  <a:pt x="2267375" y="6866909"/>
                  <a:pt x="2164895" y="6866909"/>
                </a:cubicBezTo>
                <a:cubicBezTo>
                  <a:pt x="2164895" y="6866909"/>
                  <a:pt x="2164895" y="6866909"/>
                  <a:pt x="0" y="6866909"/>
                </a:cubicBezTo>
                <a:cubicBezTo>
                  <a:pt x="0" y="6866909"/>
                  <a:pt x="0" y="6866909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9E1C5DA2-4F8B-48E1-A5AD-97BD81CAFB01}"/>
              </a:ext>
            </a:extLst>
          </p:cNvPr>
          <p:cNvSpPr>
            <a:spLocks/>
          </p:cNvSpPr>
          <p:nvPr userDrawn="1"/>
        </p:nvSpPr>
        <p:spPr bwMode="auto">
          <a:xfrm>
            <a:off x="0" y="-8909"/>
            <a:ext cx="146229" cy="6866909"/>
          </a:xfrm>
          <a:custGeom>
            <a:avLst/>
            <a:gdLst>
              <a:gd name="connsiteX0" fmla="*/ 0 w 146229"/>
              <a:gd name="connsiteY0" fmla="*/ 0 h 6866909"/>
              <a:gd name="connsiteX1" fmla="*/ 146229 w 146229"/>
              <a:gd name="connsiteY1" fmla="*/ 0 h 6866909"/>
              <a:gd name="connsiteX2" fmla="*/ 146229 w 146229"/>
              <a:gd name="connsiteY2" fmla="*/ 6866909 h 6866909"/>
              <a:gd name="connsiteX3" fmla="*/ 0 w 146229"/>
              <a:gd name="connsiteY3" fmla="*/ 6866909 h 6866909"/>
              <a:gd name="connsiteX4" fmla="*/ 0 w 146229"/>
              <a:gd name="connsiteY4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29" h="6866909">
                <a:moveTo>
                  <a:pt x="0" y="0"/>
                </a:moveTo>
                <a:lnTo>
                  <a:pt x="146229" y="0"/>
                </a:lnTo>
                <a:cubicBezTo>
                  <a:pt x="146229" y="6866909"/>
                  <a:pt x="146229" y="6866909"/>
                  <a:pt x="146229" y="6866909"/>
                </a:cubicBezTo>
                <a:lnTo>
                  <a:pt x="0" y="6866909"/>
                </a:lnTo>
                <a:cubicBezTo>
                  <a:pt x="0" y="6866909"/>
                  <a:pt x="0" y="6866909"/>
                  <a:pt x="0" y="0"/>
                </a:cubicBez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38B3C36C-0FBE-4F43-B2A7-D03D74F471D6}"/>
              </a:ext>
            </a:extLst>
          </p:cNvPr>
          <p:cNvSpPr>
            <a:spLocks/>
          </p:cNvSpPr>
          <p:nvPr userDrawn="1"/>
        </p:nvSpPr>
        <p:spPr bwMode="auto">
          <a:xfrm>
            <a:off x="2490525" y="0"/>
            <a:ext cx="2946441" cy="6866909"/>
          </a:xfrm>
          <a:custGeom>
            <a:avLst/>
            <a:gdLst>
              <a:gd name="connsiteX0" fmla="*/ 2253196 w 2946441"/>
              <a:gd name="connsiteY0" fmla="*/ 0 h 6866909"/>
              <a:gd name="connsiteX1" fmla="*/ 2592682 w 2946441"/>
              <a:gd name="connsiteY1" fmla="*/ 0 h 6866909"/>
              <a:gd name="connsiteX2" fmla="*/ 2841680 w 2946441"/>
              <a:gd name="connsiteY2" fmla="*/ 103307 h 6866909"/>
              <a:gd name="connsiteX3" fmla="*/ 2841680 w 2946441"/>
              <a:gd name="connsiteY3" fmla="*/ 613768 h 6866909"/>
              <a:gd name="connsiteX4" fmla="*/ 485308 w 2946441"/>
              <a:gd name="connsiteY4" fmla="*/ 2971609 h 6866909"/>
              <a:gd name="connsiteX5" fmla="*/ 485308 w 2946441"/>
              <a:gd name="connsiteY5" fmla="*/ 3475993 h 6866909"/>
              <a:gd name="connsiteX6" fmla="*/ 1924638 w 2946441"/>
              <a:gd name="connsiteY6" fmla="*/ 4916221 h 6866909"/>
              <a:gd name="connsiteX7" fmla="*/ 1924638 w 2946441"/>
              <a:gd name="connsiteY7" fmla="*/ 5420605 h 6866909"/>
              <a:gd name="connsiteX8" fmla="*/ 588551 w 2946441"/>
              <a:gd name="connsiteY8" fmla="*/ 6763602 h 6866909"/>
              <a:gd name="connsiteX9" fmla="*/ 333479 w 2946441"/>
              <a:gd name="connsiteY9" fmla="*/ 6866909 h 6866909"/>
              <a:gd name="connsiteX10" fmla="*/ 42616 w 2946441"/>
              <a:gd name="connsiteY10" fmla="*/ 6866909 h 6866909"/>
              <a:gd name="connsiteX11" fmla="*/ 0 w 2946441"/>
              <a:gd name="connsiteY11" fmla="*/ 6866909 h 6866909"/>
              <a:gd name="connsiteX12" fmla="*/ 255079 w 2946441"/>
              <a:gd name="connsiteY12" fmla="*/ 6763602 h 6866909"/>
              <a:gd name="connsiteX13" fmla="*/ 1591205 w 2946441"/>
              <a:gd name="connsiteY13" fmla="*/ 5420605 h 6866909"/>
              <a:gd name="connsiteX14" fmla="*/ 1591205 w 2946441"/>
              <a:gd name="connsiteY14" fmla="*/ 4916221 h 6866909"/>
              <a:gd name="connsiteX15" fmla="*/ 151833 w 2946441"/>
              <a:gd name="connsiteY15" fmla="*/ 3475993 h 6866909"/>
              <a:gd name="connsiteX16" fmla="*/ 151833 w 2946441"/>
              <a:gd name="connsiteY16" fmla="*/ 2971609 h 6866909"/>
              <a:gd name="connsiteX17" fmla="*/ 2508274 w 2946441"/>
              <a:gd name="connsiteY17" fmla="*/ 613768 h 6866909"/>
              <a:gd name="connsiteX18" fmla="*/ 2508274 w 2946441"/>
              <a:gd name="connsiteY18" fmla="*/ 103307 h 6866909"/>
              <a:gd name="connsiteX19" fmla="*/ 2253196 w 2946441"/>
              <a:gd name="connsiteY19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46441" h="6866909">
                <a:moveTo>
                  <a:pt x="2253196" y="0"/>
                </a:moveTo>
                <a:lnTo>
                  <a:pt x="2592682" y="0"/>
                </a:lnTo>
                <a:cubicBezTo>
                  <a:pt x="2683779" y="0"/>
                  <a:pt x="2774876" y="36461"/>
                  <a:pt x="2841680" y="103307"/>
                </a:cubicBezTo>
                <a:cubicBezTo>
                  <a:pt x="2981362" y="243076"/>
                  <a:pt x="2981362" y="473999"/>
                  <a:pt x="2841680" y="613768"/>
                </a:cubicBezTo>
                <a:cubicBezTo>
                  <a:pt x="2841680" y="613768"/>
                  <a:pt x="2841680" y="613768"/>
                  <a:pt x="485308" y="2971609"/>
                </a:cubicBezTo>
                <a:cubicBezTo>
                  <a:pt x="345626" y="3111378"/>
                  <a:pt x="345626" y="3336224"/>
                  <a:pt x="485308" y="3475993"/>
                </a:cubicBezTo>
                <a:cubicBezTo>
                  <a:pt x="485308" y="3475993"/>
                  <a:pt x="485308" y="3475993"/>
                  <a:pt x="1924638" y="4916221"/>
                </a:cubicBezTo>
                <a:cubicBezTo>
                  <a:pt x="2064320" y="5055990"/>
                  <a:pt x="2064320" y="5280836"/>
                  <a:pt x="1924638" y="5420605"/>
                </a:cubicBezTo>
                <a:cubicBezTo>
                  <a:pt x="1924638" y="5420605"/>
                  <a:pt x="1924638" y="5420605"/>
                  <a:pt x="588551" y="6763602"/>
                </a:cubicBezTo>
                <a:cubicBezTo>
                  <a:pt x="521746" y="6830448"/>
                  <a:pt x="430649" y="6866909"/>
                  <a:pt x="333479" y="6866909"/>
                </a:cubicBezTo>
                <a:cubicBezTo>
                  <a:pt x="333479" y="6866909"/>
                  <a:pt x="333479" y="6866909"/>
                  <a:pt x="42616" y="6866909"/>
                </a:cubicBezTo>
                <a:lnTo>
                  <a:pt x="0" y="6866909"/>
                </a:lnTo>
                <a:cubicBezTo>
                  <a:pt x="97173" y="6866909"/>
                  <a:pt x="188272" y="6830448"/>
                  <a:pt x="255079" y="6763602"/>
                </a:cubicBezTo>
                <a:cubicBezTo>
                  <a:pt x="1591205" y="5420605"/>
                  <a:pt x="1591205" y="5420605"/>
                  <a:pt x="1591205" y="5420605"/>
                </a:cubicBezTo>
                <a:cubicBezTo>
                  <a:pt x="1730891" y="5280836"/>
                  <a:pt x="1730891" y="5055990"/>
                  <a:pt x="1591205" y="4916221"/>
                </a:cubicBezTo>
                <a:cubicBezTo>
                  <a:pt x="151833" y="3475993"/>
                  <a:pt x="151833" y="3475993"/>
                  <a:pt x="151833" y="3475993"/>
                </a:cubicBezTo>
                <a:cubicBezTo>
                  <a:pt x="12147" y="3336224"/>
                  <a:pt x="12147" y="3111378"/>
                  <a:pt x="151833" y="2971609"/>
                </a:cubicBezTo>
                <a:cubicBezTo>
                  <a:pt x="2508274" y="613768"/>
                  <a:pt x="2508274" y="613768"/>
                  <a:pt x="2508274" y="613768"/>
                </a:cubicBezTo>
                <a:cubicBezTo>
                  <a:pt x="2647960" y="473999"/>
                  <a:pt x="2647960" y="243076"/>
                  <a:pt x="2508274" y="103307"/>
                </a:cubicBezTo>
                <a:cubicBezTo>
                  <a:pt x="2441468" y="36461"/>
                  <a:pt x="2350368" y="0"/>
                  <a:pt x="2253196" y="0"/>
                </a:cubicBez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9" name="Freeform 52">
            <a:extLst>
              <a:ext uri="{FF2B5EF4-FFF2-40B4-BE49-F238E27FC236}">
                <a16:creationId xmlns:a16="http://schemas.microsoft.com/office/drawing/2014/main" id="{140CA74E-FF57-4DED-95E1-15757996C113}"/>
              </a:ext>
            </a:extLst>
          </p:cNvPr>
          <p:cNvSpPr>
            <a:spLocks/>
          </p:cNvSpPr>
          <p:nvPr userDrawn="1"/>
        </p:nvSpPr>
        <p:spPr bwMode="auto">
          <a:xfrm>
            <a:off x="3497795" y="6004160"/>
            <a:ext cx="1836635" cy="862751"/>
          </a:xfrm>
          <a:custGeom>
            <a:avLst/>
            <a:gdLst>
              <a:gd name="T0" fmla="*/ 302 w 302"/>
              <a:gd name="T1" fmla="*/ 142 h 142"/>
              <a:gd name="T2" fmla="*/ 173 w 302"/>
              <a:gd name="T3" fmla="*/ 12 h 142"/>
              <a:gd name="T4" fmla="*/ 129 w 302"/>
              <a:gd name="T5" fmla="*/ 12 h 142"/>
              <a:gd name="T6" fmla="*/ 0 w 302"/>
              <a:gd name="T7" fmla="*/ 142 h 142"/>
              <a:gd name="T8" fmla="*/ 302 w 302"/>
              <a:gd name="T9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" h="142">
                <a:moveTo>
                  <a:pt x="302" y="142"/>
                </a:moveTo>
                <a:cubicBezTo>
                  <a:pt x="173" y="12"/>
                  <a:pt x="173" y="12"/>
                  <a:pt x="173" y="12"/>
                </a:cubicBezTo>
                <a:cubicBezTo>
                  <a:pt x="161" y="0"/>
                  <a:pt x="142" y="0"/>
                  <a:pt x="129" y="12"/>
                </a:cubicBezTo>
                <a:cubicBezTo>
                  <a:pt x="0" y="142"/>
                  <a:pt x="0" y="142"/>
                  <a:pt x="0" y="142"/>
                </a:cubicBezTo>
                <a:lnTo>
                  <a:pt x="302" y="142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51">
            <a:extLst>
              <a:ext uri="{FF2B5EF4-FFF2-40B4-BE49-F238E27FC236}">
                <a16:creationId xmlns:a16="http://schemas.microsoft.com/office/drawing/2014/main" id="{8E35EC59-7131-4881-8A77-09EF54507C3F}"/>
              </a:ext>
            </a:extLst>
          </p:cNvPr>
          <p:cNvSpPr>
            <a:spLocks/>
          </p:cNvSpPr>
          <p:nvPr userDrawn="1"/>
        </p:nvSpPr>
        <p:spPr bwMode="auto">
          <a:xfrm>
            <a:off x="8940801" y="-1"/>
            <a:ext cx="1121717" cy="521688"/>
          </a:xfrm>
          <a:custGeom>
            <a:avLst/>
            <a:gdLst>
              <a:gd name="T0" fmla="*/ 0 w 303"/>
              <a:gd name="T1" fmla="*/ 0 h 141"/>
              <a:gd name="T2" fmla="*/ 130 w 303"/>
              <a:gd name="T3" fmla="*/ 129 h 141"/>
              <a:gd name="T4" fmla="*/ 173 w 303"/>
              <a:gd name="T5" fmla="*/ 129 h 141"/>
              <a:gd name="T6" fmla="*/ 303 w 303"/>
              <a:gd name="T7" fmla="*/ 0 h 141"/>
              <a:gd name="T8" fmla="*/ 0 w 303"/>
              <a:gd name="T9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41">
                <a:moveTo>
                  <a:pt x="0" y="0"/>
                </a:moveTo>
                <a:cubicBezTo>
                  <a:pt x="130" y="129"/>
                  <a:pt x="130" y="129"/>
                  <a:pt x="130" y="129"/>
                </a:cubicBezTo>
                <a:cubicBezTo>
                  <a:pt x="142" y="141"/>
                  <a:pt x="161" y="141"/>
                  <a:pt x="173" y="129"/>
                </a:cubicBezTo>
                <a:cubicBezTo>
                  <a:pt x="303" y="0"/>
                  <a:pt x="303" y="0"/>
                  <a:pt x="30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53">
            <a:extLst>
              <a:ext uri="{FF2B5EF4-FFF2-40B4-BE49-F238E27FC236}">
                <a16:creationId xmlns:a16="http://schemas.microsoft.com/office/drawing/2014/main" id="{2868BB98-B4DA-4E11-918C-DB7C8B50DAB3}"/>
              </a:ext>
            </a:extLst>
          </p:cNvPr>
          <p:cNvSpPr>
            <a:spLocks/>
          </p:cNvSpPr>
          <p:nvPr userDrawn="1"/>
        </p:nvSpPr>
        <p:spPr bwMode="auto">
          <a:xfrm>
            <a:off x="9417976" y="-1"/>
            <a:ext cx="2774025" cy="3876157"/>
          </a:xfrm>
          <a:custGeom>
            <a:avLst/>
            <a:gdLst>
              <a:gd name="T0" fmla="*/ 23 w 750"/>
              <a:gd name="T1" fmla="*/ 237 h 1048"/>
              <a:gd name="T2" fmla="*/ 243 w 750"/>
              <a:gd name="T3" fmla="*/ 17 h 1048"/>
              <a:gd name="T4" fmla="*/ 285 w 750"/>
              <a:gd name="T5" fmla="*/ 0 h 1048"/>
              <a:gd name="T6" fmla="*/ 750 w 750"/>
              <a:gd name="T7" fmla="*/ 0 h 1048"/>
              <a:gd name="T8" fmla="*/ 750 w 750"/>
              <a:gd name="T9" fmla="*/ 1048 h 1048"/>
              <a:gd name="T10" fmla="*/ 23 w 750"/>
              <a:gd name="T11" fmla="*/ 321 h 1048"/>
              <a:gd name="T12" fmla="*/ 23 w 750"/>
              <a:gd name="T13" fmla="*/ 237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0" h="1048">
                <a:moveTo>
                  <a:pt x="23" y="237"/>
                </a:moveTo>
                <a:cubicBezTo>
                  <a:pt x="243" y="17"/>
                  <a:pt x="243" y="17"/>
                  <a:pt x="243" y="17"/>
                </a:cubicBezTo>
                <a:cubicBezTo>
                  <a:pt x="254" y="6"/>
                  <a:pt x="269" y="0"/>
                  <a:pt x="285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750" y="1048"/>
                  <a:pt x="750" y="1048"/>
                  <a:pt x="750" y="1048"/>
                </a:cubicBezTo>
                <a:cubicBezTo>
                  <a:pt x="23" y="321"/>
                  <a:pt x="23" y="321"/>
                  <a:pt x="23" y="321"/>
                </a:cubicBezTo>
                <a:cubicBezTo>
                  <a:pt x="0" y="298"/>
                  <a:pt x="0" y="260"/>
                  <a:pt x="23" y="237"/>
                </a:cubicBezTo>
                <a:close/>
              </a:path>
            </a:pathLst>
          </a:custGeom>
          <a:solidFill>
            <a:srgbClr val="FFB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9751308C-2CB1-459B-89DB-3A4531608854}"/>
              </a:ext>
            </a:extLst>
          </p:cNvPr>
          <p:cNvSpPr/>
          <p:nvPr userDrawn="1"/>
        </p:nvSpPr>
        <p:spPr>
          <a:xfrm>
            <a:off x="10062518" y="1675446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FAEB5CF-34AC-49E0-88C9-BC61C99E74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75845" y="2368777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3" name="文本占位符 62">
            <a:extLst>
              <a:ext uri="{FF2B5EF4-FFF2-40B4-BE49-F238E27FC236}">
                <a16:creationId xmlns:a16="http://schemas.microsoft.com/office/drawing/2014/main" id="{E54A68FA-5892-4AED-9D99-BF7746D1E6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75845" y="4675013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97B519E-C472-4AAF-98C8-9ED2D16BEA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5846" y="4378742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A3A308DC-D9A2-4CD1-A67D-C113A4C8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91EBDFE1-4735-40CD-9A9A-D6CDB890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A84999E-46D2-4DF8-B5CF-032EE8420F4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2078AD44-CFA4-4130-BF7C-4419FB83B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2018/8/8</a:t>
            </a:fld>
            <a:endParaRPr lang="zh-CN" altLang="en-US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34C36216-262D-4DB0-A11F-8AB8BAF24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CAE28F09-5D32-456A-984D-F19C5147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5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CA614439-BE79-4DD5-B998-190D717C7EB8}"/>
              </a:ext>
            </a:extLst>
          </p:cNvPr>
          <p:cNvSpPr txBox="1"/>
          <p:nvPr/>
        </p:nvSpPr>
        <p:spPr>
          <a:xfrm>
            <a:off x="1105812" y="5543578"/>
            <a:ext cx="2462104" cy="52141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6600" b="1" dirty="0">
                <a:solidFill>
                  <a:schemeClr val="bg1"/>
                </a:solidFill>
                <a:latin typeface="+mn-lt"/>
              </a:rPr>
              <a:t>REPORT</a:t>
            </a:r>
            <a:endParaRPr lang="zh-CN" altLang="en-US" sz="16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7E3518-E251-4E7B-9C88-524F00235DFD}"/>
              </a:ext>
            </a:extLst>
          </p:cNvPr>
          <p:cNvSpPr/>
          <p:nvPr/>
        </p:nvSpPr>
        <p:spPr>
          <a:xfrm>
            <a:off x="1105812" y="5217739"/>
            <a:ext cx="1203536" cy="184754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/>
          <a:p>
            <a:pPr lvl="0"/>
            <a:r>
              <a:rPr lang="en-US" altLang="zh-CN" sz="16600" noProof="0" dirty="0" smtClean="0">
                <a:solidFill>
                  <a:schemeClr val="bg1"/>
                </a:solidFill>
                <a:latin typeface="+mn-lt"/>
              </a:rPr>
              <a:t>MES</a:t>
            </a:r>
            <a:endParaRPr lang="en-US" altLang="zh-CN" sz="166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EFAEA8-A3B6-47E9-BF82-C40C9FDACB10}"/>
              </a:ext>
            </a:extLst>
          </p:cNvPr>
          <p:cNvSpPr txBox="1"/>
          <p:nvPr/>
        </p:nvSpPr>
        <p:spPr>
          <a:xfrm>
            <a:off x="2547853" y="5112124"/>
            <a:ext cx="945187" cy="34941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9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9867D7-FA11-4E96-8335-ED02191C2349}"/>
              </a:ext>
            </a:extLst>
          </p:cNvPr>
          <p:cNvCxnSpPr/>
          <p:nvPr/>
        </p:nvCxnSpPr>
        <p:spPr>
          <a:xfrm>
            <a:off x="1093334" y="5112124"/>
            <a:ext cx="14013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E6A353B-DD72-4658-8E5B-8F4C3880296B}"/>
              </a:ext>
            </a:extLst>
          </p:cNvPr>
          <p:cNvCxnSpPr/>
          <p:nvPr/>
        </p:nvCxnSpPr>
        <p:spPr>
          <a:xfrm>
            <a:off x="1093334" y="5461542"/>
            <a:ext cx="14013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9783870B-2270-46BD-B3F9-0C373B915E77}"/>
              </a:ext>
            </a:extLst>
          </p:cNvPr>
          <p:cNvSpPr/>
          <p:nvPr/>
        </p:nvSpPr>
        <p:spPr>
          <a:xfrm>
            <a:off x="10010814" y="4200336"/>
            <a:ext cx="1150294" cy="1150294"/>
          </a:xfrm>
          <a:prstGeom prst="ellipse">
            <a:avLst/>
          </a:prstGeom>
          <a:solidFill>
            <a:srgbClr val="FFB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占位符 27" descr="图片包含 建筑物, 户外&#10;&#10;已生成极高可信度的说明">
            <a:extLst>
              <a:ext uri="{FF2B5EF4-FFF2-40B4-BE49-F238E27FC236}">
                <a16:creationId xmlns:a16="http://schemas.microsoft.com/office/drawing/2014/main" id="{754D53DA-93DA-4BFA-A28E-433A5DB033C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0" name="椭圆 19">
            <a:extLst/>
          </p:cNvPr>
          <p:cNvSpPr/>
          <p:nvPr/>
        </p:nvSpPr>
        <p:spPr>
          <a:xfrm>
            <a:off x="1070757" y="2283148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JIMI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3" name="副标题 4">
            <a:extLst>
              <a:ext uri="{FF2B5EF4-FFF2-40B4-BE49-F238E27FC236}">
                <a16:creationId xmlns:a16="http://schemas.microsoft.com/office/drawing/2014/main" id="{3AA8C298-3BAB-4B26-9478-AADE848F0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397" y="3979808"/>
            <a:ext cx="5430120" cy="558799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chemeClr val="tx2"/>
                </a:solidFill>
              </a:rPr>
              <a:t>--</a:t>
            </a:r>
            <a:r>
              <a:rPr lang="zh-CN" altLang="en-US" dirty="0" smtClean="0">
                <a:solidFill>
                  <a:schemeClr val="tx2"/>
                </a:solidFill>
              </a:rPr>
              <a:t>几米物联自动化部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标题 3">
            <a:extLst>
              <a:ext uri="{FF2B5EF4-FFF2-40B4-BE49-F238E27FC236}">
                <a16:creationId xmlns:a16="http://schemas.microsoft.com/office/drawing/2014/main" id="{5A0523BD-6589-42CF-9DC2-F4EB1CFAB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5397" y="2648511"/>
            <a:ext cx="5430120" cy="133129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MES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后台管理系统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测试参数管理</a:t>
            </a:r>
            <a:endParaRPr lang="zh-CN" altLang="en-US" dirty="0"/>
          </a:p>
        </p:txBody>
      </p:sp>
      <p:sp>
        <p:nvSpPr>
          <p:cNvPr id="17" name="ïşḻíḋé">
            <a:extLst>
              <a:ext uri="{FF2B5EF4-FFF2-40B4-BE49-F238E27FC236}">
                <a16:creationId xmlns:a16="http://schemas.microsoft.com/office/drawing/2014/main" id="{00C30ADA-D779-41B0-B0DD-FF13725E9809}"/>
              </a:ext>
            </a:extLst>
          </p:cNvPr>
          <p:cNvSpPr/>
          <p:nvPr/>
        </p:nvSpPr>
        <p:spPr>
          <a:xfrm flipH="1">
            <a:off x="6616330" y="1510530"/>
            <a:ext cx="4779229" cy="1199247"/>
          </a:xfrm>
          <a:prstGeom prst="homePlate">
            <a:avLst>
              <a:gd name="adj" fmla="val 335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8" name="iş1îďè">
            <a:extLst>
              <a:ext uri="{FF2B5EF4-FFF2-40B4-BE49-F238E27FC236}">
                <a16:creationId xmlns:a16="http://schemas.microsoft.com/office/drawing/2014/main" id="{DF5E9077-C10C-4FFB-9DA3-4934D641CDF8}"/>
              </a:ext>
            </a:extLst>
          </p:cNvPr>
          <p:cNvSpPr txBox="1"/>
          <p:nvPr/>
        </p:nvSpPr>
        <p:spPr>
          <a:xfrm>
            <a:off x="6997939" y="1529041"/>
            <a:ext cx="3383410" cy="499702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chemeClr val="accent1"/>
                </a:solidFill>
              </a:rPr>
              <a:t>测试参数管理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9" name="îṩlîḓè">
            <a:extLst>
              <a:ext uri="{FF2B5EF4-FFF2-40B4-BE49-F238E27FC236}">
                <a16:creationId xmlns:a16="http://schemas.microsoft.com/office/drawing/2014/main" id="{3F48B77D-F0FD-403D-A193-185CD30C4886}"/>
              </a:ext>
            </a:extLst>
          </p:cNvPr>
          <p:cNvSpPr txBox="1"/>
          <p:nvPr/>
        </p:nvSpPr>
        <p:spPr>
          <a:xfrm>
            <a:off x="6997940" y="1878819"/>
            <a:ext cx="3383409" cy="83095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机型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软件版本与机型对应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表配置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测试工站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iŝḷïḑé">
            <a:extLst>
              <a:ext uri="{FF2B5EF4-FFF2-40B4-BE49-F238E27FC236}">
                <a16:creationId xmlns:a16="http://schemas.microsoft.com/office/drawing/2014/main" id="{DCE7C897-40E2-4273-8155-3A592F526534}"/>
              </a:ext>
            </a:extLst>
          </p:cNvPr>
          <p:cNvSpPr/>
          <p:nvPr/>
        </p:nvSpPr>
        <p:spPr>
          <a:xfrm>
            <a:off x="9124616" y="1510530"/>
            <a:ext cx="1825961" cy="119182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012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en-US" sz="220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E958E47-B088-471D-9E8C-831446027D5D}"/>
              </a:ext>
            </a:extLst>
          </p:cNvPr>
          <p:cNvCxnSpPr/>
          <p:nvPr/>
        </p:nvCxnSpPr>
        <p:spPr>
          <a:xfrm>
            <a:off x="6506727" y="1354604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465" y="3709870"/>
            <a:ext cx="4657095" cy="249066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" y="2778370"/>
            <a:ext cx="5727200" cy="342216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9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后台管理系统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测试配置</a:t>
            </a:r>
            <a:endParaRPr lang="zh-CN" altLang="en-US" dirty="0"/>
          </a:p>
        </p:txBody>
      </p:sp>
      <p:sp>
        <p:nvSpPr>
          <p:cNvPr id="9" name="íSḷïḍé">
            <a:extLst>
              <a:ext uri="{FF2B5EF4-FFF2-40B4-BE49-F238E27FC236}">
                <a16:creationId xmlns:a16="http://schemas.microsoft.com/office/drawing/2014/main" id="{BF5863A8-9091-4EC0-B981-B498A61DE852}"/>
              </a:ext>
            </a:extLst>
          </p:cNvPr>
          <p:cNvSpPr/>
          <p:nvPr/>
        </p:nvSpPr>
        <p:spPr>
          <a:xfrm flipH="1">
            <a:off x="669924" y="1398211"/>
            <a:ext cx="6368195" cy="1045050"/>
          </a:xfrm>
          <a:prstGeom prst="homePlate">
            <a:avLst>
              <a:gd name="adj" fmla="val 335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" name="íṡľíde">
            <a:extLst>
              <a:ext uri="{FF2B5EF4-FFF2-40B4-BE49-F238E27FC236}">
                <a16:creationId xmlns:a16="http://schemas.microsoft.com/office/drawing/2014/main" id="{A7F57054-B5AE-4BFF-89A1-029DA59E5480}"/>
              </a:ext>
            </a:extLst>
          </p:cNvPr>
          <p:cNvSpPr txBox="1"/>
          <p:nvPr/>
        </p:nvSpPr>
        <p:spPr>
          <a:xfrm>
            <a:off x="1220363" y="1414665"/>
            <a:ext cx="3383410" cy="499702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测试配置</a:t>
            </a:r>
            <a:r>
              <a:rPr lang="en-US" altLang="zh-CN" b="1" dirty="0" smtClean="0">
                <a:solidFill>
                  <a:schemeClr val="accent1"/>
                </a:solidFill>
              </a:rPr>
              <a:t>——</a:t>
            </a:r>
            <a:r>
              <a:rPr lang="zh-CN" altLang="en-US" b="1" dirty="0" smtClean="0">
                <a:solidFill>
                  <a:schemeClr val="accent1"/>
                </a:solidFill>
              </a:rPr>
              <a:t>测试项个性化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1" name="ïśļidè">
            <a:extLst>
              <a:ext uri="{FF2B5EF4-FFF2-40B4-BE49-F238E27FC236}">
                <a16:creationId xmlns:a16="http://schemas.microsoft.com/office/drawing/2014/main" id="{C3A548DC-C3AF-4B6B-86B0-2C629CCCD9FD}"/>
              </a:ext>
            </a:extLst>
          </p:cNvPr>
          <p:cNvSpPr txBox="1"/>
          <p:nvPr/>
        </p:nvSpPr>
        <p:spPr>
          <a:xfrm>
            <a:off x="1283224" y="1805033"/>
            <a:ext cx="3383409" cy="55277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 smtClean="0"/>
              <a:t>自动测试位参数配置</a:t>
            </a:r>
            <a:endParaRPr lang="en-US" altLang="zh-CN" sz="10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 smtClean="0"/>
              <a:t>自动测试项目计划配置</a:t>
            </a:r>
            <a:endParaRPr lang="en-US" altLang="zh-CN" sz="1000" dirty="0"/>
          </a:p>
        </p:txBody>
      </p:sp>
      <p:sp>
        <p:nvSpPr>
          <p:cNvPr id="12" name="ïŝľïḓê">
            <a:extLst>
              <a:ext uri="{FF2B5EF4-FFF2-40B4-BE49-F238E27FC236}">
                <a16:creationId xmlns:a16="http://schemas.microsoft.com/office/drawing/2014/main" id="{23BB0F2B-5716-43F5-AD37-75BB86D933B2}"/>
              </a:ext>
            </a:extLst>
          </p:cNvPr>
          <p:cNvSpPr/>
          <p:nvPr/>
        </p:nvSpPr>
        <p:spPr>
          <a:xfrm>
            <a:off x="5279932" y="1405638"/>
            <a:ext cx="1757900" cy="103762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012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en-US" sz="2200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993" y="2601522"/>
            <a:ext cx="5924362" cy="369994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5279932" y="4812721"/>
            <a:ext cx="36711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FF0000"/>
                </a:solidFill>
              </a:rPr>
              <a:t>测试参数和计划由服务端软件决定</a:t>
            </a:r>
          </a:p>
        </p:txBody>
      </p:sp>
    </p:spTree>
    <p:extLst>
      <p:ext uri="{BB962C8B-B14F-4D97-AF65-F5344CB8AC3E}">
        <p14:creationId xmlns:p14="http://schemas.microsoft.com/office/powerpoint/2010/main" val="41859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后台管理系统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测试结果</a:t>
            </a:r>
            <a:endParaRPr lang="zh-CN" altLang="en-US" dirty="0"/>
          </a:p>
        </p:txBody>
      </p:sp>
      <p:sp>
        <p:nvSpPr>
          <p:cNvPr id="6" name="î$1ïḋê">
            <a:extLst>
              <a:ext uri="{FF2B5EF4-FFF2-40B4-BE49-F238E27FC236}">
                <a16:creationId xmlns:a16="http://schemas.microsoft.com/office/drawing/2014/main" id="{3408C7CA-3285-402B-87EB-C9AC6DA5AED0}"/>
              </a:ext>
            </a:extLst>
          </p:cNvPr>
          <p:cNvSpPr/>
          <p:nvPr/>
        </p:nvSpPr>
        <p:spPr bwMode="auto">
          <a:xfrm>
            <a:off x="679525" y="1161315"/>
            <a:ext cx="4675799" cy="1063140"/>
          </a:xfrm>
          <a:prstGeom prst="homePlate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íŝḷiḍe">
            <a:extLst>
              <a:ext uri="{FF2B5EF4-FFF2-40B4-BE49-F238E27FC236}">
                <a16:creationId xmlns:a16="http://schemas.microsoft.com/office/drawing/2014/main" id="{C26FAFF6-A6E9-45C3-8A78-2D8D273B467D}"/>
              </a:ext>
            </a:extLst>
          </p:cNvPr>
          <p:cNvSpPr/>
          <p:nvPr/>
        </p:nvSpPr>
        <p:spPr bwMode="auto">
          <a:xfrm>
            <a:off x="669923" y="1161315"/>
            <a:ext cx="3295407" cy="1063140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9" name="ïśliḑê">
            <a:extLst>
              <a:ext uri="{FF2B5EF4-FFF2-40B4-BE49-F238E27FC236}">
                <a16:creationId xmlns:a16="http://schemas.microsoft.com/office/drawing/2014/main" id="{7905BC70-631D-43F0-9121-7B3F238468A4}"/>
              </a:ext>
            </a:extLst>
          </p:cNvPr>
          <p:cNvSpPr txBox="1"/>
          <p:nvPr/>
        </p:nvSpPr>
        <p:spPr bwMode="auto">
          <a:xfrm>
            <a:off x="679524" y="1123470"/>
            <a:ext cx="4666199" cy="40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测试结果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328" y="2262300"/>
            <a:ext cx="8332788" cy="441355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ïśļidè">
            <a:extLst>
              <a:ext uri="{FF2B5EF4-FFF2-40B4-BE49-F238E27FC236}">
                <a16:creationId xmlns:a16="http://schemas.microsoft.com/office/drawing/2014/main" id="{C3A548DC-C3AF-4B6B-86B0-2C629CCCD9FD}"/>
              </a:ext>
            </a:extLst>
          </p:cNvPr>
          <p:cNvSpPr txBox="1"/>
          <p:nvPr/>
        </p:nvSpPr>
        <p:spPr>
          <a:xfrm>
            <a:off x="669924" y="1567288"/>
            <a:ext cx="3383409" cy="55277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schemeClr val="bg1"/>
                </a:solidFill>
              </a:rPr>
              <a:t>GPS</a:t>
            </a:r>
            <a:r>
              <a:rPr lang="zh-CN" altLang="en-US" sz="1100" dirty="0" smtClean="0">
                <a:solidFill>
                  <a:schemeClr val="bg1"/>
                </a:solidFill>
              </a:rPr>
              <a:t>透传数据</a:t>
            </a:r>
            <a:r>
              <a:rPr lang="en-US" altLang="zh-CN" sz="1100" dirty="0">
                <a:solidFill>
                  <a:schemeClr val="bg1"/>
                </a:solidFill>
              </a:rPr>
              <a:t>	</a:t>
            </a:r>
            <a:r>
              <a:rPr lang="en-US" altLang="zh-CN" sz="1100" dirty="0" smtClean="0">
                <a:solidFill>
                  <a:schemeClr val="bg1"/>
                </a:solidFill>
              </a:rPr>
              <a:t>SMT_GPS</a:t>
            </a:r>
            <a:r>
              <a:rPr lang="zh-CN" altLang="en-US" sz="1100" dirty="0" smtClean="0">
                <a:solidFill>
                  <a:schemeClr val="bg1"/>
                </a:solidFill>
              </a:rPr>
              <a:t>透传数据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/>
                </a:solidFill>
              </a:rPr>
              <a:t>各</a:t>
            </a:r>
            <a:r>
              <a:rPr lang="zh-CN" altLang="en-US" sz="1100" dirty="0" smtClean="0">
                <a:solidFill>
                  <a:schemeClr val="bg1"/>
                </a:solidFill>
              </a:rPr>
              <a:t>工位测试结果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3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</a:t>
            </a:r>
            <a:r>
              <a:rPr lang="zh-CN" altLang="en-US" dirty="0" smtClean="0"/>
              <a:t>管理系统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报表生成</a:t>
            </a:r>
            <a:endParaRPr lang="zh-CN" altLang="en-US" dirty="0"/>
          </a:p>
        </p:txBody>
      </p:sp>
      <p:sp>
        <p:nvSpPr>
          <p:cNvPr id="354" name="ïšļidé">
            <a:extLst>
              <a:ext uri="{FF2B5EF4-FFF2-40B4-BE49-F238E27FC236}">
                <a16:creationId xmlns:a16="http://schemas.microsoft.com/office/drawing/2014/main" id="{81B77A07-09A8-44B3-9998-79930FAE8FDA}"/>
              </a:ext>
            </a:extLst>
          </p:cNvPr>
          <p:cNvSpPr/>
          <p:nvPr/>
        </p:nvSpPr>
        <p:spPr>
          <a:xfrm flipH="1">
            <a:off x="669924" y="1161103"/>
            <a:ext cx="5740313" cy="1257229"/>
          </a:xfrm>
          <a:prstGeom prst="homePlate">
            <a:avLst>
              <a:gd name="adj" fmla="val 335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55" name="ïṥľîḍé">
            <a:extLst>
              <a:ext uri="{FF2B5EF4-FFF2-40B4-BE49-F238E27FC236}">
                <a16:creationId xmlns:a16="http://schemas.microsoft.com/office/drawing/2014/main" id="{EB8C8A9F-09C8-426C-B833-4C7201B01231}"/>
              </a:ext>
            </a:extLst>
          </p:cNvPr>
          <p:cNvSpPr txBox="1"/>
          <p:nvPr/>
        </p:nvSpPr>
        <p:spPr>
          <a:xfrm>
            <a:off x="1111228" y="1161104"/>
            <a:ext cx="3383410" cy="499702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报表生成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56" name="i$ľïḓé">
            <a:extLst>
              <a:ext uri="{FF2B5EF4-FFF2-40B4-BE49-F238E27FC236}">
                <a16:creationId xmlns:a16="http://schemas.microsoft.com/office/drawing/2014/main" id="{CEBC4581-8D2E-4808-828C-3CE3D65BE002}"/>
              </a:ext>
            </a:extLst>
          </p:cNvPr>
          <p:cNvSpPr txBox="1"/>
          <p:nvPr/>
        </p:nvSpPr>
        <p:spPr>
          <a:xfrm>
            <a:off x="1111228" y="1660808"/>
            <a:ext cx="3383409" cy="757524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/>
              <a:t>报表查询、生成下载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/>
              <a:t>丰富的过滤规则、高效查找指定</a:t>
            </a:r>
            <a:r>
              <a:rPr lang="zh-CN" altLang="en-US" sz="1000" dirty="0" smtClean="0"/>
              <a:t>报表</a:t>
            </a:r>
            <a:endParaRPr lang="en-US" altLang="zh-CN" sz="10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 smtClean="0"/>
              <a:t>多种表现形式</a:t>
            </a:r>
            <a:endParaRPr lang="en-US" altLang="zh-CN" sz="1000" dirty="0"/>
          </a:p>
        </p:txBody>
      </p:sp>
      <p:sp>
        <p:nvSpPr>
          <p:cNvPr id="357" name="ïṡ1iḓê">
            <a:extLst>
              <a:ext uri="{FF2B5EF4-FFF2-40B4-BE49-F238E27FC236}">
                <a16:creationId xmlns:a16="http://schemas.microsoft.com/office/drawing/2014/main" id="{E865E74E-2477-4BF0-AF4D-15D576329119}"/>
              </a:ext>
            </a:extLst>
          </p:cNvPr>
          <p:cNvSpPr/>
          <p:nvPr/>
        </p:nvSpPr>
        <p:spPr>
          <a:xfrm>
            <a:off x="4652049" y="1168531"/>
            <a:ext cx="1810051" cy="1249802"/>
          </a:xfrm>
          <a:prstGeom prst="rect">
            <a:avLst/>
          </a:prstGeom>
          <a:blipFill>
            <a:blip r:embed="rId3"/>
            <a:srcRect/>
            <a:stretch>
              <a:fillRect l="-1799" r="-1773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en-US" sz="2200"/>
          </a:p>
        </p:txBody>
      </p:sp>
      <p:sp>
        <p:nvSpPr>
          <p:cNvPr id="361" name="文本框 360"/>
          <p:cNvSpPr txBox="1"/>
          <p:nvPr/>
        </p:nvSpPr>
        <p:spPr>
          <a:xfrm>
            <a:off x="1300280" y="3558988"/>
            <a:ext cx="123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功能位产能图表</a:t>
            </a:r>
            <a:endParaRPr lang="zh-CN" altLang="en-US" dirty="0"/>
          </a:p>
        </p:txBody>
      </p:sp>
      <p:sp>
        <p:nvSpPr>
          <p:cNvPr id="364" name="右箭头 363"/>
          <p:cNvSpPr/>
          <p:nvPr/>
        </p:nvSpPr>
        <p:spPr>
          <a:xfrm>
            <a:off x="2384612" y="3558988"/>
            <a:ext cx="1524000" cy="6992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文本框 364"/>
          <p:cNvSpPr txBox="1"/>
          <p:nvPr/>
        </p:nvSpPr>
        <p:spPr>
          <a:xfrm>
            <a:off x="9576441" y="5441678"/>
            <a:ext cx="2403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功能位</a:t>
            </a:r>
            <a:endParaRPr lang="en-US" altLang="zh-CN" dirty="0" smtClean="0"/>
          </a:p>
          <a:p>
            <a:r>
              <a:rPr lang="zh-CN" altLang="en-US" dirty="0"/>
              <a:t>产</a:t>
            </a:r>
            <a:r>
              <a:rPr lang="zh-CN" altLang="en-US" dirty="0" smtClean="0"/>
              <a:t>能报表</a:t>
            </a:r>
            <a:endParaRPr lang="en-US" altLang="zh-CN" dirty="0" smtClean="0"/>
          </a:p>
          <a:p>
            <a:r>
              <a:rPr lang="en-US" altLang="zh-CN" dirty="0" smtClean="0"/>
              <a:t>	——KPI</a:t>
            </a:r>
            <a:r>
              <a:rPr lang="zh-CN" altLang="en-US" dirty="0" smtClean="0"/>
              <a:t>考核</a:t>
            </a:r>
            <a:endParaRPr lang="zh-CN" altLang="en-US" dirty="0"/>
          </a:p>
        </p:txBody>
      </p:sp>
      <p:sp>
        <p:nvSpPr>
          <p:cNvPr id="366" name="右箭头 365"/>
          <p:cNvSpPr/>
          <p:nvPr/>
        </p:nvSpPr>
        <p:spPr>
          <a:xfrm rot="10800000">
            <a:off x="8052441" y="5468435"/>
            <a:ext cx="1524000" cy="6992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5" descr="C:\Documents and Settings\Administrator\My Documents\Tencent Files\453341756\Image\X)P[~%MX5HV]96Q0B]63[IR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37" y="2473189"/>
            <a:ext cx="6430473" cy="21715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4" y="4782384"/>
            <a:ext cx="7042419" cy="200611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3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ïšļidé">
            <a:extLst>
              <a:ext uri="{FF2B5EF4-FFF2-40B4-BE49-F238E27FC236}">
                <a16:creationId xmlns:a16="http://schemas.microsoft.com/office/drawing/2014/main" id="{81B77A07-09A8-44B3-9998-79930FAE8FDA}"/>
              </a:ext>
            </a:extLst>
          </p:cNvPr>
          <p:cNvSpPr/>
          <p:nvPr/>
        </p:nvSpPr>
        <p:spPr>
          <a:xfrm rot="16200000" flipH="1">
            <a:off x="-755813" y="2907364"/>
            <a:ext cx="4524885" cy="1635520"/>
          </a:xfrm>
          <a:prstGeom prst="homePlate">
            <a:avLst>
              <a:gd name="adj" fmla="val 335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产品品质追踪</a:t>
            </a:r>
            <a:endParaRPr lang="zh-CN" altLang="en-US" dirty="0"/>
          </a:p>
        </p:txBody>
      </p:sp>
      <p:sp>
        <p:nvSpPr>
          <p:cNvPr id="8" name="iś1ide">
            <a:extLst>
              <a:ext uri="{FF2B5EF4-FFF2-40B4-BE49-F238E27FC236}">
                <a16:creationId xmlns:a16="http://schemas.microsoft.com/office/drawing/2014/main" id="{4D77ABE1-7EA1-436A-B486-5E1E381AA4BE}"/>
              </a:ext>
            </a:extLst>
          </p:cNvPr>
          <p:cNvSpPr/>
          <p:nvPr/>
        </p:nvSpPr>
        <p:spPr bwMode="auto">
          <a:xfrm>
            <a:off x="669924" y="2367310"/>
            <a:ext cx="1746302" cy="74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日志记录，原因追溯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ïśliḑê">
            <a:extLst>
              <a:ext uri="{FF2B5EF4-FFF2-40B4-BE49-F238E27FC236}">
                <a16:creationId xmlns:a16="http://schemas.microsoft.com/office/drawing/2014/main" id="{7905BC70-631D-43F0-9121-7B3F238468A4}"/>
              </a:ext>
            </a:extLst>
          </p:cNvPr>
          <p:cNvSpPr txBox="1"/>
          <p:nvPr/>
        </p:nvSpPr>
        <p:spPr bwMode="auto">
          <a:xfrm>
            <a:off x="669924" y="1790897"/>
            <a:ext cx="1556978" cy="3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/>
              <a:t>产品品质追踪</a:t>
            </a:r>
            <a:endParaRPr lang="en-US" altLang="zh-CN" sz="2000" b="1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E958E47-B088-471D-9E8C-831446027D5D}"/>
              </a:ext>
            </a:extLst>
          </p:cNvPr>
          <p:cNvCxnSpPr/>
          <p:nvPr/>
        </p:nvCxnSpPr>
        <p:spPr>
          <a:xfrm>
            <a:off x="2611733" y="1529535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49" y="2239469"/>
            <a:ext cx="8745538" cy="4143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ŝḷïḑé">
            <a:extLst>
              <a:ext uri="{FF2B5EF4-FFF2-40B4-BE49-F238E27FC236}">
                <a16:creationId xmlns:a16="http://schemas.microsoft.com/office/drawing/2014/main" id="{DCE7C897-40E2-4273-8155-3A592F526534}"/>
              </a:ext>
            </a:extLst>
          </p:cNvPr>
          <p:cNvSpPr/>
          <p:nvPr/>
        </p:nvSpPr>
        <p:spPr>
          <a:xfrm>
            <a:off x="688870" y="4018457"/>
            <a:ext cx="1635518" cy="1191820"/>
          </a:xfrm>
          <a:prstGeom prst="rect">
            <a:avLst/>
          </a:prstGeom>
          <a:blipFill>
            <a:blip r:embed="rId4"/>
            <a:srcRect/>
            <a:stretch>
              <a:fillRect t="-879" b="-861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en-US" sz="2200"/>
          </a:p>
        </p:txBody>
      </p:sp>
    </p:spTree>
    <p:extLst>
      <p:ext uri="{BB962C8B-B14F-4D97-AF65-F5344CB8AC3E}">
        <p14:creationId xmlns:p14="http://schemas.microsoft.com/office/powerpoint/2010/main" val="38849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测试客户端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E958E47-B088-471D-9E8C-831446027D5D}"/>
              </a:ext>
            </a:extLst>
          </p:cNvPr>
          <p:cNvCxnSpPr/>
          <p:nvPr/>
        </p:nvCxnSpPr>
        <p:spPr>
          <a:xfrm>
            <a:off x="4517419" y="1445258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íSḷiḑè">
            <a:extLst>
              <a:ext uri="{FF2B5EF4-FFF2-40B4-BE49-F238E27FC236}">
                <a16:creationId xmlns:a16="http://schemas.microsoft.com/office/drawing/2014/main" id="{33B1BCF3-144C-466F-A52F-9853EA28DABA}"/>
              </a:ext>
            </a:extLst>
          </p:cNvPr>
          <p:cNvSpPr/>
          <p:nvPr/>
        </p:nvSpPr>
        <p:spPr bwMode="auto">
          <a:xfrm>
            <a:off x="1059735" y="2444434"/>
            <a:ext cx="624238" cy="11207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53585F">
              <a:alpha val="2688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işḷïḑè">
            <a:extLst>
              <a:ext uri="{FF2B5EF4-FFF2-40B4-BE49-F238E27FC236}">
                <a16:creationId xmlns:a16="http://schemas.microsoft.com/office/drawing/2014/main" id="{F9A34034-F514-4134-9D9B-7589A1FD2EEA}"/>
              </a:ext>
            </a:extLst>
          </p:cNvPr>
          <p:cNvSpPr/>
          <p:nvPr/>
        </p:nvSpPr>
        <p:spPr bwMode="auto">
          <a:xfrm>
            <a:off x="669924" y="1390105"/>
            <a:ext cx="1152621" cy="1166400"/>
          </a:xfrm>
          <a:prstGeom prst="ellips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4669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9" name="íṧ1íďe">
            <a:extLst>
              <a:ext uri="{FF2B5EF4-FFF2-40B4-BE49-F238E27FC236}">
                <a16:creationId xmlns:a16="http://schemas.microsoft.com/office/drawing/2014/main" id="{962ACCDD-4312-4143-BA47-C27618DD3C55}"/>
              </a:ext>
            </a:extLst>
          </p:cNvPr>
          <p:cNvSpPr/>
          <p:nvPr/>
        </p:nvSpPr>
        <p:spPr>
          <a:xfrm>
            <a:off x="1517672" y="1303174"/>
            <a:ext cx="533620" cy="5400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20" name="íṣḷiḍê">
            <a:extLst>
              <a:ext uri="{FF2B5EF4-FFF2-40B4-BE49-F238E27FC236}">
                <a16:creationId xmlns:a16="http://schemas.microsoft.com/office/drawing/2014/main" id="{2E1F4F3B-058B-468A-BCD0-C8B676AC5371}"/>
              </a:ext>
            </a:extLst>
          </p:cNvPr>
          <p:cNvSpPr/>
          <p:nvPr/>
        </p:nvSpPr>
        <p:spPr>
          <a:xfrm>
            <a:off x="1653548" y="1445258"/>
            <a:ext cx="215910" cy="255828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25" name="íśḻíďé">
            <a:extLst>
              <a:ext uri="{FF2B5EF4-FFF2-40B4-BE49-F238E27FC236}">
                <a16:creationId xmlns:a16="http://schemas.microsoft.com/office/drawing/2014/main" id="{E12042B5-55AB-40D8-9EA5-FB98EBB319F6}"/>
              </a:ext>
            </a:extLst>
          </p:cNvPr>
          <p:cNvSpPr txBox="1"/>
          <p:nvPr/>
        </p:nvSpPr>
        <p:spPr>
          <a:xfrm>
            <a:off x="1822545" y="1891817"/>
            <a:ext cx="1991823" cy="873430"/>
          </a:xfrm>
          <a:prstGeom prst="rect">
            <a:avLst/>
          </a:prstGeom>
          <a:noFill/>
        </p:spPr>
        <p:txBody>
          <a:bodyPr wrap="none" rtlCol="0" anchor="ctr">
            <a:normAutofit lnSpcReduction="10000"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1600" b="1" dirty="0" smtClean="0"/>
              <a:t>测试软件</a:t>
            </a:r>
            <a:endParaRPr lang="en-US" altLang="zh-CN" sz="1600" b="1" dirty="0" smtClean="0"/>
          </a:p>
          <a:p>
            <a:pPr lvl="0" defTabSz="914378">
              <a:spcBef>
                <a:spcPct val="0"/>
              </a:spcBef>
              <a:defRPr/>
            </a:pPr>
            <a:r>
              <a:rPr lang="en-US" altLang="zh-CN" sz="1200" b="1" dirty="0" smtClean="0">
                <a:latin typeface="+mn-ea"/>
              </a:rPr>
              <a:t>	—— </a:t>
            </a:r>
            <a:r>
              <a:rPr lang="zh-CN" altLang="en-US" sz="1200" b="1" dirty="0" smtClean="0">
                <a:latin typeface="+mn-ea"/>
              </a:rPr>
              <a:t>参数配置</a:t>
            </a:r>
            <a:endParaRPr lang="en-US" altLang="zh-CN" sz="1200" b="1" dirty="0" smtClean="0">
              <a:latin typeface="+mn-ea"/>
            </a:endParaRPr>
          </a:p>
          <a:p>
            <a:pPr lvl="0" defTabSz="914378">
              <a:spcBef>
                <a:spcPct val="0"/>
              </a:spcBef>
              <a:defRPr/>
            </a:pPr>
            <a:r>
              <a:rPr lang="en-US" altLang="zh-CN" sz="1200" b="1" dirty="0">
                <a:latin typeface="+mn-ea"/>
              </a:rPr>
              <a:t>	 </a:t>
            </a:r>
            <a:r>
              <a:rPr lang="en-US" altLang="zh-CN" sz="1200" b="1" dirty="0" smtClean="0">
                <a:latin typeface="+mn-ea"/>
              </a:rPr>
              <a:t>       </a:t>
            </a:r>
            <a:r>
              <a:rPr lang="zh-CN" altLang="en-US" sz="1200" b="1" dirty="0" smtClean="0">
                <a:latin typeface="+mn-ea"/>
              </a:rPr>
              <a:t>自动测试</a:t>
            </a:r>
            <a:endParaRPr lang="en-US" altLang="zh-CN" sz="1200" b="1" dirty="0" smtClean="0">
              <a:latin typeface="+mn-ea"/>
            </a:endParaRPr>
          </a:p>
          <a:p>
            <a:pPr lvl="0" defTabSz="914378">
              <a:spcBef>
                <a:spcPct val="0"/>
              </a:spcBef>
              <a:defRPr/>
            </a:pPr>
            <a:r>
              <a:rPr lang="en-US" altLang="zh-CN" sz="1200" b="1" dirty="0">
                <a:latin typeface="+mn-ea"/>
              </a:rPr>
              <a:t>	 </a:t>
            </a:r>
            <a:r>
              <a:rPr lang="en-US" altLang="zh-CN" sz="1200" b="1" dirty="0" smtClean="0">
                <a:latin typeface="+mn-ea"/>
              </a:rPr>
              <a:t>       </a:t>
            </a:r>
            <a:r>
              <a:rPr lang="zh-CN" altLang="en-US" sz="1200" b="1" dirty="0" smtClean="0">
                <a:solidFill>
                  <a:schemeClr val="accent2"/>
                </a:solidFill>
                <a:latin typeface="+mn-ea"/>
              </a:rPr>
              <a:t>记录上传</a:t>
            </a:r>
            <a:endParaRPr lang="en-US" altLang="zh-CN" sz="1600" b="1" dirty="0" smtClean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31970" y="147384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</a:rPr>
              <a:t>客户端软件</a:t>
            </a:r>
            <a:endParaRPr lang="en-US" altLang="zh-CN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30484" y="27652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</a:rPr>
              <a:t>权限明确</a:t>
            </a:r>
            <a:endParaRPr lang="en-US" altLang="zh-CN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" name="直角上箭头 4"/>
          <p:cNvSpPr/>
          <p:nvPr/>
        </p:nvSpPr>
        <p:spPr>
          <a:xfrm flipH="1" flipV="1">
            <a:off x="8294159" y="1604605"/>
            <a:ext cx="1430133" cy="48292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上箭头 28"/>
          <p:cNvSpPr/>
          <p:nvPr/>
        </p:nvSpPr>
        <p:spPr>
          <a:xfrm flipV="1">
            <a:off x="2304199" y="2893116"/>
            <a:ext cx="667601" cy="48292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93" y="2185477"/>
            <a:ext cx="5321300" cy="403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4"/>
          <p:cNvSpPr txBox="1">
            <a:spLocks noChangeArrowheads="1"/>
          </p:cNvSpPr>
          <p:nvPr/>
        </p:nvSpPr>
        <p:spPr bwMode="auto">
          <a:xfrm>
            <a:off x="7135185" y="5433210"/>
            <a:ext cx="1697713" cy="338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rgbClr val="FF0000"/>
                </a:solidFill>
              </a:rPr>
              <a:t>客户端软件界面</a:t>
            </a:r>
          </a:p>
        </p:txBody>
      </p:sp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48" y="3614991"/>
            <a:ext cx="3444875" cy="1640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1067740" y="5338539"/>
            <a:ext cx="2735890" cy="58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>
                <a:solidFill>
                  <a:srgbClr val="FF0000"/>
                </a:solidFill>
              </a:rPr>
              <a:t>必须输入分配的用户和密码才可以登陆到系统开始测试</a:t>
            </a:r>
          </a:p>
        </p:txBody>
      </p:sp>
    </p:spTree>
    <p:extLst>
      <p:ext uri="{BB962C8B-B14F-4D97-AF65-F5344CB8AC3E}">
        <p14:creationId xmlns:p14="http://schemas.microsoft.com/office/powerpoint/2010/main" val="3456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3EB02-71F6-48DE-85EC-615DFD27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测试客户端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9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631" y="3230067"/>
            <a:ext cx="44005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360" y="1110625"/>
            <a:ext cx="381635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5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00180" y="3910698"/>
            <a:ext cx="3848709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îṧ1íḑè">
            <a:extLst>
              <a:ext uri="{FF2B5EF4-FFF2-40B4-BE49-F238E27FC236}">
                <a16:creationId xmlns:a16="http://schemas.microsoft.com/office/drawing/2014/main" id="{FF362C47-0808-4071-A8C8-844287F8477B}"/>
              </a:ext>
            </a:extLst>
          </p:cNvPr>
          <p:cNvSpPr/>
          <p:nvPr/>
        </p:nvSpPr>
        <p:spPr bwMode="auto">
          <a:xfrm>
            <a:off x="1319218" y="2437606"/>
            <a:ext cx="775562" cy="11207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53585F">
              <a:alpha val="2688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isḷíde">
            <a:extLst>
              <a:ext uri="{FF2B5EF4-FFF2-40B4-BE49-F238E27FC236}">
                <a16:creationId xmlns:a16="http://schemas.microsoft.com/office/drawing/2014/main" id="{0881EF50-F60B-4B60-84B2-90E1F2EAD257}"/>
              </a:ext>
            </a:extLst>
          </p:cNvPr>
          <p:cNvSpPr/>
          <p:nvPr/>
        </p:nvSpPr>
        <p:spPr bwMode="auto">
          <a:xfrm>
            <a:off x="929407" y="1383277"/>
            <a:ext cx="1166400" cy="1166400"/>
          </a:xfrm>
          <a:prstGeom prst="ellipse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2989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5" name="iṧlíḑè">
            <a:extLst>
              <a:ext uri="{FF2B5EF4-FFF2-40B4-BE49-F238E27FC236}">
                <a16:creationId xmlns:a16="http://schemas.microsoft.com/office/drawing/2014/main" id="{45AA225B-5F9F-4D4D-8E22-6EFDE9D114B2}"/>
              </a:ext>
            </a:extLst>
          </p:cNvPr>
          <p:cNvSpPr/>
          <p:nvPr/>
        </p:nvSpPr>
        <p:spPr>
          <a:xfrm>
            <a:off x="1777155" y="1296346"/>
            <a:ext cx="540000" cy="54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16" name="işḻide">
            <a:extLst>
              <a:ext uri="{FF2B5EF4-FFF2-40B4-BE49-F238E27FC236}">
                <a16:creationId xmlns:a16="http://schemas.microsoft.com/office/drawing/2014/main" id="{9AB622BF-D68E-401C-8103-CC8A17F45520}"/>
              </a:ext>
            </a:extLst>
          </p:cNvPr>
          <p:cNvSpPr/>
          <p:nvPr/>
        </p:nvSpPr>
        <p:spPr>
          <a:xfrm>
            <a:off x="1913031" y="1438430"/>
            <a:ext cx="268250" cy="255828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17" name="ïšḷíḑê">
            <a:extLst>
              <a:ext uri="{FF2B5EF4-FFF2-40B4-BE49-F238E27FC236}">
                <a16:creationId xmlns:a16="http://schemas.microsoft.com/office/drawing/2014/main" id="{5573ABB9-CED9-48DF-940C-62F35EEA1236}"/>
              </a:ext>
            </a:extLst>
          </p:cNvPr>
          <p:cNvSpPr txBox="1"/>
          <p:nvPr/>
        </p:nvSpPr>
        <p:spPr>
          <a:xfrm>
            <a:off x="2484591" y="1768167"/>
            <a:ext cx="3779304" cy="110255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latin typeface="+mn-ea"/>
              </a:rPr>
              <a:t>测试机架</a:t>
            </a:r>
            <a:r>
              <a:rPr lang="en-US" altLang="zh-CN" sz="1100" dirty="0" smtClean="0">
                <a:latin typeface="+mn-ea"/>
              </a:rPr>
              <a:t>+</a:t>
            </a:r>
            <a:r>
              <a:rPr lang="zh-CN" altLang="en-US" sz="1100" dirty="0" smtClean="0">
                <a:latin typeface="+mn-ea"/>
              </a:rPr>
              <a:t>测试客户端</a:t>
            </a:r>
            <a:endParaRPr lang="en-US" altLang="zh-CN" sz="11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latin typeface="+mn-ea"/>
              </a:rPr>
              <a:t>成功：</a:t>
            </a:r>
            <a:r>
              <a:rPr lang="en-US" altLang="zh-CN" sz="1100" dirty="0" smtClean="0">
                <a:latin typeface="+mn-ea"/>
              </a:rPr>
              <a:t>PASS    </a:t>
            </a:r>
            <a:r>
              <a:rPr lang="zh-CN" altLang="en-US" sz="1100" dirty="0" smtClean="0">
                <a:latin typeface="+mn-ea"/>
              </a:rPr>
              <a:t>失败：</a:t>
            </a:r>
            <a:r>
              <a:rPr lang="en-US" altLang="zh-CN" sz="1100" dirty="0" smtClean="0">
                <a:latin typeface="+mn-ea"/>
              </a:rPr>
              <a:t>FAIL</a:t>
            </a:r>
          </a:p>
        </p:txBody>
      </p:sp>
      <p:sp>
        <p:nvSpPr>
          <p:cNvPr id="19" name="i$ḷîďê">
            <a:extLst>
              <a:ext uri="{FF2B5EF4-FFF2-40B4-BE49-F238E27FC236}">
                <a16:creationId xmlns:a16="http://schemas.microsoft.com/office/drawing/2014/main" id="{BAD6BA88-ECC2-436B-A39C-B8C4A4BF0424}"/>
              </a:ext>
            </a:extLst>
          </p:cNvPr>
          <p:cNvSpPr txBox="1"/>
          <p:nvPr/>
        </p:nvSpPr>
        <p:spPr>
          <a:xfrm>
            <a:off x="2484591" y="1296346"/>
            <a:ext cx="3779304" cy="47182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1600" b="1" dirty="0" smtClean="0">
                <a:solidFill>
                  <a:srgbClr val="FFB535"/>
                </a:solidFill>
              </a:rPr>
              <a:t>测试客户端</a:t>
            </a:r>
            <a:endParaRPr lang="zh-CN" altLang="en-US" sz="1600" b="1" dirty="0">
              <a:solidFill>
                <a:srgbClr val="FFB535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43C7FE1-F7A8-44CE-8136-DEC5F7E67FDF}"/>
              </a:ext>
            </a:extLst>
          </p:cNvPr>
          <p:cNvCxnSpPr>
            <a:cxnSpLocks/>
          </p:cNvCxnSpPr>
          <p:nvPr/>
        </p:nvCxnSpPr>
        <p:spPr>
          <a:xfrm>
            <a:off x="2594407" y="2870717"/>
            <a:ext cx="3550873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E958E47-B088-471D-9E8C-831446027D5D}"/>
              </a:ext>
            </a:extLst>
          </p:cNvPr>
          <p:cNvCxnSpPr/>
          <p:nvPr/>
        </p:nvCxnSpPr>
        <p:spPr>
          <a:xfrm>
            <a:off x="6299482" y="1383277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9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528918"/>
            <a:ext cx="4243035" cy="499782"/>
          </a:xfrm>
        </p:spPr>
        <p:txBody>
          <a:bodyPr>
            <a:noAutofit/>
          </a:bodyPr>
          <a:lstStyle/>
          <a:p>
            <a:r>
              <a:rPr lang="zh-CN" altLang="en-US" dirty="0"/>
              <a:t>测试客户端</a:t>
            </a:r>
            <a:r>
              <a:rPr lang="en-US" altLang="zh-CN" dirty="0"/>
              <a:t>——</a:t>
            </a:r>
            <a:r>
              <a:rPr lang="zh-CN" altLang="en-US" dirty="0" smtClean="0"/>
              <a:t>测试结果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" name="îṧ1íḑè">
            <a:extLst>
              <a:ext uri="{FF2B5EF4-FFF2-40B4-BE49-F238E27FC236}">
                <a16:creationId xmlns:a16="http://schemas.microsoft.com/office/drawing/2014/main" id="{FF362C47-0808-4071-A8C8-844287F8477B}"/>
              </a:ext>
            </a:extLst>
          </p:cNvPr>
          <p:cNvSpPr/>
          <p:nvPr/>
        </p:nvSpPr>
        <p:spPr bwMode="auto">
          <a:xfrm>
            <a:off x="6638564" y="2380242"/>
            <a:ext cx="775562" cy="11207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53585F">
              <a:alpha val="2688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isḷíde">
            <a:extLst>
              <a:ext uri="{FF2B5EF4-FFF2-40B4-BE49-F238E27FC236}">
                <a16:creationId xmlns:a16="http://schemas.microsoft.com/office/drawing/2014/main" id="{0881EF50-F60B-4B60-84B2-90E1F2EAD257}"/>
              </a:ext>
            </a:extLst>
          </p:cNvPr>
          <p:cNvSpPr/>
          <p:nvPr/>
        </p:nvSpPr>
        <p:spPr bwMode="auto">
          <a:xfrm>
            <a:off x="6248753" y="1325913"/>
            <a:ext cx="1166400" cy="1166400"/>
          </a:xfrm>
          <a:prstGeom prst="ellips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2989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9" name="iṧlíḑè">
            <a:extLst>
              <a:ext uri="{FF2B5EF4-FFF2-40B4-BE49-F238E27FC236}">
                <a16:creationId xmlns:a16="http://schemas.microsoft.com/office/drawing/2014/main" id="{45AA225B-5F9F-4D4D-8E22-6EFDE9D114B2}"/>
              </a:ext>
            </a:extLst>
          </p:cNvPr>
          <p:cNvSpPr/>
          <p:nvPr/>
        </p:nvSpPr>
        <p:spPr>
          <a:xfrm>
            <a:off x="7096501" y="1238982"/>
            <a:ext cx="540000" cy="54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10" name="işḻide">
            <a:extLst>
              <a:ext uri="{FF2B5EF4-FFF2-40B4-BE49-F238E27FC236}">
                <a16:creationId xmlns:a16="http://schemas.microsoft.com/office/drawing/2014/main" id="{9AB622BF-D68E-401C-8103-CC8A17F45520}"/>
              </a:ext>
            </a:extLst>
          </p:cNvPr>
          <p:cNvSpPr/>
          <p:nvPr/>
        </p:nvSpPr>
        <p:spPr>
          <a:xfrm>
            <a:off x="7232377" y="1381066"/>
            <a:ext cx="268250" cy="255828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11" name="ïšḷíḑê">
            <a:extLst>
              <a:ext uri="{FF2B5EF4-FFF2-40B4-BE49-F238E27FC236}">
                <a16:creationId xmlns:a16="http://schemas.microsoft.com/office/drawing/2014/main" id="{5573ABB9-CED9-48DF-940C-62F35EEA1236}"/>
              </a:ext>
            </a:extLst>
          </p:cNvPr>
          <p:cNvSpPr txBox="1"/>
          <p:nvPr/>
        </p:nvSpPr>
        <p:spPr>
          <a:xfrm>
            <a:off x="7803937" y="1710803"/>
            <a:ext cx="3779304" cy="110255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参数配置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+mn-ea"/>
              </a:rPr>
              <a:t>自动测试</a:t>
            </a:r>
            <a:endParaRPr lang="zh-CN" altLang="en-US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+mn-ea"/>
              </a:rPr>
              <a:t>记录</a:t>
            </a:r>
            <a:r>
              <a:rPr lang="zh-CN" altLang="en-US" sz="1200" dirty="0">
                <a:latin typeface="+mn-ea"/>
              </a:rPr>
              <a:t>上传</a:t>
            </a:r>
          </a:p>
        </p:txBody>
      </p:sp>
      <p:sp>
        <p:nvSpPr>
          <p:cNvPr id="12" name="i$ḷîďê">
            <a:extLst>
              <a:ext uri="{FF2B5EF4-FFF2-40B4-BE49-F238E27FC236}">
                <a16:creationId xmlns:a16="http://schemas.microsoft.com/office/drawing/2014/main" id="{BAD6BA88-ECC2-436B-A39C-B8C4A4BF0424}"/>
              </a:ext>
            </a:extLst>
          </p:cNvPr>
          <p:cNvSpPr txBox="1"/>
          <p:nvPr/>
        </p:nvSpPr>
        <p:spPr>
          <a:xfrm>
            <a:off x="7803937" y="1238982"/>
            <a:ext cx="3779304" cy="47182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dirty="0" smtClean="0"/>
              <a:t>测试</a:t>
            </a:r>
            <a:r>
              <a:rPr lang="zh-CN" altLang="en-US" dirty="0"/>
              <a:t>软件</a:t>
            </a:r>
            <a:endParaRPr lang="zh-CN" altLang="en-US" b="1" dirty="0">
              <a:solidFill>
                <a:srgbClr val="FFB535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43C7FE1-F7A8-44CE-8136-DEC5F7E67FDF}"/>
              </a:ext>
            </a:extLst>
          </p:cNvPr>
          <p:cNvCxnSpPr>
            <a:cxnSpLocks/>
          </p:cNvCxnSpPr>
          <p:nvPr/>
        </p:nvCxnSpPr>
        <p:spPr>
          <a:xfrm>
            <a:off x="7913753" y="2813353"/>
            <a:ext cx="3550873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$ḷîďê">
            <a:extLst>
              <a:ext uri="{FF2B5EF4-FFF2-40B4-BE49-F238E27FC236}">
                <a16:creationId xmlns:a16="http://schemas.microsoft.com/office/drawing/2014/main" id="{BAD6BA88-ECC2-436B-A39C-B8C4A4BF0424}"/>
              </a:ext>
            </a:extLst>
          </p:cNvPr>
          <p:cNvSpPr txBox="1"/>
          <p:nvPr/>
        </p:nvSpPr>
        <p:spPr>
          <a:xfrm>
            <a:off x="1818782" y="6004553"/>
            <a:ext cx="1892607" cy="4718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/>
              <a:t>失败：测试项未通过</a:t>
            </a:r>
            <a:endParaRPr lang="zh-CN" altLang="en-US" b="1" dirty="0"/>
          </a:p>
        </p:txBody>
      </p:sp>
      <p:sp>
        <p:nvSpPr>
          <p:cNvPr id="15" name="i$ḷîďê">
            <a:extLst>
              <a:ext uri="{FF2B5EF4-FFF2-40B4-BE49-F238E27FC236}">
                <a16:creationId xmlns:a16="http://schemas.microsoft.com/office/drawing/2014/main" id="{BAD6BA88-ECC2-436B-A39C-B8C4A4BF0424}"/>
              </a:ext>
            </a:extLst>
          </p:cNvPr>
          <p:cNvSpPr txBox="1"/>
          <p:nvPr/>
        </p:nvSpPr>
        <p:spPr>
          <a:xfrm>
            <a:off x="4012166" y="5309051"/>
            <a:ext cx="900793" cy="47182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400" b="1" dirty="0" smtClean="0"/>
              <a:t>成功</a:t>
            </a:r>
            <a:endParaRPr lang="zh-CN" altLang="en-US" sz="2400" b="1" dirty="0"/>
          </a:p>
        </p:txBody>
      </p:sp>
      <p:sp>
        <p:nvSpPr>
          <p:cNvPr id="16" name="右箭头 15"/>
          <p:cNvSpPr/>
          <p:nvPr/>
        </p:nvSpPr>
        <p:spPr>
          <a:xfrm>
            <a:off x="4912959" y="5367956"/>
            <a:ext cx="1120588" cy="4225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10800000">
            <a:off x="2594576" y="4903505"/>
            <a:ext cx="352095" cy="9879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watching_160395"/>
          <p:cNvSpPr>
            <a:spLocks noChangeAspect="1"/>
          </p:cNvSpPr>
          <p:nvPr/>
        </p:nvSpPr>
        <p:spPr bwMode="auto">
          <a:xfrm>
            <a:off x="669924" y="5112204"/>
            <a:ext cx="985173" cy="678314"/>
          </a:xfrm>
          <a:custGeom>
            <a:avLst/>
            <a:gdLst>
              <a:gd name="connsiteX0" fmla="*/ 415483 w 587145"/>
              <a:gd name="connsiteY0" fmla="*/ 343586 h 404263"/>
              <a:gd name="connsiteX1" fmla="*/ 394975 w 587145"/>
              <a:gd name="connsiteY1" fmla="*/ 364064 h 404263"/>
              <a:gd name="connsiteX2" fmla="*/ 394975 w 587145"/>
              <a:gd name="connsiteY2" fmla="*/ 373924 h 404263"/>
              <a:gd name="connsiteX3" fmla="*/ 394975 w 587145"/>
              <a:gd name="connsiteY3" fmla="*/ 384543 h 404263"/>
              <a:gd name="connsiteX4" fmla="*/ 415483 w 587145"/>
              <a:gd name="connsiteY4" fmla="*/ 384543 h 404263"/>
              <a:gd name="connsiteX5" fmla="*/ 415483 w 587145"/>
              <a:gd name="connsiteY5" fmla="*/ 354204 h 404263"/>
              <a:gd name="connsiteX6" fmla="*/ 435232 w 587145"/>
              <a:gd name="connsiteY6" fmla="*/ 354204 h 404263"/>
              <a:gd name="connsiteX7" fmla="*/ 435232 w 587145"/>
              <a:gd name="connsiteY7" fmla="*/ 384543 h 404263"/>
              <a:gd name="connsiteX8" fmla="*/ 445866 w 587145"/>
              <a:gd name="connsiteY8" fmla="*/ 384543 h 404263"/>
              <a:gd name="connsiteX9" fmla="*/ 445866 w 587145"/>
              <a:gd name="connsiteY9" fmla="*/ 354204 h 404263"/>
              <a:gd name="connsiteX10" fmla="*/ 465614 w 587145"/>
              <a:gd name="connsiteY10" fmla="*/ 354204 h 404263"/>
              <a:gd name="connsiteX11" fmla="*/ 465614 w 587145"/>
              <a:gd name="connsiteY11" fmla="*/ 384543 h 404263"/>
              <a:gd name="connsiteX12" fmla="*/ 486123 w 587145"/>
              <a:gd name="connsiteY12" fmla="*/ 384543 h 404263"/>
              <a:gd name="connsiteX13" fmla="*/ 486123 w 587145"/>
              <a:gd name="connsiteY13" fmla="*/ 373924 h 404263"/>
              <a:gd name="connsiteX14" fmla="*/ 486123 w 587145"/>
              <a:gd name="connsiteY14" fmla="*/ 364064 h 404263"/>
              <a:gd name="connsiteX15" fmla="*/ 465614 w 587145"/>
              <a:gd name="connsiteY15" fmla="*/ 343586 h 404263"/>
              <a:gd name="connsiteX16" fmla="*/ 182296 w 587145"/>
              <a:gd name="connsiteY16" fmla="*/ 343586 h 404263"/>
              <a:gd name="connsiteX17" fmla="*/ 161788 w 587145"/>
              <a:gd name="connsiteY17" fmla="*/ 364064 h 404263"/>
              <a:gd name="connsiteX18" fmla="*/ 161788 w 587145"/>
              <a:gd name="connsiteY18" fmla="*/ 373924 h 404263"/>
              <a:gd name="connsiteX19" fmla="*/ 161788 w 587145"/>
              <a:gd name="connsiteY19" fmla="*/ 384543 h 404263"/>
              <a:gd name="connsiteX20" fmla="*/ 182296 w 587145"/>
              <a:gd name="connsiteY20" fmla="*/ 384543 h 404263"/>
              <a:gd name="connsiteX21" fmla="*/ 182296 w 587145"/>
              <a:gd name="connsiteY21" fmla="*/ 354204 h 404263"/>
              <a:gd name="connsiteX22" fmla="*/ 202804 w 587145"/>
              <a:gd name="connsiteY22" fmla="*/ 354204 h 404263"/>
              <a:gd name="connsiteX23" fmla="*/ 202804 w 587145"/>
              <a:gd name="connsiteY23" fmla="*/ 384543 h 404263"/>
              <a:gd name="connsiteX24" fmla="*/ 212679 w 587145"/>
              <a:gd name="connsiteY24" fmla="*/ 384543 h 404263"/>
              <a:gd name="connsiteX25" fmla="*/ 212679 w 587145"/>
              <a:gd name="connsiteY25" fmla="*/ 354204 h 404263"/>
              <a:gd name="connsiteX26" fmla="*/ 233187 w 587145"/>
              <a:gd name="connsiteY26" fmla="*/ 354204 h 404263"/>
              <a:gd name="connsiteX27" fmla="*/ 233187 w 587145"/>
              <a:gd name="connsiteY27" fmla="*/ 384543 h 404263"/>
              <a:gd name="connsiteX28" fmla="*/ 252936 w 587145"/>
              <a:gd name="connsiteY28" fmla="*/ 384543 h 404263"/>
              <a:gd name="connsiteX29" fmla="*/ 252936 w 587145"/>
              <a:gd name="connsiteY29" fmla="*/ 364064 h 404263"/>
              <a:gd name="connsiteX30" fmla="*/ 233187 w 587145"/>
              <a:gd name="connsiteY30" fmla="*/ 343586 h 404263"/>
              <a:gd name="connsiteX31" fmla="*/ 450427 w 587145"/>
              <a:gd name="connsiteY31" fmla="*/ 191881 h 404263"/>
              <a:gd name="connsiteX32" fmla="*/ 435229 w 587145"/>
              <a:gd name="connsiteY32" fmla="*/ 207052 h 404263"/>
              <a:gd name="connsiteX33" fmla="*/ 450427 w 587145"/>
              <a:gd name="connsiteY33" fmla="*/ 222223 h 404263"/>
              <a:gd name="connsiteX34" fmla="*/ 465624 w 587145"/>
              <a:gd name="connsiteY34" fmla="*/ 207052 h 404263"/>
              <a:gd name="connsiteX35" fmla="*/ 450427 w 587145"/>
              <a:gd name="connsiteY35" fmla="*/ 191881 h 404263"/>
              <a:gd name="connsiteX36" fmla="*/ 248384 w 587145"/>
              <a:gd name="connsiteY36" fmla="*/ 191881 h 404263"/>
              <a:gd name="connsiteX37" fmla="*/ 233213 w 587145"/>
              <a:gd name="connsiteY37" fmla="*/ 207052 h 404263"/>
              <a:gd name="connsiteX38" fmla="*/ 248384 w 587145"/>
              <a:gd name="connsiteY38" fmla="*/ 222223 h 404263"/>
              <a:gd name="connsiteX39" fmla="*/ 263555 w 587145"/>
              <a:gd name="connsiteY39" fmla="*/ 207052 h 404263"/>
              <a:gd name="connsiteX40" fmla="*/ 248384 w 587145"/>
              <a:gd name="connsiteY40" fmla="*/ 191881 h 404263"/>
              <a:gd name="connsiteX41" fmla="*/ 450427 w 587145"/>
              <a:gd name="connsiteY41" fmla="*/ 172159 h 404263"/>
              <a:gd name="connsiteX42" fmla="*/ 486140 w 587145"/>
              <a:gd name="connsiteY42" fmla="*/ 207052 h 404263"/>
              <a:gd name="connsiteX43" fmla="*/ 450427 w 587145"/>
              <a:gd name="connsiteY43" fmla="*/ 242704 h 404263"/>
              <a:gd name="connsiteX44" fmla="*/ 415473 w 587145"/>
              <a:gd name="connsiteY44" fmla="*/ 207052 h 404263"/>
              <a:gd name="connsiteX45" fmla="*/ 450427 w 587145"/>
              <a:gd name="connsiteY45" fmla="*/ 172159 h 404263"/>
              <a:gd name="connsiteX46" fmla="*/ 248384 w 587145"/>
              <a:gd name="connsiteY46" fmla="*/ 172159 h 404263"/>
              <a:gd name="connsiteX47" fmla="*/ 283277 w 587145"/>
              <a:gd name="connsiteY47" fmla="*/ 207052 h 404263"/>
              <a:gd name="connsiteX48" fmla="*/ 248384 w 587145"/>
              <a:gd name="connsiteY48" fmla="*/ 242704 h 404263"/>
              <a:gd name="connsiteX49" fmla="*/ 212732 w 587145"/>
              <a:gd name="connsiteY49" fmla="*/ 207052 h 404263"/>
              <a:gd name="connsiteX50" fmla="*/ 248384 w 587145"/>
              <a:gd name="connsiteY50" fmla="*/ 172159 h 404263"/>
              <a:gd name="connsiteX51" fmla="*/ 237744 w 587145"/>
              <a:gd name="connsiteY51" fmla="*/ 20479 h 404263"/>
              <a:gd name="connsiteX52" fmla="*/ 70640 w 587145"/>
              <a:gd name="connsiteY52" fmla="*/ 187341 h 404263"/>
              <a:gd name="connsiteX53" fmla="*/ 70640 w 587145"/>
              <a:gd name="connsiteY53" fmla="*/ 354204 h 404263"/>
              <a:gd name="connsiteX54" fmla="*/ 143558 w 587145"/>
              <a:gd name="connsiteY54" fmla="*/ 354204 h 404263"/>
              <a:gd name="connsiteX55" fmla="*/ 182296 w 587145"/>
              <a:gd name="connsiteY55" fmla="*/ 323865 h 404263"/>
              <a:gd name="connsiteX56" fmla="*/ 233187 w 587145"/>
              <a:gd name="connsiteY56" fmla="*/ 323865 h 404263"/>
              <a:gd name="connsiteX57" fmla="*/ 271925 w 587145"/>
              <a:gd name="connsiteY57" fmla="*/ 354204 h 404263"/>
              <a:gd name="connsiteX58" fmla="*/ 375985 w 587145"/>
              <a:gd name="connsiteY58" fmla="*/ 354204 h 404263"/>
              <a:gd name="connsiteX59" fmla="*/ 415483 w 587145"/>
              <a:gd name="connsiteY59" fmla="*/ 323865 h 404263"/>
              <a:gd name="connsiteX60" fmla="*/ 465614 w 587145"/>
              <a:gd name="connsiteY60" fmla="*/ 323865 h 404263"/>
              <a:gd name="connsiteX61" fmla="*/ 505112 w 587145"/>
              <a:gd name="connsiteY61" fmla="*/ 354204 h 404263"/>
              <a:gd name="connsiteX62" fmla="*/ 516505 w 587145"/>
              <a:gd name="connsiteY62" fmla="*/ 354204 h 404263"/>
              <a:gd name="connsiteX63" fmla="*/ 516505 w 587145"/>
              <a:gd name="connsiteY63" fmla="*/ 187341 h 404263"/>
              <a:gd name="connsiteX64" fmla="*/ 349401 w 587145"/>
              <a:gd name="connsiteY64" fmla="*/ 20479 h 404263"/>
              <a:gd name="connsiteX65" fmla="*/ 237744 w 587145"/>
              <a:gd name="connsiteY65" fmla="*/ 0 h 404263"/>
              <a:gd name="connsiteX66" fmla="*/ 349401 w 587145"/>
              <a:gd name="connsiteY66" fmla="*/ 0 h 404263"/>
              <a:gd name="connsiteX67" fmla="*/ 537014 w 587145"/>
              <a:gd name="connsiteY67" fmla="*/ 187341 h 404263"/>
              <a:gd name="connsiteX68" fmla="*/ 537014 w 587145"/>
              <a:gd name="connsiteY68" fmla="*/ 354204 h 404263"/>
              <a:gd name="connsiteX69" fmla="*/ 587145 w 587145"/>
              <a:gd name="connsiteY69" fmla="*/ 354204 h 404263"/>
              <a:gd name="connsiteX70" fmla="*/ 587145 w 587145"/>
              <a:gd name="connsiteY70" fmla="*/ 373924 h 404263"/>
              <a:gd name="connsiteX71" fmla="*/ 526380 w 587145"/>
              <a:gd name="connsiteY71" fmla="*/ 373924 h 404263"/>
              <a:gd name="connsiteX72" fmla="*/ 516505 w 587145"/>
              <a:gd name="connsiteY72" fmla="*/ 373924 h 404263"/>
              <a:gd name="connsiteX73" fmla="*/ 506631 w 587145"/>
              <a:gd name="connsiteY73" fmla="*/ 373924 h 404263"/>
              <a:gd name="connsiteX74" fmla="*/ 506631 w 587145"/>
              <a:gd name="connsiteY74" fmla="*/ 394403 h 404263"/>
              <a:gd name="connsiteX75" fmla="*/ 495997 w 587145"/>
              <a:gd name="connsiteY75" fmla="*/ 404263 h 404263"/>
              <a:gd name="connsiteX76" fmla="*/ 465614 w 587145"/>
              <a:gd name="connsiteY76" fmla="*/ 404263 h 404263"/>
              <a:gd name="connsiteX77" fmla="*/ 445866 w 587145"/>
              <a:gd name="connsiteY77" fmla="*/ 404263 h 404263"/>
              <a:gd name="connsiteX78" fmla="*/ 435232 w 587145"/>
              <a:gd name="connsiteY78" fmla="*/ 404263 h 404263"/>
              <a:gd name="connsiteX79" fmla="*/ 415483 w 587145"/>
              <a:gd name="connsiteY79" fmla="*/ 404263 h 404263"/>
              <a:gd name="connsiteX80" fmla="*/ 385100 w 587145"/>
              <a:gd name="connsiteY80" fmla="*/ 404263 h 404263"/>
              <a:gd name="connsiteX81" fmla="*/ 374466 w 587145"/>
              <a:gd name="connsiteY81" fmla="*/ 394403 h 404263"/>
              <a:gd name="connsiteX82" fmla="*/ 374466 w 587145"/>
              <a:gd name="connsiteY82" fmla="*/ 373924 h 404263"/>
              <a:gd name="connsiteX83" fmla="*/ 273444 w 587145"/>
              <a:gd name="connsiteY83" fmla="*/ 373924 h 404263"/>
              <a:gd name="connsiteX84" fmla="*/ 273444 w 587145"/>
              <a:gd name="connsiteY84" fmla="*/ 394403 h 404263"/>
              <a:gd name="connsiteX85" fmla="*/ 263570 w 587145"/>
              <a:gd name="connsiteY85" fmla="*/ 404263 h 404263"/>
              <a:gd name="connsiteX86" fmla="*/ 233187 w 587145"/>
              <a:gd name="connsiteY86" fmla="*/ 404263 h 404263"/>
              <a:gd name="connsiteX87" fmla="*/ 212679 w 587145"/>
              <a:gd name="connsiteY87" fmla="*/ 404263 h 404263"/>
              <a:gd name="connsiteX88" fmla="*/ 202804 w 587145"/>
              <a:gd name="connsiteY88" fmla="*/ 404263 h 404263"/>
              <a:gd name="connsiteX89" fmla="*/ 182296 w 587145"/>
              <a:gd name="connsiteY89" fmla="*/ 404263 h 404263"/>
              <a:gd name="connsiteX90" fmla="*/ 151913 w 587145"/>
              <a:gd name="connsiteY90" fmla="*/ 404263 h 404263"/>
              <a:gd name="connsiteX91" fmla="*/ 142039 w 587145"/>
              <a:gd name="connsiteY91" fmla="*/ 394403 h 404263"/>
              <a:gd name="connsiteX92" fmla="*/ 142039 w 587145"/>
              <a:gd name="connsiteY92" fmla="*/ 373924 h 404263"/>
              <a:gd name="connsiteX93" fmla="*/ 70640 w 587145"/>
              <a:gd name="connsiteY93" fmla="*/ 373924 h 404263"/>
              <a:gd name="connsiteX94" fmla="*/ 60765 w 587145"/>
              <a:gd name="connsiteY94" fmla="*/ 373924 h 404263"/>
              <a:gd name="connsiteX95" fmla="*/ 0 w 587145"/>
              <a:gd name="connsiteY95" fmla="*/ 373924 h 404263"/>
              <a:gd name="connsiteX96" fmla="*/ 0 w 587145"/>
              <a:gd name="connsiteY96" fmla="*/ 354204 h 404263"/>
              <a:gd name="connsiteX97" fmla="*/ 50891 w 587145"/>
              <a:gd name="connsiteY97" fmla="*/ 354204 h 404263"/>
              <a:gd name="connsiteX98" fmla="*/ 50891 w 587145"/>
              <a:gd name="connsiteY98" fmla="*/ 187341 h 404263"/>
              <a:gd name="connsiteX99" fmla="*/ 237744 w 587145"/>
              <a:gd name="connsiteY99" fmla="*/ 0 h 40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587145" h="404263">
                <a:moveTo>
                  <a:pt x="415483" y="343586"/>
                </a:moveTo>
                <a:cubicBezTo>
                  <a:pt x="404089" y="343586"/>
                  <a:pt x="394975" y="352687"/>
                  <a:pt x="394975" y="364064"/>
                </a:cubicBezTo>
                <a:lnTo>
                  <a:pt x="394975" y="373924"/>
                </a:lnTo>
                <a:lnTo>
                  <a:pt x="394975" y="384543"/>
                </a:lnTo>
                <a:lnTo>
                  <a:pt x="415483" y="384543"/>
                </a:lnTo>
                <a:lnTo>
                  <a:pt x="415483" y="354204"/>
                </a:lnTo>
                <a:lnTo>
                  <a:pt x="435232" y="354204"/>
                </a:lnTo>
                <a:lnTo>
                  <a:pt x="435232" y="384543"/>
                </a:lnTo>
                <a:lnTo>
                  <a:pt x="445866" y="384543"/>
                </a:lnTo>
                <a:lnTo>
                  <a:pt x="445866" y="354204"/>
                </a:lnTo>
                <a:lnTo>
                  <a:pt x="465614" y="354204"/>
                </a:lnTo>
                <a:lnTo>
                  <a:pt x="465614" y="384543"/>
                </a:lnTo>
                <a:lnTo>
                  <a:pt x="486123" y="384543"/>
                </a:lnTo>
                <a:lnTo>
                  <a:pt x="486123" y="373924"/>
                </a:lnTo>
                <a:lnTo>
                  <a:pt x="486123" y="364064"/>
                </a:lnTo>
                <a:cubicBezTo>
                  <a:pt x="486123" y="352687"/>
                  <a:pt x="477008" y="343586"/>
                  <a:pt x="465614" y="343586"/>
                </a:cubicBezTo>
                <a:close/>
                <a:moveTo>
                  <a:pt x="182296" y="343586"/>
                </a:moveTo>
                <a:cubicBezTo>
                  <a:pt x="170902" y="343586"/>
                  <a:pt x="161788" y="352687"/>
                  <a:pt x="161788" y="364064"/>
                </a:cubicBezTo>
                <a:lnTo>
                  <a:pt x="161788" y="373924"/>
                </a:lnTo>
                <a:lnTo>
                  <a:pt x="161788" y="384543"/>
                </a:lnTo>
                <a:lnTo>
                  <a:pt x="182296" y="384543"/>
                </a:lnTo>
                <a:lnTo>
                  <a:pt x="182296" y="354204"/>
                </a:lnTo>
                <a:lnTo>
                  <a:pt x="202804" y="354204"/>
                </a:lnTo>
                <a:lnTo>
                  <a:pt x="202804" y="384543"/>
                </a:lnTo>
                <a:lnTo>
                  <a:pt x="212679" y="384543"/>
                </a:lnTo>
                <a:lnTo>
                  <a:pt x="212679" y="354204"/>
                </a:lnTo>
                <a:lnTo>
                  <a:pt x="233187" y="354204"/>
                </a:lnTo>
                <a:lnTo>
                  <a:pt x="233187" y="384543"/>
                </a:lnTo>
                <a:lnTo>
                  <a:pt x="252936" y="384543"/>
                </a:lnTo>
                <a:lnTo>
                  <a:pt x="252936" y="364064"/>
                </a:lnTo>
                <a:cubicBezTo>
                  <a:pt x="252936" y="352687"/>
                  <a:pt x="243821" y="343586"/>
                  <a:pt x="233187" y="343586"/>
                </a:cubicBezTo>
                <a:close/>
                <a:moveTo>
                  <a:pt x="450427" y="191881"/>
                </a:moveTo>
                <a:cubicBezTo>
                  <a:pt x="442068" y="191881"/>
                  <a:pt x="435229" y="198708"/>
                  <a:pt x="435229" y="207052"/>
                </a:cubicBezTo>
                <a:cubicBezTo>
                  <a:pt x="435229" y="215396"/>
                  <a:pt x="442068" y="222223"/>
                  <a:pt x="450427" y="222223"/>
                </a:cubicBezTo>
                <a:cubicBezTo>
                  <a:pt x="458785" y="222223"/>
                  <a:pt x="465624" y="215396"/>
                  <a:pt x="465624" y="207052"/>
                </a:cubicBezTo>
                <a:cubicBezTo>
                  <a:pt x="465624" y="198708"/>
                  <a:pt x="458785" y="191881"/>
                  <a:pt x="450427" y="191881"/>
                </a:cubicBezTo>
                <a:close/>
                <a:moveTo>
                  <a:pt x="248384" y="191881"/>
                </a:moveTo>
                <a:cubicBezTo>
                  <a:pt x="240040" y="191881"/>
                  <a:pt x="233213" y="198708"/>
                  <a:pt x="233213" y="207052"/>
                </a:cubicBezTo>
                <a:cubicBezTo>
                  <a:pt x="233213" y="215396"/>
                  <a:pt x="240040" y="222223"/>
                  <a:pt x="248384" y="222223"/>
                </a:cubicBezTo>
                <a:cubicBezTo>
                  <a:pt x="256728" y="222223"/>
                  <a:pt x="263555" y="215396"/>
                  <a:pt x="263555" y="207052"/>
                </a:cubicBezTo>
                <a:cubicBezTo>
                  <a:pt x="263555" y="198708"/>
                  <a:pt x="256728" y="191881"/>
                  <a:pt x="248384" y="191881"/>
                </a:cubicBezTo>
                <a:close/>
                <a:moveTo>
                  <a:pt x="450427" y="172159"/>
                </a:moveTo>
                <a:cubicBezTo>
                  <a:pt x="470183" y="172159"/>
                  <a:pt x="486140" y="188089"/>
                  <a:pt x="486140" y="207052"/>
                </a:cubicBezTo>
                <a:cubicBezTo>
                  <a:pt x="486140" y="226774"/>
                  <a:pt x="470183" y="242704"/>
                  <a:pt x="450427" y="242704"/>
                </a:cubicBezTo>
                <a:cubicBezTo>
                  <a:pt x="431430" y="242704"/>
                  <a:pt x="415473" y="226774"/>
                  <a:pt x="415473" y="207052"/>
                </a:cubicBezTo>
                <a:cubicBezTo>
                  <a:pt x="415473" y="188089"/>
                  <a:pt x="431430" y="172159"/>
                  <a:pt x="450427" y="172159"/>
                </a:cubicBezTo>
                <a:close/>
                <a:moveTo>
                  <a:pt x="248384" y="172159"/>
                </a:moveTo>
                <a:cubicBezTo>
                  <a:pt x="267347" y="172159"/>
                  <a:pt x="283277" y="188089"/>
                  <a:pt x="283277" y="207052"/>
                </a:cubicBezTo>
                <a:cubicBezTo>
                  <a:pt x="283277" y="226774"/>
                  <a:pt x="267347" y="242704"/>
                  <a:pt x="248384" y="242704"/>
                </a:cubicBezTo>
                <a:cubicBezTo>
                  <a:pt x="228662" y="242704"/>
                  <a:pt x="212732" y="226774"/>
                  <a:pt x="212732" y="207052"/>
                </a:cubicBezTo>
                <a:cubicBezTo>
                  <a:pt x="212732" y="188089"/>
                  <a:pt x="228662" y="172159"/>
                  <a:pt x="248384" y="172159"/>
                </a:cubicBezTo>
                <a:close/>
                <a:moveTo>
                  <a:pt x="237744" y="20479"/>
                </a:moveTo>
                <a:cubicBezTo>
                  <a:pt x="145837" y="20479"/>
                  <a:pt x="70640" y="94808"/>
                  <a:pt x="70640" y="187341"/>
                </a:cubicBezTo>
                <a:lnTo>
                  <a:pt x="70640" y="354204"/>
                </a:lnTo>
                <a:lnTo>
                  <a:pt x="143558" y="354204"/>
                </a:lnTo>
                <a:cubicBezTo>
                  <a:pt x="148115" y="336759"/>
                  <a:pt x="163307" y="323865"/>
                  <a:pt x="182296" y="323865"/>
                </a:cubicBezTo>
                <a:lnTo>
                  <a:pt x="233187" y="323865"/>
                </a:lnTo>
                <a:cubicBezTo>
                  <a:pt x="251417" y="323865"/>
                  <a:pt x="267367" y="336759"/>
                  <a:pt x="271925" y="354204"/>
                </a:cubicBezTo>
                <a:lnTo>
                  <a:pt x="375985" y="354204"/>
                </a:lnTo>
                <a:cubicBezTo>
                  <a:pt x="380543" y="336759"/>
                  <a:pt x="396494" y="323865"/>
                  <a:pt x="415483" y="323865"/>
                </a:cubicBezTo>
                <a:lnTo>
                  <a:pt x="465614" y="323865"/>
                </a:lnTo>
                <a:cubicBezTo>
                  <a:pt x="484604" y="323865"/>
                  <a:pt x="500554" y="336759"/>
                  <a:pt x="505112" y="354204"/>
                </a:cubicBezTo>
                <a:lnTo>
                  <a:pt x="516505" y="354204"/>
                </a:lnTo>
                <a:lnTo>
                  <a:pt x="516505" y="187341"/>
                </a:lnTo>
                <a:cubicBezTo>
                  <a:pt x="516505" y="94808"/>
                  <a:pt x="441308" y="20479"/>
                  <a:pt x="349401" y="20479"/>
                </a:cubicBezTo>
                <a:close/>
                <a:moveTo>
                  <a:pt x="237744" y="0"/>
                </a:moveTo>
                <a:lnTo>
                  <a:pt x="349401" y="0"/>
                </a:lnTo>
                <a:cubicBezTo>
                  <a:pt x="452702" y="0"/>
                  <a:pt x="537014" y="84190"/>
                  <a:pt x="537014" y="187341"/>
                </a:cubicBezTo>
                <a:lnTo>
                  <a:pt x="537014" y="354204"/>
                </a:lnTo>
                <a:lnTo>
                  <a:pt x="587145" y="354204"/>
                </a:lnTo>
                <a:lnTo>
                  <a:pt x="587145" y="373924"/>
                </a:lnTo>
                <a:lnTo>
                  <a:pt x="526380" y="373924"/>
                </a:lnTo>
                <a:lnTo>
                  <a:pt x="516505" y="373924"/>
                </a:lnTo>
                <a:lnTo>
                  <a:pt x="506631" y="373924"/>
                </a:lnTo>
                <a:lnTo>
                  <a:pt x="506631" y="394403"/>
                </a:lnTo>
                <a:cubicBezTo>
                  <a:pt x="506631" y="399712"/>
                  <a:pt x="502074" y="404263"/>
                  <a:pt x="495997" y="404263"/>
                </a:cubicBezTo>
                <a:lnTo>
                  <a:pt x="465614" y="404263"/>
                </a:lnTo>
                <a:lnTo>
                  <a:pt x="445866" y="404263"/>
                </a:lnTo>
                <a:lnTo>
                  <a:pt x="435232" y="404263"/>
                </a:lnTo>
                <a:lnTo>
                  <a:pt x="415483" y="404263"/>
                </a:lnTo>
                <a:lnTo>
                  <a:pt x="385100" y="404263"/>
                </a:lnTo>
                <a:cubicBezTo>
                  <a:pt x="379024" y="404263"/>
                  <a:pt x="374466" y="399712"/>
                  <a:pt x="374466" y="394403"/>
                </a:cubicBezTo>
                <a:lnTo>
                  <a:pt x="374466" y="373924"/>
                </a:lnTo>
                <a:lnTo>
                  <a:pt x="273444" y="373924"/>
                </a:lnTo>
                <a:lnTo>
                  <a:pt x="273444" y="394403"/>
                </a:lnTo>
                <a:cubicBezTo>
                  <a:pt x="273444" y="399712"/>
                  <a:pt x="268887" y="404263"/>
                  <a:pt x="263570" y="404263"/>
                </a:cubicBezTo>
                <a:lnTo>
                  <a:pt x="233187" y="404263"/>
                </a:lnTo>
                <a:lnTo>
                  <a:pt x="212679" y="404263"/>
                </a:lnTo>
                <a:lnTo>
                  <a:pt x="202804" y="404263"/>
                </a:lnTo>
                <a:lnTo>
                  <a:pt x="182296" y="404263"/>
                </a:lnTo>
                <a:lnTo>
                  <a:pt x="151913" y="404263"/>
                </a:lnTo>
                <a:cubicBezTo>
                  <a:pt x="146596" y="404263"/>
                  <a:pt x="142039" y="399712"/>
                  <a:pt x="142039" y="394403"/>
                </a:cubicBezTo>
                <a:lnTo>
                  <a:pt x="142039" y="373924"/>
                </a:lnTo>
                <a:lnTo>
                  <a:pt x="70640" y="373924"/>
                </a:lnTo>
                <a:lnTo>
                  <a:pt x="60765" y="373924"/>
                </a:lnTo>
                <a:lnTo>
                  <a:pt x="0" y="373924"/>
                </a:lnTo>
                <a:lnTo>
                  <a:pt x="0" y="354204"/>
                </a:lnTo>
                <a:lnTo>
                  <a:pt x="50891" y="354204"/>
                </a:lnTo>
                <a:lnTo>
                  <a:pt x="50891" y="187341"/>
                </a:lnTo>
                <a:cubicBezTo>
                  <a:pt x="50891" y="84190"/>
                  <a:pt x="134443" y="0"/>
                  <a:pt x="2377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6" y="1744019"/>
            <a:ext cx="4845630" cy="276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168" y="3594863"/>
            <a:ext cx="5033073" cy="278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7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机身</a:t>
            </a:r>
            <a:r>
              <a:rPr lang="en-US" altLang="zh-CN" dirty="0" smtClean="0"/>
              <a:t>/</a:t>
            </a:r>
            <a:r>
              <a:rPr lang="zh-CN" altLang="en-US" dirty="0" smtClean="0"/>
              <a:t>彩盒打印</a:t>
            </a:r>
            <a:r>
              <a:rPr lang="zh-CN" altLang="en-US" dirty="0"/>
              <a:t>软件</a:t>
            </a:r>
          </a:p>
        </p:txBody>
      </p:sp>
      <p:grpSp>
        <p:nvGrpSpPr>
          <p:cNvPr id="65" name="5bb3d6b7-9bab-452e-9d19-d187542629f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854606" y="1161726"/>
            <a:ext cx="4995000" cy="5696274"/>
            <a:chOff x="854606" y="1161726"/>
            <a:chExt cx="4995000" cy="5696274"/>
          </a:xfrm>
        </p:grpSpPr>
        <p:grpSp>
          <p:nvGrpSpPr>
            <p:cNvPr id="66" name="işḻîḍe"/>
            <p:cNvGrpSpPr/>
            <p:nvPr/>
          </p:nvGrpSpPr>
          <p:grpSpPr>
            <a:xfrm>
              <a:off x="854606" y="1161726"/>
              <a:ext cx="4994999" cy="5696274"/>
              <a:chOff x="966000" y="1161726"/>
              <a:chExt cx="4994999" cy="5696274"/>
            </a:xfrm>
          </p:grpSpPr>
          <p:grpSp>
            <p:nvGrpSpPr>
              <p:cNvPr id="70" name="íṧľïḍè"/>
              <p:cNvGrpSpPr/>
              <p:nvPr/>
            </p:nvGrpSpPr>
            <p:grpSpPr>
              <a:xfrm>
                <a:off x="966000" y="1161726"/>
                <a:ext cx="2692403" cy="2692403"/>
                <a:chOff x="2127250" y="1358900"/>
                <a:chExt cx="2692403" cy="2692403"/>
              </a:xfrm>
            </p:grpSpPr>
            <p:sp>
              <p:nvSpPr>
                <p:cNvPr id="82" name="ísḷîḓe"/>
                <p:cNvSpPr/>
                <p:nvPr/>
              </p:nvSpPr>
              <p:spPr>
                <a:xfrm>
                  <a:off x="2127250" y="1358900"/>
                  <a:ext cx="2692403" cy="26924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solidFill>
                  <a:schemeClr val="bg1">
                    <a:lumMod val="100000"/>
                  </a:schemeClr>
                </a:solidFill>
                <a:ln w="22225" cap="flat" cmpd="sng" algn="ctr">
                  <a:solidFill>
                    <a:schemeClr val="accent1">
                      <a:lumMod val="10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83" name="ïšḷide"/>
                <p:cNvSpPr/>
                <p:nvPr/>
              </p:nvSpPr>
              <p:spPr>
                <a:xfrm>
                  <a:off x="2254253" y="1485904"/>
                  <a:ext cx="2438396" cy="24383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solidFill>
                  <a:schemeClr val="accent1">
                    <a:lumMod val="100000"/>
                  </a:schemeClr>
                </a:solidFill>
                <a:ln w="63500" cap="flat">
                  <a:solidFill>
                    <a:schemeClr val="bg1"/>
                  </a:solidFill>
                  <a:prstDash val="solid"/>
                  <a:miter lim="400000"/>
                </a:ln>
                <a:effectLst/>
                <a:extLst/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84" name="íSļïḑê"/>
                <p:cNvSpPr/>
                <p:nvPr/>
              </p:nvSpPr>
              <p:spPr>
                <a:xfrm>
                  <a:off x="2901952" y="2158907"/>
                  <a:ext cx="1142998" cy="920937"/>
                </a:xfrm>
                <a:custGeom>
                  <a:avLst/>
                  <a:gdLst>
                    <a:gd name="T0" fmla="*/ 455839 w 606244"/>
                    <a:gd name="T1" fmla="*/ 455839 w 606244"/>
                    <a:gd name="T2" fmla="*/ 600116 w 606244"/>
                    <a:gd name="T3" fmla="*/ 600116 w 606244"/>
                    <a:gd name="T4" fmla="*/ 600116 w 606244"/>
                    <a:gd name="T5" fmla="*/ 600116 w 606244"/>
                    <a:gd name="T6" fmla="*/ 600116 w 606244"/>
                    <a:gd name="T7" fmla="*/ 600116 w 606244"/>
                    <a:gd name="T8" fmla="*/ 600116 w 606244"/>
                    <a:gd name="T9" fmla="*/ 600116 w 606244"/>
                    <a:gd name="T10" fmla="*/ 600116 w 606244"/>
                    <a:gd name="T11" fmla="*/ 600116 w 606244"/>
                    <a:gd name="T12" fmla="*/ 600116 w 606244"/>
                    <a:gd name="T13" fmla="*/ 600116 w 606244"/>
                    <a:gd name="T14" fmla="*/ 600116 w 606244"/>
                    <a:gd name="T15" fmla="*/ 600116 w 606244"/>
                    <a:gd name="T16" fmla="*/ 600116 w 606244"/>
                    <a:gd name="T17" fmla="*/ 600116 w 606244"/>
                    <a:gd name="T18" fmla="*/ 600116 w 606244"/>
                    <a:gd name="T19" fmla="*/ 600116 w 606244"/>
                    <a:gd name="T20" fmla="*/ 600116 w 606244"/>
                    <a:gd name="T21" fmla="*/ 600116 w 606244"/>
                    <a:gd name="T22" fmla="*/ 600116 w 606244"/>
                    <a:gd name="T23" fmla="*/ 600116 w 606244"/>
                    <a:gd name="T24" fmla="*/ 600116 w 606244"/>
                    <a:gd name="T25" fmla="*/ 600116 w 606244"/>
                    <a:gd name="T26" fmla="*/ 600116 w 606244"/>
                    <a:gd name="T27" fmla="*/ 600116 w 606244"/>
                    <a:gd name="T28" fmla="*/ 600116 w 606244"/>
                    <a:gd name="T29" fmla="*/ 600116 w 606244"/>
                    <a:gd name="T30" fmla="*/ 600116 w 606244"/>
                    <a:gd name="T31" fmla="*/ 600116 w 606244"/>
                    <a:gd name="T32" fmla="*/ 600116 w 606244"/>
                    <a:gd name="T33" fmla="*/ 600116 w 606244"/>
                    <a:gd name="T34" fmla="*/ 600116 w 606244"/>
                    <a:gd name="T35" fmla="*/ 600116 w 606244"/>
                    <a:gd name="T36" fmla="*/ 600116 w 606244"/>
                    <a:gd name="T37" fmla="*/ 600116 w 606244"/>
                    <a:gd name="T38" fmla="*/ 600116 w 606244"/>
                    <a:gd name="T39" fmla="*/ 600116 w 606244"/>
                    <a:gd name="T40" fmla="*/ 600116 w 606244"/>
                    <a:gd name="T41" fmla="*/ 600116 w 606244"/>
                    <a:gd name="T42" fmla="*/ 600116 w 606244"/>
                    <a:gd name="T43" fmla="*/ 600116 w 606244"/>
                    <a:gd name="T44" fmla="*/ 600116 w 606244"/>
                    <a:gd name="T45" fmla="*/ 600116 w 606244"/>
                    <a:gd name="T46" fmla="*/ 600116 w 606244"/>
                    <a:gd name="T47" fmla="*/ 600116 w 606244"/>
                    <a:gd name="T48" fmla="*/ 600116 w 606244"/>
                    <a:gd name="T49" fmla="*/ 600116 w 606244"/>
                    <a:gd name="T50" fmla="*/ 455839 w 606244"/>
                    <a:gd name="T51" fmla="*/ 455839 w 606244"/>
                    <a:gd name="T52" fmla="*/ 600116 w 606244"/>
                    <a:gd name="T53" fmla="*/ 600116 w 606244"/>
                    <a:gd name="T54" fmla="*/ 600116 w 606244"/>
                    <a:gd name="T55" fmla="*/ 600116 w 606244"/>
                    <a:gd name="T56" fmla="*/ 600116 w 606244"/>
                    <a:gd name="T57" fmla="*/ 600116 w 606244"/>
                    <a:gd name="T58" fmla="*/ 600116 w 606244"/>
                    <a:gd name="T59" fmla="*/ 600116 w 606244"/>
                    <a:gd name="T60" fmla="*/ 600116 w 606244"/>
                    <a:gd name="T61" fmla="*/ 600116 w 606244"/>
                    <a:gd name="T62" fmla="*/ 455839 w 606244"/>
                    <a:gd name="T63" fmla="*/ 455839 w 606244"/>
                    <a:gd name="T64" fmla="*/ 600116 w 606244"/>
                    <a:gd name="T65" fmla="*/ 600116 w 606244"/>
                    <a:gd name="T66" fmla="*/ 600116 w 606244"/>
                    <a:gd name="T67" fmla="*/ 600116 w 606244"/>
                    <a:gd name="T68" fmla="*/ 600116 w 606244"/>
                    <a:gd name="T69" fmla="*/ 600116 w 606244"/>
                    <a:gd name="T70" fmla="*/ 600116 w 606244"/>
                    <a:gd name="T71" fmla="*/ 600116 w 606244"/>
                    <a:gd name="T72" fmla="*/ 455839 w 606244"/>
                    <a:gd name="T73" fmla="*/ 455839 w 606244"/>
                    <a:gd name="T74" fmla="*/ 600116 w 606244"/>
                    <a:gd name="T75" fmla="*/ 600116 w 606244"/>
                    <a:gd name="T76" fmla="*/ 600116 w 606244"/>
                    <a:gd name="T77" fmla="*/ 600116 w 606244"/>
                    <a:gd name="T78" fmla="*/ 600116 w 606244"/>
                    <a:gd name="T79" fmla="*/ 600116 w 606244"/>
                    <a:gd name="T80" fmla="*/ 600116 w 606244"/>
                    <a:gd name="T81" fmla="*/ 600116 w 606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786" h="2248">
                      <a:moveTo>
                        <a:pt x="2417" y="923"/>
                      </a:moveTo>
                      <a:lnTo>
                        <a:pt x="2404" y="923"/>
                      </a:lnTo>
                      <a:cubicBezTo>
                        <a:pt x="2404" y="922"/>
                        <a:pt x="2404" y="922"/>
                        <a:pt x="2404" y="922"/>
                      </a:cubicBezTo>
                      <a:lnTo>
                        <a:pt x="2404" y="308"/>
                      </a:lnTo>
                      <a:cubicBezTo>
                        <a:pt x="2404" y="271"/>
                        <a:pt x="2374" y="241"/>
                        <a:pt x="2337" y="241"/>
                      </a:cubicBezTo>
                      <a:lnTo>
                        <a:pt x="2158" y="241"/>
                      </a:lnTo>
                      <a:lnTo>
                        <a:pt x="2158" y="67"/>
                      </a:lnTo>
                      <a:cubicBezTo>
                        <a:pt x="2158" y="30"/>
                        <a:pt x="2128" y="0"/>
                        <a:pt x="2091" y="0"/>
                      </a:cubicBezTo>
                      <a:lnTo>
                        <a:pt x="695" y="0"/>
                      </a:lnTo>
                      <a:cubicBezTo>
                        <a:pt x="658" y="0"/>
                        <a:pt x="628" y="30"/>
                        <a:pt x="628" y="67"/>
                      </a:cubicBezTo>
                      <a:lnTo>
                        <a:pt x="628" y="241"/>
                      </a:lnTo>
                      <a:lnTo>
                        <a:pt x="439" y="241"/>
                      </a:lnTo>
                      <a:cubicBezTo>
                        <a:pt x="402" y="241"/>
                        <a:pt x="372" y="271"/>
                        <a:pt x="372" y="308"/>
                      </a:cubicBezTo>
                      <a:lnTo>
                        <a:pt x="372" y="922"/>
                      </a:lnTo>
                      <a:cubicBezTo>
                        <a:pt x="372" y="922"/>
                        <a:pt x="372" y="922"/>
                        <a:pt x="372" y="923"/>
                      </a:cubicBezTo>
                      <a:lnTo>
                        <a:pt x="369" y="923"/>
                      </a:lnTo>
                      <a:cubicBezTo>
                        <a:pt x="165" y="923"/>
                        <a:pt x="0" y="1088"/>
                        <a:pt x="0" y="1292"/>
                      </a:cubicBezTo>
                      <a:lnTo>
                        <a:pt x="0" y="2182"/>
                      </a:lnTo>
                      <a:cubicBezTo>
                        <a:pt x="0" y="2218"/>
                        <a:pt x="30" y="2248"/>
                        <a:pt x="67" y="2248"/>
                      </a:cubicBezTo>
                      <a:lnTo>
                        <a:pt x="439" y="2248"/>
                      </a:lnTo>
                      <a:lnTo>
                        <a:pt x="2347" y="2248"/>
                      </a:lnTo>
                      <a:lnTo>
                        <a:pt x="2720" y="2248"/>
                      </a:lnTo>
                      <a:cubicBezTo>
                        <a:pt x="2756" y="2248"/>
                        <a:pt x="2786" y="2218"/>
                        <a:pt x="2786" y="2182"/>
                      </a:cubicBezTo>
                      <a:lnTo>
                        <a:pt x="2786" y="1292"/>
                      </a:lnTo>
                      <a:cubicBezTo>
                        <a:pt x="2786" y="1088"/>
                        <a:pt x="2621" y="923"/>
                        <a:pt x="2417" y="923"/>
                      </a:cubicBezTo>
                      <a:close/>
                      <a:moveTo>
                        <a:pt x="762" y="133"/>
                      </a:moveTo>
                      <a:lnTo>
                        <a:pt x="2024" y="133"/>
                      </a:lnTo>
                      <a:lnTo>
                        <a:pt x="2024" y="308"/>
                      </a:lnTo>
                      <a:lnTo>
                        <a:pt x="2024" y="854"/>
                      </a:lnTo>
                      <a:lnTo>
                        <a:pt x="762" y="854"/>
                      </a:lnTo>
                      <a:lnTo>
                        <a:pt x="762" y="133"/>
                      </a:lnTo>
                      <a:close/>
                      <a:moveTo>
                        <a:pt x="2281" y="2115"/>
                      </a:moveTo>
                      <a:lnTo>
                        <a:pt x="506" y="2115"/>
                      </a:lnTo>
                      <a:lnTo>
                        <a:pt x="506" y="1932"/>
                      </a:lnTo>
                      <a:lnTo>
                        <a:pt x="2281" y="1932"/>
                      </a:lnTo>
                      <a:lnTo>
                        <a:pt x="2281" y="2115"/>
                      </a:lnTo>
                      <a:close/>
                      <a:moveTo>
                        <a:pt x="2281" y="1799"/>
                      </a:moveTo>
                      <a:lnTo>
                        <a:pt x="506" y="1799"/>
                      </a:lnTo>
                      <a:lnTo>
                        <a:pt x="506" y="1616"/>
                      </a:lnTo>
                      <a:lnTo>
                        <a:pt x="2281" y="1616"/>
                      </a:lnTo>
                      <a:lnTo>
                        <a:pt x="2281" y="1799"/>
                      </a:lnTo>
                      <a:close/>
                    </a:path>
                  </a:pathLst>
                </a:custGeom>
                <a:solidFill>
                  <a:schemeClr val="bg1">
                    <a:lumMod val="10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cxnSp>
            <p:nvCxnSpPr>
              <p:cNvPr id="71" name="直接连接符 70"/>
              <p:cNvCxnSpPr/>
              <p:nvPr/>
            </p:nvCxnSpPr>
            <p:spPr>
              <a:xfrm>
                <a:off x="2312201" y="3870000"/>
                <a:ext cx="0" cy="2988000"/>
              </a:xfrm>
              <a:prstGeom prst="line">
                <a:avLst/>
              </a:prstGeom>
              <a:ln w="22225" cap="flat" cmpd="sng" algn="ctr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í$ľiḓê"/>
              <p:cNvGrpSpPr/>
              <p:nvPr/>
            </p:nvGrpSpPr>
            <p:grpSpPr>
              <a:xfrm>
                <a:off x="1796266" y="4749478"/>
                <a:ext cx="1031870" cy="1031870"/>
                <a:chOff x="2957516" y="4946652"/>
                <a:chExt cx="1031870" cy="1031870"/>
              </a:xfrm>
            </p:grpSpPr>
            <p:sp>
              <p:nvSpPr>
                <p:cNvPr id="79" name="išľíḑê"/>
                <p:cNvSpPr/>
                <p:nvPr/>
              </p:nvSpPr>
              <p:spPr>
                <a:xfrm>
                  <a:off x="2957516" y="4946652"/>
                  <a:ext cx="1031870" cy="1031870"/>
                </a:xfrm>
                <a:prstGeom prst="ellipse">
                  <a:avLst/>
                </a:prstGeom>
                <a:solidFill>
                  <a:schemeClr val="bg1">
                    <a:lumMod val="100000"/>
                  </a:schemeClr>
                </a:solidFill>
                <a:ln w="22225" cap="flat" cmpd="sng" algn="ctr">
                  <a:solidFill>
                    <a:schemeClr val="accent2">
                      <a:lumMod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80" name="îsḷîḓé"/>
                <p:cNvSpPr/>
                <p:nvPr/>
              </p:nvSpPr>
              <p:spPr>
                <a:xfrm>
                  <a:off x="3032127" y="5021263"/>
                  <a:ext cx="882648" cy="882648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81" name="iš1îḑé"/>
                <p:cNvSpPr/>
                <p:nvPr/>
              </p:nvSpPr>
              <p:spPr>
                <a:xfrm>
                  <a:off x="3231460" y="5328909"/>
                  <a:ext cx="483982" cy="268941"/>
                </a:xfrm>
                <a:custGeom>
                  <a:avLst/>
                  <a:gdLst>
                    <a:gd name="connsiteX0" fmla="*/ 228528 w 605733"/>
                    <a:gd name="connsiteY0" fmla="*/ 215224 h 336597"/>
                    <a:gd name="connsiteX1" fmla="*/ 495121 w 605733"/>
                    <a:gd name="connsiteY1" fmla="*/ 215224 h 336597"/>
                    <a:gd name="connsiteX2" fmla="*/ 505531 w 605733"/>
                    <a:gd name="connsiteY2" fmla="*/ 225597 h 336597"/>
                    <a:gd name="connsiteX3" fmla="*/ 495121 w 605733"/>
                    <a:gd name="connsiteY3" fmla="*/ 235970 h 336597"/>
                    <a:gd name="connsiteX4" fmla="*/ 228528 w 605733"/>
                    <a:gd name="connsiteY4" fmla="*/ 235970 h 336597"/>
                    <a:gd name="connsiteX5" fmla="*/ 218118 w 605733"/>
                    <a:gd name="connsiteY5" fmla="*/ 225597 h 336597"/>
                    <a:gd name="connsiteX6" fmla="*/ 228528 w 605733"/>
                    <a:gd name="connsiteY6" fmla="*/ 215224 h 336597"/>
                    <a:gd name="connsiteX7" fmla="*/ 141131 w 605733"/>
                    <a:gd name="connsiteY7" fmla="*/ 157972 h 336597"/>
                    <a:gd name="connsiteX8" fmla="*/ 130734 w 605733"/>
                    <a:gd name="connsiteY8" fmla="*/ 168369 h 336597"/>
                    <a:gd name="connsiteX9" fmla="*/ 141131 w 605733"/>
                    <a:gd name="connsiteY9" fmla="*/ 178766 h 336597"/>
                    <a:gd name="connsiteX10" fmla="*/ 151528 w 605733"/>
                    <a:gd name="connsiteY10" fmla="*/ 168369 h 336597"/>
                    <a:gd name="connsiteX11" fmla="*/ 141131 w 605733"/>
                    <a:gd name="connsiteY11" fmla="*/ 157972 h 336597"/>
                    <a:gd name="connsiteX12" fmla="*/ 228528 w 605733"/>
                    <a:gd name="connsiteY12" fmla="*/ 157925 h 336597"/>
                    <a:gd name="connsiteX13" fmla="*/ 495121 w 605733"/>
                    <a:gd name="connsiteY13" fmla="*/ 157925 h 336597"/>
                    <a:gd name="connsiteX14" fmla="*/ 505531 w 605733"/>
                    <a:gd name="connsiteY14" fmla="*/ 168334 h 336597"/>
                    <a:gd name="connsiteX15" fmla="*/ 495121 w 605733"/>
                    <a:gd name="connsiteY15" fmla="*/ 178742 h 336597"/>
                    <a:gd name="connsiteX16" fmla="*/ 228528 w 605733"/>
                    <a:gd name="connsiteY16" fmla="*/ 178742 h 336597"/>
                    <a:gd name="connsiteX17" fmla="*/ 218118 w 605733"/>
                    <a:gd name="connsiteY17" fmla="*/ 168334 h 336597"/>
                    <a:gd name="connsiteX18" fmla="*/ 228528 w 605733"/>
                    <a:gd name="connsiteY18" fmla="*/ 157925 h 336597"/>
                    <a:gd name="connsiteX19" fmla="*/ 141131 w 605733"/>
                    <a:gd name="connsiteY19" fmla="*/ 137179 h 336597"/>
                    <a:gd name="connsiteX20" fmla="*/ 172321 w 605733"/>
                    <a:gd name="connsiteY20" fmla="*/ 168369 h 336597"/>
                    <a:gd name="connsiteX21" fmla="*/ 141131 w 605733"/>
                    <a:gd name="connsiteY21" fmla="*/ 199559 h 336597"/>
                    <a:gd name="connsiteX22" fmla="*/ 109941 w 605733"/>
                    <a:gd name="connsiteY22" fmla="*/ 168369 h 336597"/>
                    <a:gd name="connsiteX23" fmla="*/ 141131 w 605733"/>
                    <a:gd name="connsiteY23" fmla="*/ 137179 h 336597"/>
                    <a:gd name="connsiteX24" fmla="*/ 228528 w 605733"/>
                    <a:gd name="connsiteY24" fmla="*/ 100697 h 336597"/>
                    <a:gd name="connsiteX25" fmla="*/ 495121 w 605733"/>
                    <a:gd name="connsiteY25" fmla="*/ 100697 h 336597"/>
                    <a:gd name="connsiteX26" fmla="*/ 505531 w 605733"/>
                    <a:gd name="connsiteY26" fmla="*/ 111070 h 336597"/>
                    <a:gd name="connsiteX27" fmla="*/ 495121 w 605733"/>
                    <a:gd name="connsiteY27" fmla="*/ 121443 h 336597"/>
                    <a:gd name="connsiteX28" fmla="*/ 228528 w 605733"/>
                    <a:gd name="connsiteY28" fmla="*/ 121443 h 336597"/>
                    <a:gd name="connsiteX29" fmla="*/ 218118 w 605733"/>
                    <a:gd name="connsiteY29" fmla="*/ 111070 h 336597"/>
                    <a:gd name="connsiteX30" fmla="*/ 228528 w 605733"/>
                    <a:gd name="connsiteY30" fmla="*/ 100697 h 336597"/>
                    <a:gd name="connsiteX31" fmla="*/ 144144 w 605733"/>
                    <a:gd name="connsiteY31" fmla="*/ 59736 h 336597"/>
                    <a:gd name="connsiteX32" fmla="*/ 59839 w 605733"/>
                    <a:gd name="connsiteY32" fmla="*/ 143912 h 336597"/>
                    <a:gd name="connsiteX33" fmla="*/ 59839 w 605733"/>
                    <a:gd name="connsiteY33" fmla="*/ 192651 h 336597"/>
                    <a:gd name="connsiteX34" fmla="*/ 144144 w 605733"/>
                    <a:gd name="connsiteY34" fmla="*/ 276931 h 336597"/>
                    <a:gd name="connsiteX35" fmla="*/ 545895 w 605733"/>
                    <a:gd name="connsiteY35" fmla="*/ 276931 h 336597"/>
                    <a:gd name="connsiteX36" fmla="*/ 545895 w 605733"/>
                    <a:gd name="connsiteY36" fmla="*/ 59736 h 336597"/>
                    <a:gd name="connsiteX37" fmla="*/ 136650 w 605733"/>
                    <a:gd name="connsiteY37" fmla="*/ 38952 h 336597"/>
                    <a:gd name="connsiteX38" fmla="*/ 556303 w 605733"/>
                    <a:gd name="connsiteY38" fmla="*/ 38952 h 336597"/>
                    <a:gd name="connsiteX39" fmla="*/ 566711 w 605733"/>
                    <a:gd name="connsiteY39" fmla="*/ 49344 h 336597"/>
                    <a:gd name="connsiteX40" fmla="*/ 566711 w 605733"/>
                    <a:gd name="connsiteY40" fmla="*/ 287323 h 336597"/>
                    <a:gd name="connsiteX41" fmla="*/ 556303 w 605733"/>
                    <a:gd name="connsiteY41" fmla="*/ 297715 h 336597"/>
                    <a:gd name="connsiteX42" fmla="*/ 136650 w 605733"/>
                    <a:gd name="connsiteY42" fmla="*/ 297715 h 336597"/>
                    <a:gd name="connsiteX43" fmla="*/ 126763 w 605733"/>
                    <a:gd name="connsiteY43" fmla="*/ 290337 h 336597"/>
                    <a:gd name="connsiteX44" fmla="*/ 46309 w 605733"/>
                    <a:gd name="connsiteY44" fmla="*/ 210110 h 336597"/>
                    <a:gd name="connsiteX45" fmla="*/ 39023 w 605733"/>
                    <a:gd name="connsiteY45" fmla="*/ 200133 h 336597"/>
                    <a:gd name="connsiteX46" fmla="*/ 39023 w 605733"/>
                    <a:gd name="connsiteY46" fmla="*/ 136534 h 336597"/>
                    <a:gd name="connsiteX47" fmla="*/ 46309 w 605733"/>
                    <a:gd name="connsiteY47" fmla="*/ 126557 h 336597"/>
                    <a:gd name="connsiteX48" fmla="*/ 126763 w 605733"/>
                    <a:gd name="connsiteY48" fmla="*/ 46330 h 336597"/>
                    <a:gd name="connsiteX49" fmla="*/ 136650 w 605733"/>
                    <a:gd name="connsiteY49" fmla="*/ 38952 h 336597"/>
                    <a:gd name="connsiteX50" fmla="*/ 113445 w 605733"/>
                    <a:gd name="connsiteY50" fmla="*/ 20784 h 336597"/>
                    <a:gd name="connsiteX51" fmla="*/ 20816 w 605733"/>
                    <a:gd name="connsiteY51" fmla="*/ 113377 h 336597"/>
                    <a:gd name="connsiteX52" fmla="*/ 20816 w 605733"/>
                    <a:gd name="connsiteY52" fmla="*/ 223324 h 336597"/>
                    <a:gd name="connsiteX53" fmla="*/ 113445 w 605733"/>
                    <a:gd name="connsiteY53" fmla="*/ 315813 h 336597"/>
                    <a:gd name="connsiteX54" fmla="*/ 584917 w 605733"/>
                    <a:gd name="connsiteY54" fmla="*/ 315813 h 336597"/>
                    <a:gd name="connsiteX55" fmla="*/ 584917 w 605733"/>
                    <a:gd name="connsiteY55" fmla="*/ 20784 h 336597"/>
                    <a:gd name="connsiteX56" fmla="*/ 103557 w 605733"/>
                    <a:gd name="connsiteY56" fmla="*/ 0 h 336597"/>
                    <a:gd name="connsiteX57" fmla="*/ 595325 w 605733"/>
                    <a:gd name="connsiteY57" fmla="*/ 0 h 336597"/>
                    <a:gd name="connsiteX58" fmla="*/ 605733 w 605733"/>
                    <a:gd name="connsiteY58" fmla="*/ 10392 h 336597"/>
                    <a:gd name="connsiteX59" fmla="*/ 605733 w 605733"/>
                    <a:gd name="connsiteY59" fmla="*/ 326205 h 336597"/>
                    <a:gd name="connsiteX60" fmla="*/ 595325 w 605733"/>
                    <a:gd name="connsiteY60" fmla="*/ 336597 h 336597"/>
                    <a:gd name="connsiteX61" fmla="*/ 103557 w 605733"/>
                    <a:gd name="connsiteY61" fmla="*/ 336597 h 336597"/>
                    <a:gd name="connsiteX62" fmla="*/ 93150 w 605733"/>
                    <a:gd name="connsiteY62" fmla="*/ 326205 h 336597"/>
                    <a:gd name="connsiteX63" fmla="*/ 10408 w 605733"/>
                    <a:gd name="connsiteY63" fmla="*/ 243589 h 336597"/>
                    <a:gd name="connsiteX64" fmla="*/ 0 w 605733"/>
                    <a:gd name="connsiteY64" fmla="*/ 233197 h 336597"/>
                    <a:gd name="connsiteX65" fmla="*/ 0 w 605733"/>
                    <a:gd name="connsiteY65" fmla="*/ 103400 h 336597"/>
                    <a:gd name="connsiteX66" fmla="*/ 10408 w 605733"/>
                    <a:gd name="connsiteY66" fmla="*/ 93008 h 336597"/>
                    <a:gd name="connsiteX67" fmla="*/ 93150 w 605733"/>
                    <a:gd name="connsiteY67" fmla="*/ 10392 h 336597"/>
                    <a:gd name="connsiteX68" fmla="*/ 103557 w 605733"/>
                    <a:gd name="connsiteY68" fmla="*/ 0 h 336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605733" h="336597">
                      <a:moveTo>
                        <a:pt x="228528" y="215224"/>
                      </a:moveTo>
                      <a:lnTo>
                        <a:pt x="495121" y="215224"/>
                      </a:lnTo>
                      <a:cubicBezTo>
                        <a:pt x="500847" y="215224"/>
                        <a:pt x="505531" y="219892"/>
                        <a:pt x="505531" y="225597"/>
                      </a:cubicBezTo>
                      <a:cubicBezTo>
                        <a:pt x="505531" y="231302"/>
                        <a:pt x="500847" y="235970"/>
                        <a:pt x="495121" y="235970"/>
                      </a:cubicBezTo>
                      <a:lnTo>
                        <a:pt x="228528" y="235970"/>
                      </a:lnTo>
                      <a:cubicBezTo>
                        <a:pt x="222802" y="235970"/>
                        <a:pt x="218118" y="231302"/>
                        <a:pt x="218118" y="225597"/>
                      </a:cubicBezTo>
                      <a:cubicBezTo>
                        <a:pt x="218118" y="219892"/>
                        <a:pt x="222802" y="215224"/>
                        <a:pt x="228528" y="215224"/>
                      </a:cubicBezTo>
                      <a:close/>
                      <a:moveTo>
                        <a:pt x="141131" y="157972"/>
                      </a:moveTo>
                      <a:cubicBezTo>
                        <a:pt x="135413" y="157972"/>
                        <a:pt x="130734" y="162651"/>
                        <a:pt x="130734" y="168369"/>
                      </a:cubicBezTo>
                      <a:cubicBezTo>
                        <a:pt x="130734" y="174087"/>
                        <a:pt x="135413" y="178766"/>
                        <a:pt x="141131" y="178766"/>
                      </a:cubicBezTo>
                      <a:cubicBezTo>
                        <a:pt x="146849" y="178766"/>
                        <a:pt x="151528" y="174087"/>
                        <a:pt x="151528" y="168369"/>
                      </a:cubicBezTo>
                      <a:cubicBezTo>
                        <a:pt x="151528" y="162651"/>
                        <a:pt x="146849" y="157972"/>
                        <a:pt x="141131" y="157972"/>
                      </a:cubicBezTo>
                      <a:close/>
                      <a:moveTo>
                        <a:pt x="228528" y="157925"/>
                      </a:moveTo>
                      <a:lnTo>
                        <a:pt x="495121" y="157925"/>
                      </a:lnTo>
                      <a:cubicBezTo>
                        <a:pt x="500847" y="157925"/>
                        <a:pt x="505531" y="162609"/>
                        <a:pt x="505531" y="168334"/>
                      </a:cubicBezTo>
                      <a:cubicBezTo>
                        <a:pt x="505531" y="174058"/>
                        <a:pt x="500847" y="178742"/>
                        <a:pt x="495121" y="178742"/>
                      </a:cubicBezTo>
                      <a:lnTo>
                        <a:pt x="228528" y="178742"/>
                      </a:lnTo>
                      <a:cubicBezTo>
                        <a:pt x="222802" y="178742"/>
                        <a:pt x="218118" y="174058"/>
                        <a:pt x="218118" y="168334"/>
                      </a:cubicBezTo>
                      <a:cubicBezTo>
                        <a:pt x="218118" y="162609"/>
                        <a:pt x="222802" y="157925"/>
                        <a:pt x="228528" y="157925"/>
                      </a:cubicBezTo>
                      <a:close/>
                      <a:moveTo>
                        <a:pt x="141131" y="137179"/>
                      </a:moveTo>
                      <a:cubicBezTo>
                        <a:pt x="158389" y="137179"/>
                        <a:pt x="172321" y="151111"/>
                        <a:pt x="172321" y="168369"/>
                      </a:cubicBezTo>
                      <a:cubicBezTo>
                        <a:pt x="172321" y="185524"/>
                        <a:pt x="158389" y="199559"/>
                        <a:pt x="141131" y="199559"/>
                      </a:cubicBezTo>
                      <a:cubicBezTo>
                        <a:pt x="123976" y="199559"/>
                        <a:pt x="109941" y="185524"/>
                        <a:pt x="109941" y="168369"/>
                      </a:cubicBezTo>
                      <a:cubicBezTo>
                        <a:pt x="109941" y="151111"/>
                        <a:pt x="123976" y="137179"/>
                        <a:pt x="141131" y="137179"/>
                      </a:cubicBezTo>
                      <a:close/>
                      <a:moveTo>
                        <a:pt x="228528" y="100697"/>
                      </a:moveTo>
                      <a:lnTo>
                        <a:pt x="495121" y="100697"/>
                      </a:lnTo>
                      <a:cubicBezTo>
                        <a:pt x="500847" y="100697"/>
                        <a:pt x="505531" y="105365"/>
                        <a:pt x="505531" y="111070"/>
                      </a:cubicBezTo>
                      <a:cubicBezTo>
                        <a:pt x="505531" y="116775"/>
                        <a:pt x="500847" y="121443"/>
                        <a:pt x="495121" y="121443"/>
                      </a:cubicBezTo>
                      <a:lnTo>
                        <a:pt x="228528" y="121443"/>
                      </a:lnTo>
                      <a:cubicBezTo>
                        <a:pt x="222802" y="121443"/>
                        <a:pt x="218118" y="116775"/>
                        <a:pt x="218118" y="111070"/>
                      </a:cubicBezTo>
                      <a:cubicBezTo>
                        <a:pt x="218118" y="105365"/>
                        <a:pt x="222802" y="100697"/>
                        <a:pt x="228528" y="100697"/>
                      </a:cubicBezTo>
                      <a:close/>
                      <a:moveTo>
                        <a:pt x="144144" y="59736"/>
                      </a:moveTo>
                      <a:cubicBezTo>
                        <a:pt x="129677" y="98810"/>
                        <a:pt x="98869" y="129571"/>
                        <a:pt x="59839" y="143912"/>
                      </a:cubicBezTo>
                      <a:lnTo>
                        <a:pt x="59839" y="192651"/>
                      </a:lnTo>
                      <a:cubicBezTo>
                        <a:pt x="98869" y="207096"/>
                        <a:pt x="129677" y="237857"/>
                        <a:pt x="144144" y="276931"/>
                      </a:cubicBezTo>
                      <a:lnTo>
                        <a:pt x="545895" y="276931"/>
                      </a:lnTo>
                      <a:lnTo>
                        <a:pt x="545895" y="59736"/>
                      </a:lnTo>
                      <a:close/>
                      <a:moveTo>
                        <a:pt x="136650" y="38952"/>
                      </a:moveTo>
                      <a:lnTo>
                        <a:pt x="556303" y="38952"/>
                      </a:lnTo>
                      <a:cubicBezTo>
                        <a:pt x="562027" y="38952"/>
                        <a:pt x="566711" y="43628"/>
                        <a:pt x="566711" y="49344"/>
                      </a:cubicBezTo>
                      <a:lnTo>
                        <a:pt x="566711" y="287323"/>
                      </a:lnTo>
                      <a:cubicBezTo>
                        <a:pt x="566711" y="293039"/>
                        <a:pt x="562027" y="297715"/>
                        <a:pt x="556303" y="297715"/>
                      </a:cubicBezTo>
                      <a:lnTo>
                        <a:pt x="136650" y="297715"/>
                      </a:lnTo>
                      <a:cubicBezTo>
                        <a:pt x="132071" y="297715"/>
                        <a:pt x="128116" y="294701"/>
                        <a:pt x="126763" y="290337"/>
                      </a:cubicBezTo>
                      <a:cubicBezTo>
                        <a:pt x="114794" y="251990"/>
                        <a:pt x="84818" y="221957"/>
                        <a:pt x="46309" y="210110"/>
                      </a:cubicBezTo>
                      <a:cubicBezTo>
                        <a:pt x="41937" y="208759"/>
                        <a:pt x="39023" y="204706"/>
                        <a:pt x="39023" y="200133"/>
                      </a:cubicBezTo>
                      <a:lnTo>
                        <a:pt x="39023" y="136534"/>
                      </a:lnTo>
                      <a:cubicBezTo>
                        <a:pt x="39023" y="131961"/>
                        <a:pt x="41937" y="127908"/>
                        <a:pt x="46309" y="126557"/>
                      </a:cubicBezTo>
                      <a:cubicBezTo>
                        <a:pt x="84818" y="114710"/>
                        <a:pt x="114794" y="84677"/>
                        <a:pt x="126763" y="46330"/>
                      </a:cubicBezTo>
                      <a:cubicBezTo>
                        <a:pt x="128116" y="41966"/>
                        <a:pt x="132071" y="38952"/>
                        <a:pt x="136650" y="38952"/>
                      </a:cubicBezTo>
                      <a:close/>
                      <a:moveTo>
                        <a:pt x="113445" y="20784"/>
                      </a:moveTo>
                      <a:cubicBezTo>
                        <a:pt x="108553" y="69523"/>
                        <a:pt x="69628" y="108389"/>
                        <a:pt x="20816" y="113377"/>
                      </a:cubicBezTo>
                      <a:lnTo>
                        <a:pt x="20816" y="223324"/>
                      </a:lnTo>
                      <a:cubicBezTo>
                        <a:pt x="69628" y="228208"/>
                        <a:pt x="108553" y="267074"/>
                        <a:pt x="113445" y="315813"/>
                      </a:cubicBezTo>
                      <a:lnTo>
                        <a:pt x="584917" y="315813"/>
                      </a:lnTo>
                      <a:lnTo>
                        <a:pt x="584917" y="20784"/>
                      </a:lnTo>
                      <a:close/>
                      <a:moveTo>
                        <a:pt x="103557" y="0"/>
                      </a:moveTo>
                      <a:lnTo>
                        <a:pt x="595325" y="0"/>
                      </a:lnTo>
                      <a:cubicBezTo>
                        <a:pt x="601050" y="0"/>
                        <a:pt x="605733" y="4676"/>
                        <a:pt x="605733" y="10392"/>
                      </a:cubicBezTo>
                      <a:lnTo>
                        <a:pt x="605733" y="326205"/>
                      </a:lnTo>
                      <a:cubicBezTo>
                        <a:pt x="605733" y="331921"/>
                        <a:pt x="601050" y="336597"/>
                        <a:pt x="595325" y="336597"/>
                      </a:cubicBezTo>
                      <a:lnTo>
                        <a:pt x="103557" y="336597"/>
                      </a:lnTo>
                      <a:cubicBezTo>
                        <a:pt x="97833" y="336597"/>
                        <a:pt x="93150" y="331921"/>
                        <a:pt x="93150" y="326205"/>
                      </a:cubicBezTo>
                      <a:cubicBezTo>
                        <a:pt x="93150" y="280688"/>
                        <a:pt x="55994" y="243589"/>
                        <a:pt x="10408" y="243589"/>
                      </a:cubicBezTo>
                      <a:cubicBezTo>
                        <a:pt x="4684" y="243589"/>
                        <a:pt x="0" y="238912"/>
                        <a:pt x="0" y="233197"/>
                      </a:cubicBezTo>
                      <a:lnTo>
                        <a:pt x="0" y="103400"/>
                      </a:lnTo>
                      <a:cubicBezTo>
                        <a:pt x="0" y="97685"/>
                        <a:pt x="4684" y="93008"/>
                        <a:pt x="10408" y="93008"/>
                      </a:cubicBezTo>
                      <a:cubicBezTo>
                        <a:pt x="55994" y="93008"/>
                        <a:pt x="93150" y="56013"/>
                        <a:pt x="93150" y="10392"/>
                      </a:cubicBezTo>
                      <a:cubicBezTo>
                        <a:pt x="93150" y="4676"/>
                        <a:pt x="97833" y="0"/>
                        <a:pt x="103557" y="0"/>
                      </a:cubicBezTo>
                      <a:close/>
                    </a:path>
                  </a:pathLst>
                </a:custGeom>
                <a:solidFill>
                  <a:schemeClr val="bg1">
                    <a:lumMod val="10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73" name="i$1iďê"/>
              <p:cNvGrpSpPr/>
              <p:nvPr/>
            </p:nvGrpSpPr>
            <p:grpSpPr>
              <a:xfrm>
                <a:off x="3788324" y="2035429"/>
                <a:ext cx="2172675" cy="1447548"/>
                <a:chOff x="4931850" y="2247318"/>
                <a:chExt cx="2172675" cy="1447548"/>
              </a:xfrm>
            </p:grpSpPr>
            <p:sp>
              <p:nvSpPr>
                <p:cNvPr id="77" name="i$ḷidé">
                  <a:extLst>
                    <a:ext uri="{FF2B5EF4-FFF2-40B4-BE49-F238E27FC236}">
                      <a16:creationId xmlns:a16="http://schemas.microsoft.com/office/drawing/2014/main" id="{39340196-E1AA-4B49-976A-BF366BB2B662}"/>
                    </a:ext>
                  </a:extLst>
                </p:cNvPr>
                <p:cNvSpPr/>
                <p:nvPr/>
              </p:nvSpPr>
              <p:spPr bwMode="auto">
                <a:xfrm>
                  <a:off x="4931850" y="2634916"/>
                  <a:ext cx="2172675" cy="1059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100" dirty="0" smtClean="0"/>
                    <a:t>支持</a:t>
                  </a:r>
                  <a:r>
                    <a:rPr lang="en-US" altLang="zh-CN" sz="1100" dirty="0" smtClean="0"/>
                    <a:t>excel</a:t>
                  </a:r>
                  <a:r>
                    <a:rPr lang="zh-CN" altLang="en-US" sz="1100" dirty="0" smtClean="0"/>
                    <a:t>文件读取模板</a:t>
                  </a:r>
                  <a:endParaRPr lang="en-US" altLang="zh-CN" sz="1100" dirty="0" smtClean="0"/>
                </a:p>
                <a:p>
                  <a:pPr marL="171450" indent="-1714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100" dirty="0" smtClean="0"/>
                    <a:t>日志记录</a:t>
                  </a:r>
                  <a:endParaRPr lang="en-US" altLang="zh-CN" sz="1100" dirty="0" smtClean="0"/>
                </a:p>
                <a:p>
                  <a:pPr marL="171450" indent="-1714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100" dirty="0" smtClean="0"/>
                    <a:t>数据绑定</a:t>
                  </a:r>
                  <a:endParaRPr lang="en-US" altLang="zh-CN" sz="1100" dirty="0" smtClean="0"/>
                </a:p>
              </p:txBody>
            </p:sp>
            <p:sp>
              <p:nvSpPr>
                <p:cNvPr id="78" name="iṡľîḑê">
                  <a:extLst>
                    <a:ext uri="{FF2B5EF4-FFF2-40B4-BE49-F238E27FC236}">
                      <a16:creationId xmlns:a16="http://schemas.microsoft.com/office/drawing/2014/main" id="{4D5C24C6-4DD0-4193-AD42-019C1134797B}"/>
                    </a:ext>
                  </a:extLst>
                </p:cNvPr>
                <p:cNvSpPr txBox="1"/>
                <p:nvPr/>
              </p:nvSpPr>
              <p:spPr bwMode="auto">
                <a:xfrm>
                  <a:off x="4931850" y="2247318"/>
                  <a:ext cx="2108063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1" dirty="0" smtClean="0"/>
                    <a:t>打印机软件</a:t>
                  </a:r>
                  <a:endParaRPr lang="en-US" altLang="zh-CN" sz="1800" b="1" dirty="0"/>
                </a:p>
              </p:txBody>
            </p:sp>
          </p:grpSp>
          <p:sp>
            <p:nvSpPr>
              <p:cNvPr id="76" name="ïšļid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3014481" y="5071614"/>
                <a:ext cx="160031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 smtClean="0"/>
                  <a:t>标签（含二维码）</a:t>
                </a:r>
                <a:endParaRPr lang="en-US" altLang="zh-CN" sz="1800" b="1" dirty="0"/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5849606" y="1345338"/>
              <a:ext cx="0" cy="501808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右箭头 87"/>
          <p:cNvSpPr/>
          <p:nvPr/>
        </p:nvSpPr>
        <p:spPr>
          <a:xfrm>
            <a:off x="5465748" y="2275488"/>
            <a:ext cx="803167" cy="6279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右箭头 88"/>
          <p:cNvSpPr/>
          <p:nvPr/>
        </p:nvSpPr>
        <p:spPr>
          <a:xfrm>
            <a:off x="5465748" y="4974902"/>
            <a:ext cx="803167" cy="63512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15" y="1345338"/>
            <a:ext cx="5389272" cy="3182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117" y="4618630"/>
            <a:ext cx="3536868" cy="19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机身</a:t>
            </a:r>
            <a:r>
              <a:rPr lang="zh-CN" altLang="en-US" dirty="0"/>
              <a:t>彩</a:t>
            </a:r>
            <a:r>
              <a:rPr lang="zh-CN" altLang="en-US" dirty="0" smtClean="0"/>
              <a:t>盒</a:t>
            </a:r>
            <a:r>
              <a:rPr lang="en-US" altLang="zh-CN" dirty="0" smtClean="0"/>
              <a:t>IMEI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23" name="iŝḻidè">
            <a:extLst>
              <a:ext uri="{FF2B5EF4-FFF2-40B4-BE49-F238E27FC236}">
                <a16:creationId xmlns:a16="http://schemas.microsoft.com/office/drawing/2014/main" id="{590695B0-FE9F-45F7-A281-47E4028E6A7F}"/>
              </a:ext>
            </a:extLst>
          </p:cNvPr>
          <p:cNvSpPr/>
          <p:nvPr/>
        </p:nvSpPr>
        <p:spPr>
          <a:xfrm>
            <a:off x="780371" y="1294935"/>
            <a:ext cx="1545013" cy="1326190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360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4" name="íśḻíďé">
            <a:extLst>
              <a:ext uri="{FF2B5EF4-FFF2-40B4-BE49-F238E27FC236}">
                <a16:creationId xmlns:a16="http://schemas.microsoft.com/office/drawing/2014/main" id="{E12042B5-55AB-40D8-9EA5-FB98EBB319F6}"/>
              </a:ext>
            </a:extLst>
          </p:cNvPr>
          <p:cNvSpPr txBox="1"/>
          <p:nvPr/>
        </p:nvSpPr>
        <p:spPr>
          <a:xfrm>
            <a:off x="2444992" y="1397932"/>
            <a:ext cx="1921301" cy="543832"/>
          </a:xfrm>
          <a:prstGeom prst="rect">
            <a:avLst/>
          </a:prstGeom>
          <a:noFill/>
        </p:spPr>
        <p:txBody>
          <a:bodyPr wrap="none" rtlCol="0" anchor="ctr">
            <a:normAutofit lnSpcReduction="10000"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/>
              <a:t>机身彩盒</a:t>
            </a:r>
            <a:r>
              <a:rPr lang="en-US" altLang="zh-CN" b="1" dirty="0" smtClean="0"/>
              <a:t>IMEI</a:t>
            </a:r>
            <a:r>
              <a:rPr lang="zh-CN" altLang="en-US" b="1" dirty="0" smtClean="0"/>
              <a:t>对比</a:t>
            </a:r>
            <a:endParaRPr lang="en-US" altLang="zh-CN" b="1" dirty="0" smtClean="0"/>
          </a:p>
          <a:p>
            <a:pPr lvl="0" defTabSz="914378">
              <a:spcBef>
                <a:spcPct val="0"/>
              </a:spcBef>
              <a:defRPr/>
            </a:pPr>
            <a:r>
              <a:rPr lang="en-US" altLang="zh-CN" sz="1200" b="1" dirty="0" smtClean="0">
                <a:latin typeface="+mn-ea"/>
              </a:rPr>
              <a:t>	</a:t>
            </a:r>
            <a:endParaRPr lang="en-US" altLang="zh-CN" sz="1600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2784090"/>
            <a:ext cx="5293838" cy="30431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627" y="2784090"/>
            <a:ext cx="5365860" cy="3043165"/>
          </a:xfrm>
          <a:prstGeom prst="rect">
            <a:avLst/>
          </a:prstGeom>
        </p:spPr>
      </p:pic>
      <p:grpSp>
        <p:nvGrpSpPr>
          <p:cNvPr id="6" name="íṩľíḋe"/>
          <p:cNvGrpSpPr/>
          <p:nvPr/>
        </p:nvGrpSpPr>
        <p:grpSpPr>
          <a:xfrm>
            <a:off x="4734789" y="4798413"/>
            <a:ext cx="2648811" cy="850086"/>
            <a:chOff x="3888840" y="2292175"/>
            <a:chExt cx="4395196" cy="1619283"/>
          </a:xfrm>
        </p:grpSpPr>
        <p:sp>
          <p:nvSpPr>
            <p:cNvPr id="17" name="î$ļiḋé"/>
            <p:cNvSpPr/>
            <p:nvPr/>
          </p:nvSpPr>
          <p:spPr>
            <a:xfrm>
              <a:off x="6086437" y="2292175"/>
              <a:ext cx="2197599" cy="1619283"/>
            </a:xfrm>
            <a:prstGeom prst="homePlat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0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成功通过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iṡ1ïḍê"/>
            <p:cNvSpPr/>
            <p:nvPr/>
          </p:nvSpPr>
          <p:spPr>
            <a:xfrm flipH="1">
              <a:off x="3888840" y="2292175"/>
              <a:ext cx="2197597" cy="1619283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anchor="ctr" anchorCtr="0">
              <a:normAutofit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zh-CN" altLang="en-US" sz="2000" b="1" dirty="0" smtClean="0">
                  <a:solidFill>
                    <a:schemeClr val="bg1"/>
                  </a:solidFill>
                </a:rPr>
                <a:t>出错失败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i$ḷidé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2444992" y="1813293"/>
            <a:ext cx="2172675" cy="105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机身</a:t>
            </a:r>
            <a:r>
              <a:rPr lang="en-US" altLang="zh-CN" sz="1100" dirty="0"/>
              <a:t>/</a:t>
            </a:r>
            <a:r>
              <a:rPr lang="zh-CN" altLang="en-US" sz="1100" dirty="0" smtClean="0"/>
              <a:t>彩盒</a:t>
            </a:r>
            <a:r>
              <a:rPr lang="en-US" altLang="zh-CN" sz="1100" dirty="0" smtClean="0"/>
              <a:t>IMEI</a:t>
            </a:r>
            <a:r>
              <a:rPr lang="zh-CN" altLang="en-US" sz="1100" dirty="0" smtClean="0"/>
              <a:t>不一致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失败</a:t>
            </a:r>
            <a:endParaRPr lang="en-US" altLang="zh-CN" sz="1100" dirty="0" smtClean="0"/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机身</a:t>
            </a:r>
            <a:r>
              <a:rPr lang="en-US" altLang="zh-CN" sz="1100" dirty="0" smtClean="0"/>
              <a:t>/</a:t>
            </a:r>
            <a:r>
              <a:rPr lang="zh-CN" altLang="en-US" sz="1100" dirty="0" smtClean="0"/>
              <a:t>彩盒</a:t>
            </a:r>
            <a:r>
              <a:rPr lang="en-US" altLang="zh-CN" sz="1100" dirty="0" smtClean="0"/>
              <a:t>IMEI</a:t>
            </a:r>
            <a:r>
              <a:rPr lang="zh-CN" altLang="en-US" sz="1100" dirty="0" smtClean="0"/>
              <a:t>一致：通过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5538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id="{ACE3B69C-7B00-4E19-8A33-B8981633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864" y="2635250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自动化部</a:t>
            </a:r>
            <a:endParaRPr lang="zh-CN" altLang="en-US" sz="4800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7668DC11-4832-4C2A-8EC8-083C29CB3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9597" y="3802448"/>
            <a:ext cx="8432813" cy="181575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团队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高素质、高水平、高效率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目标：提高</a:t>
            </a:r>
            <a:r>
              <a:rPr lang="zh-CN" altLang="en-US" sz="2800" dirty="0"/>
              <a:t>产品质量、减少人工成本、提高生产</a:t>
            </a:r>
            <a:r>
              <a:rPr lang="zh-CN" altLang="en-US" sz="2800" dirty="0" smtClean="0"/>
              <a:t>效率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7B30BB-737D-444D-B750-58BA0349157D}"/>
              </a:ext>
            </a:extLst>
          </p:cNvPr>
          <p:cNvSpPr txBox="1"/>
          <p:nvPr/>
        </p:nvSpPr>
        <p:spPr>
          <a:xfrm>
            <a:off x="2524348" y="16128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err="1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jimi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11A6D17D-FCC1-4761-8331-9593F4A7D812}"/>
              </a:ext>
            </a:extLst>
          </p:cNvPr>
          <p:cNvCxnSpPr>
            <a:stCxn id="86" idx="6"/>
            <a:endCxn id="72" idx="2"/>
          </p:cNvCxnSpPr>
          <p:nvPr/>
        </p:nvCxnSpPr>
        <p:spPr>
          <a:xfrm>
            <a:off x="6360943" y="4541919"/>
            <a:ext cx="1403222" cy="0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î$líḑê">
            <a:extLst>
              <a:ext uri="{FF2B5EF4-FFF2-40B4-BE49-F238E27FC236}">
                <a16:creationId xmlns:a16="http://schemas.microsoft.com/office/drawing/2014/main" id="{192B4765-9F3F-4759-83F7-8FB6386A1E20}"/>
              </a:ext>
            </a:extLst>
          </p:cNvPr>
          <p:cNvSpPr/>
          <p:nvPr/>
        </p:nvSpPr>
        <p:spPr>
          <a:xfrm>
            <a:off x="5637043" y="4179972"/>
            <a:ext cx="723900" cy="72389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b="1" dirty="0">
                <a:latin typeface="Impact" panose="020B0806030902050204" pitchFamily="34" charset="0"/>
              </a:rPr>
              <a:t>功能</a:t>
            </a:r>
            <a:endParaRPr b="1" dirty="0">
              <a:latin typeface="Impact" panose="020B0806030902050204" pitchFamily="34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D65AEF2-392B-4502-8EB4-54BF09655759}"/>
              </a:ext>
            </a:extLst>
          </p:cNvPr>
          <p:cNvCxnSpPr>
            <a:cxnSpLocks/>
            <a:stCxn id="77" idx="0"/>
            <a:endCxn id="54" idx="4"/>
          </p:cNvCxnSpPr>
          <p:nvPr/>
        </p:nvCxnSpPr>
        <p:spPr>
          <a:xfrm flipV="1">
            <a:off x="10431198" y="3033074"/>
            <a:ext cx="0" cy="1146898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1A6D17D-FCC1-4761-8331-9593F4A7D812}"/>
              </a:ext>
            </a:extLst>
          </p:cNvPr>
          <p:cNvCxnSpPr>
            <a:stCxn id="80" idx="6"/>
            <a:endCxn id="86" idx="2"/>
          </p:cNvCxnSpPr>
          <p:nvPr/>
        </p:nvCxnSpPr>
        <p:spPr>
          <a:xfrm>
            <a:off x="4463253" y="4541919"/>
            <a:ext cx="1173790" cy="0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11A6D17D-FCC1-4761-8331-9593F4A7D812}"/>
              </a:ext>
            </a:extLst>
          </p:cNvPr>
          <p:cNvCxnSpPr>
            <a:stCxn id="67" idx="6"/>
            <a:endCxn id="80" idx="2"/>
          </p:cNvCxnSpPr>
          <p:nvPr/>
        </p:nvCxnSpPr>
        <p:spPr>
          <a:xfrm>
            <a:off x="2203028" y="4541919"/>
            <a:ext cx="1536325" cy="0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$ļïdê">
            <a:extLst>
              <a:ext uri="{FF2B5EF4-FFF2-40B4-BE49-F238E27FC236}">
                <a16:creationId xmlns:a16="http://schemas.microsoft.com/office/drawing/2014/main" id="{89EDFFFD-99F9-44E3-A25B-751C26ACA19B}"/>
              </a:ext>
            </a:extLst>
          </p:cNvPr>
          <p:cNvSpPr/>
          <p:nvPr/>
        </p:nvSpPr>
        <p:spPr>
          <a:xfrm>
            <a:off x="10069248" y="4179972"/>
            <a:ext cx="723900" cy="72389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b="1" dirty="0" err="1" smtClean="0">
                <a:latin typeface="Impact" panose="020B0806030902050204" pitchFamily="34" charset="0"/>
              </a:rPr>
              <a:t>IMEI</a:t>
            </a:r>
            <a:r>
              <a:rPr lang="zh-CN" altLang="en-US" b="1" dirty="0" smtClean="0">
                <a:latin typeface="Impact" panose="020B0806030902050204" pitchFamily="34" charset="0"/>
              </a:rPr>
              <a:t>比对</a:t>
            </a:r>
            <a:endParaRPr lang="en-US" altLang="zh-CN" b="1" dirty="0">
              <a:latin typeface="Impact" panose="020B0806030902050204" pitchFamily="34" charset="0"/>
            </a:endParaRPr>
          </a:p>
        </p:txBody>
      </p:sp>
      <p:sp>
        <p:nvSpPr>
          <p:cNvPr id="78" name="îśľíḑê">
            <a:extLst>
              <a:ext uri="{FF2B5EF4-FFF2-40B4-BE49-F238E27FC236}">
                <a16:creationId xmlns:a16="http://schemas.microsoft.com/office/drawing/2014/main" id="{8A71189F-8904-4951-B4FC-381094B54451}"/>
              </a:ext>
            </a:extLst>
          </p:cNvPr>
          <p:cNvSpPr txBox="1"/>
          <p:nvPr/>
        </p:nvSpPr>
        <p:spPr>
          <a:xfrm>
            <a:off x="1196643" y="5077233"/>
            <a:ext cx="2038926" cy="46008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功能测试位</a:t>
            </a:r>
            <a:r>
              <a:rPr lang="en-US" altLang="zh-CN" b="1" dirty="0" smtClean="0">
                <a:solidFill>
                  <a:schemeClr val="accent1"/>
                </a:solidFill>
              </a:rPr>
              <a:t>(SMT)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80" name="î$líḑê">
            <a:extLst>
              <a:ext uri="{FF2B5EF4-FFF2-40B4-BE49-F238E27FC236}">
                <a16:creationId xmlns:a16="http://schemas.microsoft.com/office/drawing/2014/main" id="{192B4765-9F3F-4759-83F7-8FB6386A1E20}"/>
              </a:ext>
            </a:extLst>
          </p:cNvPr>
          <p:cNvSpPr/>
          <p:nvPr/>
        </p:nvSpPr>
        <p:spPr>
          <a:xfrm>
            <a:off x="3739353" y="4179972"/>
            <a:ext cx="723900" cy="72389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b="1" dirty="0" smtClean="0">
                <a:latin typeface="Impact" panose="020B0806030902050204" pitchFamily="34" charset="0"/>
              </a:rPr>
              <a:t>OQC</a:t>
            </a:r>
            <a:endParaRPr b="1" dirty="0">
              <a:latin typeface="Impact" panose="020B0806030902050204" pitchFamily="34" charset="0"/>
            </a:endParaRPr>
          </a:p>
        </p:txBody>
      </p:sp>
      <p:sp>
        <p:nvSpPr>
          <p:cNvPr id="67" name="î$líḑê">
            <a:extLst>
              <a:ext uri="{FF2B5EF4-FFF2-40B4-BE49-F238E27FC236}">
                <a16:creationId xmlns:a16="http://schemas.microsoft.com/office/drawing/2014/main" id="{192B4765-9F3F-4759-83F7-8FB6386A1E20}"/>
              </a:ext>
            </a:extLst>
          </p:cNvPr>
          <p:cNvSpPr/>
          <p:nvPr/>
        </p:nvSpPr>
        <p:spPr>
          <a:xfrm>
            <a:off x="1479128" y="4179972"/>
            <a:ext cx="723900" cy="72389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功能</a:t>
            </a:r>
            <a:endParaRPr dirty="0">
              <a:latin typeface="Impact" panose="020B0806030902050204" pitchFamily="34" charset="0"/>
            </a:endParaRPr>
          </a:p>
        </p:txBody>
      </p:sp>
      <p:sp>
        <p:nvSpPr>
          <p:cNvPr id="54" name="îṩlíďê">
            <a:extLst>
              <a:ext uri="{FF2B5EF4-FFF2-40B4-BE49-F238E27FC236}">
                <a16:creationId xmlns:a16="http://schemas.microsoft.com/office/drawing/2014/main" id="{02FACDCD-811C-4398-BD9C-160DE312E8E2}"/>
              </a:ext>
            </a:extLst>
          </p:cNvPr>
          <p:cNvSpPr/>
          <p:nvPr/>
        </p:nvSpPr>
        <p:spPr>
          <a:xfrm>
            <a:off x="10069248" y="2309180"/>
            <a:ext cx="723900" cy="723894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卡通</a:t>
            </a:r>
            <a:endParaRPr dirty="0">
              <a:latin typeface="Impact" panose="020B0806030902050204" pitchFamily="34" charset="0"/>
            </a:endParaRPr>
          </a:p>
        </p:txBody>
      </p:sp>
      <p:sp>
        <p:nvSpPr>
          <p:cNvPr id="56" name="îśľíḑê">
            <a:extLst>
              <a:ext uri="{FF2B5EF4-FFF2-40B4-BE49-F238E27FC236}">
                <a16:creationId xmlns:a16="http://schemas.microsoft.com/office/drawing/2014/main" id="{8A71189F-8904-4951-B4FC-381094B54451}"/>
              </a:ext>
            </a:extLst>
          </p:cNvPr>
          <p:cNvSpPr txBox="1"/>
          <p:nvPr/>
        </p:nvSpPr>
        <p:spPr>
          <a:xfrm>
            <a:off x="3521783" y="5154837"/>
            <a:ext cx="1533794" cy="382476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accent1"/>
                </a:solidFill>
                <a:latin typeface="+mn-ea"/>
              </a:rPr>
              <a:t>OQC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</a:rPr>
              <a:t>检测位</a:t>
            </a:r>
            <a:endParaRPr lang="zh-CN" alt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4" name="iśḷiḍê">
            <a:extLst>
              <a:ext uri="{FF2B5EF4-FFF2-40B4-BE49-F238E27FC236}">
                <a16:creationId xmlns:a16="http://schemas.microsoft.com/office/drawing/2014/main" id="{625C5F23-C6FE-4FED-A8A2-1922EFB1980B}"/>
              </a:ext>
            </a:extLst>
          </p:cNvPr>
          <p:cNvSpPr txBox="1"/>
          <p:nvPr/>
        </p:nvSpPr>
        <p:spPr>
          <a:xfrm>
            <a:off x="9706499" y="1804221"/>
            <a:ext cx="1609668" cy="371110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卡通测试位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63475" y="5773645"/>
            <a:ext cx="200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SMT</a:t>
            </a:r>
            <a:r>
              <a:rPr lang="zh-CN" altLang="en-US" sz="1400" dirty="0" smtClean="0">
                <a:latin typeface="+mn-ea"/>
              </a:rPr>
              <a:t>功能测试位</a:t>
            </a:r>
            <a:endParaRPr lang="en-US" altLang="zh-CN" sz="14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OQC</a:t>
            </a:r>
            <a:r>
              <a:rPr lang="zh-CN" altLang="en-US" sz="1400" dirty="0" smtClean="0">
                <a:latin typeface="+mn-ea"/>
              </a:rPr>
              <a:t>检测位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1A6D17D-FCC1-4761-8331-9593F4A7D812}"/>
              </a:ext>
            </a:extLst>
          </p:cNvPr>
          <p:cNvCxnSpPr>
            <a:stCxn id="72" idx="6"/>
            <a:endCxn id="77" idx="2"/>
          </p:cNvCxnSpPr>
          <p:nvPr/>
        </p:nvCxnSpPr>
        <p:spPr>
          <a:xfrm>
            <a:off x="8488065" y="4541919"/>
            <a:ext cx="1581183" cy="0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产品管控流程</a:t>
            </a:r>
            <a:endParaRPr lang="zh-CN" altLang="en-US" dirty="0"/>
          </a:p>
        </p:txBody>
      </p:sp>
      <p:sp>
        <p:nvSpPr>
          <p:cNvPr id="58" name="iśḷiḍê">
            <a:extLst>
              <a:ext uri="{FF2B5EF4-FFF2-40B4-BE49-F238E27FC236}">
                <a16:creationId xmlns:a16="http://schemas.microsoft.com/office/drawing/2014/main" id="{625C5F23-C6FE-4FED-A8A2-1922EFB1980B}"/>
              </a:ext>
            </a:extLst>
          </p:cNvPr>
          <p:cNvSpPr txBox="1"/>
          <p:nvPr/>
        </p:nvSpPr>
        <p:spPr>
          <a:xfrm>
            <a:off x="5468411" y="5154837"/>
            <a:ext cx="1389032" cy="40650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00B0F0"/>
                </a:solidFill>
                <a:latin typeface="+mn-ea"/>
              </a:rPr>
              <a:t>功能测试位</a:t>
            </a:r>
            <a:endParaRPr lang="zh-CN" altLang="en-US" b="1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72" name="îṩlíďê">
            <a:extLst>
              <a:ext uri="{FF2B5EF4-FFF2-40B4-BE49-F238E27FC236}">
                <a16:creationId xmlns:a16="http://schemas.microsoft.com/office/drawing/2014/main" id="{02FACDCD-811C-4398-BD9C-160DE312E8E2}"/>
              </a:ext>
            </a:extLst>
          </p:cNvPr>
          <p:cNvSpPr/>
          <p:nvPr/>
        </p:nvSpPr>
        <p:spPr>
          <a:xfrm>
            <a:off x="7764165" y="4179972"/>
            <a:ext cx="723900" cy="72389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b="1" dirty="0">
                <a:latin typeface="Impact" panose="020B0806030902050204" pitchFamily="34" charset="0"/>
              </a:rPr>
              <a:t>耦合</a:t>
            </a:r>
            <a:endParaRPr lang="en-US" altLang="zh-CN" b="1" dirty="0">
              <a:latin typeface="Impact" panose="020B0806030902050204" pitchFamily="34" charset="0"/>
            </a:endParaRPr>
          </a:p>
        </p:txBody>
      </p:sp>
      <p:sp>
        <p:nvSpPr>
          <p:cNvPr id="83" name="iśḷiḍê">
            <a:extLst>
              <a:ext uri="{FF2B5EF4-FFF2-40B4-BE49-F238E27FC236}">
                <a16:creationId xmlns:a16="http://schemas.microsoft.com/office/drawing/2014/main" id="{625C5F23-C6FE-4FED-A8A2-1922EFB1980B}"/>
              </a:ext>
            </a:extLst>
          </p:cNvPr>
          <p:cNvSpPr txBox="1"/>
          <p:nvPr/>
        </p:nvSpPr>
        <p:spPr>
          <a:xfrm>
            <a:off x="7642970" y="5155112"/>
            <a:ext cx="1577503" cy="533438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rgbClr val="00B0F0"/>
                </a:solidFill>
                <a:latin typeface="+mn-ea"/>
              </a:rPr>
              <a:t>耦合</a:t>
            </a:r>
            <a:r>
              <a:rPr lang="en-US" altLang="zh-CN" b="1" dirty="0" smtClean="0">
                <a:solidFill>
                  <a:srgbClr val="00B0F0"/>
                </a:solidFill>
                <a:latin typeface="+mn-ea"/>
              </a:rPr>
              <a:t>/</a:t>
            </a:r>
            <a:r>
              <a:rPr lang="en-US" altLang="zh-CN" b="1" dirty="0" err="1" smtClean="0">
                <a:solidFill>
                  <a:srgbClr val="00B0F0"/>
                </a:solidFill>
                <a:latin typeface="+mn-ea"/>
              </a:rPr>
              <a:t>IMEI</a:t>
            </a:r>
            <a:r>
              <a:rPr lang="zh-CN" altLang="en-US" b="1" dirty="0" smtClean="0">
                <a:solidFill>
                  <a:srgbClr val="00B0F0"/>
                </a:solidFill>
                <a:latin typeface="+mn-ea"/>
              </a:rPr>
              <a:t>烧写测试</a:t>
            </a:r>
            <a:r>
              <a:rPr lang="zh-CN" altLang="en-US" b="1" dirty="0" smtClean="0">
                <a:solidFill>
                  <a:srgbClr val="00B0F0"/>
                </a:solidFill>
                <a:latin typeface="+mn-ea"/>
              </a:rPr>
              <a:t>位</a:t>
            </a:r>
            <a:endParaRPr lang="zh-CN" altLang="en-US" b="1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87" name="iśḷiḍê">
            <a:extLst>
              <a:ext uri="{FF2B5EF4-FFF2-40B4-BE49-F238E27FC236}">
                <a16:creationId xmlns:a16="http://schemas.microsoft.com/office/drawing/2014/main" id="{625C5F23-C6FE-4FED-A8A2-1922EFB1980B}"/>
              </a:ext>
            </a:extLst>
          </p:cNvPr>
          <p:cNvSpPr txBox="1"/>
          <p:nvPr/>
        </p:nvSpPr>
        <p:spPr>
          <a:xfrm>
            <a:off x="9816817" y="5155112"/>
            <a:ext cx="1389032" cy="40650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en-US" altLang="zh-CN" b="1" dirty="0" err="1" smtClean="0">
                <a:solidFill>
                  <a:srgbClr val="00B0F0"/>
                </a:solidFill>
                <a:latin typeface="+mn-ea"/>
              </a:rPr>
              <a:t>IMEI</a:t>
            </a:r>
            <a:r>
              <a:rPr lang="zh-CN" altLang="en-US" b="1" dirty="0" smtClean="0">
                <a:solidFill>
                  <a:srgbClr val="00B0F0"/>
                </a:solidFill>
                <a:latin typeface="+mn-ea"/>
              </a:rPr>
              <a:t>对比位</a:t>
            </a:r>
            <a:endParaRPr lang="zh-CN" altLang="en-US" b="1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468411" y="5773645"/>
            <a:ext cx="1985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OQC</a:t>
            </a:r>
            <a:r>
              <a:rPr lang="zh-CN" altLang="en-US" sz="1400" dirty="0" smtClean="0">
                <a:latin typeface="+mn-ea"/>
              </a:rPr>
              <a:t>检测位</a:t>
            </a:r>
            <a:endParaRPr lang="en-US" altLang="zh-CN" sz="14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GCE</a:t>
            </a:r>
            <a:r>
              <a:rPr lang="zh-CN" altLang="en-US" sz="1400" dirty="0" smtClean="0">
                <a:latin typeface="+mn-ea"/>
              </a:rPr>
              <a:t>功能测试位</a:t>
            </a:r>
            <a:endParaRPr lang="zh-CN" altLang="en-US" sz="1400" dirty="0">
              <a:latin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9828173" y="5773645"/>
            <a:ext cx="2063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耦合</a:t>
            </a:r>
            <a:r>
              <a:rPr lang="en-US" altLang="zh-CN" sz="1400" dirty="0">
                <a:latin typeface="+mn-ea"/>
              </a:rPr>
              <a:t>/</a:t>
            </a:r>
            <a:r>
              <a:rPr lang="en-US" altLang="zh-CN" sz="1400" dirty="0" err="1">
                <a:latin typeface="+mn-ea"/>
              </a:rPr>
              <a:t>IMEI</a:t>
            </a:r>
            <a:r>
              <a:rPr lang="zh-CN" altLang="en-US" sz="1400" dirty="0">
                <a:latin typeface="+mn-ea"/>
              </a:rPr>
              <a:t>烧写测试位</a:t>
            </a:r>
            <a:endParaRPr lang="en-US" altLang="zh-CN" sz="14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latin typeface="+mn-ea"/>
              </a:rPr>
              <a:t>IMEI</a:t>
            </a:r>
            <a:r>
              <a:rPr lang="zh-CN" altLang="en-US" sz="1400" dirty="0" smtClean="0">
                <a:latin typeface="+mn-ea"/>
              </a:rPr>
              <a:t>对比位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96644" y="5797118"/>
            <a:ext cx="1636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SMT</a:t>
            </a:r>
            <a:r>
              <a:rPr lang="zh-CN" altLang="en-US" sz="1400" dirty="0">
                <a:latin typeface="+mn-ea"/>
              </a:rPr>
              <a:t>功能测试位</a:t>
            </a:r>
            <a:endParaRPr lang="en-US" altLang="zh-CN" sz="1400" dirty="0">
              <a:latin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642614" y="5773645"/>
            <a:ext cx="2063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+mn-ea"/>
              </a:rPr>
              <a:t>GCE</a:t>
            </a:r>
            <a:r>
              <a:rPr lang="zh-CN" altLang="en-US" sz="1400" dirty="0">
                <a:latin typeface="+mn-ea"/>
              </a:rPr>
              <a:t>功能测试位</a:t>
            </a:r>
            <a:endParaRPr lang="en-US" altLang="zh-CN" sz="14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耦合</a:t>
            </a:r>
            <a:r>
              <a:rPr lang="en-US" altLang="zh-CN" sz="1400" dirty="0" smtClean="0">
                <a:latin typeface="+mn-ea"/>
              </a:rPr>
              <a:t>/</a:t>
            </a:r>
            <a:r>
              <a:rPr lang="en-US" altLang="zh-CN" sz="1400" dirty="0" err="1" smtClean="0">
                <a:latin typeface="+mn-ea"/>
              </a:rPr>
              <a:t>IMEI</a:t>
            </a:r>
            <a:r>
              <a:rPr lang="zh-CN" altLang="en-US" sz="1400" dirty="0">
                <a:latin typeface="+mn-ea"/>
              </a:rPr>
              <a:t>烧写</a:t>
            </a:r>
            <a:r>
              <a:rPr lang="zh-CN" altLang="en-US" sz="1400" dirty="0" smtClean="0">
                <a:latin typeface="+mn-ea"/>
              </a:rPr>
              <a:t>测试位</a:t>
            </a:r>
            <a:endParaRPr lang="en-US" altLang="zh-CN" sz="1400" dirty="0">
              <a:latin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706499" y="1286034"/>
            <a:ext cx="20638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前面所有测试</a:t>
            </a:r>
            <a:endParaRPr lang="en-US" altLang="zh-CN" sz="14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卡通测试位</a:t>
            </a:r>
            <a:endParaRPr lang="en-US" altLang="zh-CN" sz="14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400" dirty="0">
              <a:latin typeface="+mn-ea"/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DB4483F-10B1-4B14-94CB-11B5D2972977}"/>
              </a:ext>
            </a:extLst>
          </p:cNvPr>
          <p:cNvCxnSpPr>
            <a:cxnSpLocks/>
          </p:cNvCxnSpPr>
          <p:nvPr/>
        </p:nvCxnSpPr>
        <p:spPr>
          <a:xfrm>
            <a:off x="9806687" y="1276063"/>
            <a:ext cx="155349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îṧ1íḑè">
            <a:extLst>
              <a:ext uri="{FF2B5EF4-FFF2-40B4-BE49-F238E27FC236}">
                <a16:creationId xmlns:a16="http://schemas.microsoft.com/office/drawing/2014/main" id="{FF362C47-0808-4071-A8C8-844287F8477B}"/>
              </a:ext>
            </a:extLst>
          </p:cNvPr>
          <p:cNvSpPr/>
          <p:nvPr/>
        </p:nvSpPr>
        <p:spPr bwMode="auto">
          <a:xfrm>
            <a:off x="1432117" y="2599384"/>
            <a:ext cx="775562" cy="11207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53585F">
              <a:alpha val="2688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isḷíde">
            <a:extLst>
              <a:ext uri="{FF2B5EF4-FFF2-40B4-BE49-F238E27FC236}">
                <a16:creationId xmlns:a16="http://schemas.microsoft.com/office/drawing/2014/main" id="{0881EF50-F60B-4B60-84B2-90E1F2EAD257}"/>
              </a:ext>
            </a:extLst>
          </p:cNvPr>
          <p:cNvSpPr/>
          <p:nvPr/>
        </p:nvSpPr>
        <p:spPr bwMode="auto">
          <a:xfrm>
            <a:off x="1042306" y="1545055"/>
            <a:ext cx="1166400" cy="1166400"/>
          </a:xfrm>
          <a:prstGeom prst="ellips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2989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06" name="iṧlíḑè">
            <a:extLst>
              <a:ext uri="{FF2B5EF4-FFF2-40B4-BE49-F238E27FC236}">
                <a16:creationId xmlns:a16="http://schemas.microsoft.com/office/drawing/2014/main" id="{45AA225B-5F9F-4D4D-8E22-6EFDE9D114B2}"/>
              </a:ext>
            </a:extLst>
          </p:cNvPr>
          <p:cNvSpPr/>
          <p:nvPr/>
        </p:nvSpPr>
        <p:spPr>
          <a:xfrm>
            <a:off x="1890054" y="1458124"/>
            <a:ext cx="540000" cy="54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107" name="işḻide">
            <a:extLst>
              <a:ext uri="{FF2B5EF4-FFF2-40B4-BE49-F238E27FC236}">
                <a16:creationId xmlns:a16="http://schemas.microsoft.com/office/drawing/2014/main" id="{9AB622BF-D68E-401C-8103-CC8A17F45520}"/>
              </a:ext>
            </a:extLst>
          </p:cNvPr>
          <p:cNvSpPr/>
          <p:nvPr/>
        </p:nvSpPr>
        <p:spPr>
          <a:xfrm>
            <a:off x="2025930" y="1600208"/>
            <a:ext cx="268250" cy="255828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108" name="ïšḷíḑê">
            <a:extLst>
              <a:ext uri="{FF2B5EF4-FFF2-40B4-BE49-F238E27FC236}">
                <a16:creationId xmlns:a16="http://schemas.microsoft.com/office/drawing/2014/main" id="{5573ABB9-CED9-48DF-940C-62F35EEA1236}"/>
              </a:ext>
            </a:extLst>
          </p:cNvPr>
          <p:cNvSpPr txBox="1"/>
          <p:nvPr/>
        </p:nvSpPr>
        <p:spPr>
          <a:xfrm>
            <a:off x="2597490" y="1929945"/>
            <a:ext cx="3779304" cy="110255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后</a:t>
            </a:r>
            <a:r>
              <a:rPr lang="zh-CN" altLang="en-US" sz="1200" dirty="0" smtClean="0">
                <a:latin typeface="+mn-ea"/>
              </a:rPr>
              <a:t>一工位将检测前一工位是否通过</a:t>
            </a:r>
            <a:endParaRPr lang="en-US" altLang="zh-CN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+mn-ea"/>
              </a:rPr>
              <a:t>当检测前面步骤出错时需要进行返工位测试</a:t>
            </a:r>
            <a:endParaRPr lang="en-US" altLang="zh-CN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+mn-ea"/>
              </a:rPr>
              <a:t>卡通位会检测前面所有工位是否全部通过</a:t>
            </a:r>
            <a:r>
              <a:rPr lang="en-US" altLang="zh-CN" sz="1200" dirty="0" smtClean="0">
                <a:latin typeface="+mn-ea"/>
              </a:rPr>
              <a:t>——</a:t>
            </a:r>
            <a:r>
              <a:rPr lang="zh-CN" altLang="en-US" sz="1200" dirty="0" smtClean="0">
                <a:latin typeface="+mn-ea"/>
              </a:rPr>
              <a:t>最后把关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09" name="i$ḷîďê">
            <a:extLst>
              <a:ext uri="{FF2B5EF4-FFF2-40B4-BE49-F238E27FC236}">
                <a16:creationId xmlns:a16="http://schemas.microsoft.com/office/drawing/2014/main" id="{BAD6BA88-ECC2-436B-A39C-B8C4A4BF0424}"/>
              </a:ext>
            </a:extLst>
          </p:cNvPr>
          <p:cNvSpPr txBox="1"/>
          <p:nvPr/>
        </p:nvSpPr>
        <p:spPr>
          <a:xfrm>
            <a:off x="2597490" y="1458124"/>
            <a:ext cx="3779304" cy="47182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1600" b="1" dirty="0" smtClean="0">
                <a:solidFill>
                  <a:srgbClr val="FFB535"/>
                </a:solidFill>
              </a:rPr>
              <a:t>产品管控流程</a:t>
            </a:r>
            <a:endParaRPr lang="zh-CN" altLang="en-US" sz="1600" b="1" dirty="0">
              <a:solidFill>
                <a:srgbClr val="FFB535"/>
              </a:solidFill>
            </a:endParaRPr>
          </a:p>
        </p:txBody>
      </p:sp>
      <p:sp>
        <p:nvSpPr>
          <p:cNvPr id="37" name="i$ļïdê">
            <a:extLst>
              <a:ext uri="{FF2B5EF4-FFF2-40B4-BE49-F238E27FC236}">
                <a16:creationId xmlns:a16="http://schemas.microsoft.com/office/drawing/2014/main" id="{89EDFFFD-99F9-44E3-A25B-751C26ACA19B}"/>
              </a:ext>
            </a:extLst>
          </p:cNvPr>
          <p:cNvSpPr/>
          <p:nvPr/>
        </p:nvSpPr>
        <p:spPr>
          <a:xfrm>
            <a:off x="1478924" y="2882629"/>
            <a:ext cx="723900" cy="72389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返工</a:t>
            </a:r>
            <a:endParaRPr dirty="0">
              <a:latin typeface="Impact" panose="020B0806030902050204" pitchFamily="34" charset="0"/>
            </a:endParaRPr>
          </a:p>
        </p:txBody>
      </p:sp>
      <p:sp>
        <p:nvSpPr>
          <p:cNvPr id="38" name="iśḷiḍê">
            <a:extLst>
              <a:ext uri="{FF2B5EF4-FFF2-40B4-BE49-F238E27FC236}">
                <a16:creationId xmlns:a16="http://schemas.microsoft.com/office/drawing/2014/main" id="{625C5F23-C6FE-4FED-A8A2-1922EFB1980B}"/>
              </a:ext>
            </a:extLst>
          </p:cNvPr>
          <p:cNvSpPr txBox="1"/>
          <p:nvPr/>
        </p:nvSpPr>
        <p:spPr>
          <a:xfrm>
            <a:off x="2365331" y="2955775"/>
            <a:ext cx="3350800" cy="644974"/>
          </a:xfrm>
          <a:prstGeom prst="rect">
            <a:avLst/>
          </a:prstGeom>
          <a:noFill/>
        </p:spPr>
        <p:txBody>
          <a:bodyPr wrap="square" rtlCol="0" anchor="b">
            <a:normAutofit fontScale="85000" lnSpcReduction="10000"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00B0F0"/>
                </a:solidFill>
                <a:latin typeface="+mn-ea"/>
              </a:rPr>
              <a:t>返工位测试</a:t>
            </a:r>
            <a:endParaRPr lang="en-US" altLang="zh-CN" b="1" dirty="0" smtClean="0">
              <a:solidFill>
                <a:srgbClr val="00B0F0"/>
              </a:solidFill>
              <a:latin typeface="+mn-ea"/>
            </a:endParaRPr>
          </a:p>
          <a:p>
            <a:pPr lvl="0" defTabSz="914378">
              <a:spcBef>
                <a:spcPct val="0"/>
              </a:spcBef>
              <a:defRPr/>
            </a:pPr>
            <a:r>
              <a:rPr lang="en-US" altLang="zh-CN" b="1" dirty="0">
                <a:solidFill>
                  <a:srgbClr val="00B0F0"/>
                </a:solidFill>
                <a:latin typeface="+mn-ea"/>
              </a:rPr>
              <a:t>	</a:t>
            </a:r>
            <a:r>
              <a:rPr lang="en-US" altLang="zh-CN" b="1" dirty="0" smtClean="0">
                <a:solidFill>
                  <a:srgbClr val="00B0F0"/>
                </a:solidFill>
                <a:latin typeface="+mn-ea"/>
              </a:rPr>
              <a:t>—</a:t>
            </a:r>
            <a:r>
              <a:rPr lang="zh-CN" altLang="en-US" b="1" dirty="0" smtClean="0">
                <a:solidFill>
                  <a:srgbClr val="00B0F0"/>
                </a:solidFill>
                <a:latin typeface="+mn-ea"/>
              </a:rPr>
              <a:t>前面步骤检测存在错误</a:t>
            </a:r>
            <a:endParaRPr lang="zh-CN" altLang="en-US" b="1" dirty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92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4927057" y="2988500"/>
            <a:ext cx="595939" cy="763233"/>
          </a:xfrm>
          <a:custGeom>
            <a:avLst/>
            <a:gdLst>
              <a:gd name="T0" fmla="*/ 557 w 702"/>
              <a:gd name="T1" fmla="*/ 136 h 898"/>
              <a:gd name="T2" fmla="*/ 681 w 702"/>
              <a:gd name="T3" fmla="*/ 72 h 898"/>
              <a:gd name="T4" fmla="*/ 700 w 702"/>
              <a:gd name="T5" fmla="*/ 55 h 898"/>
              <a:gd name="T6" fmla="*/ 673 w 702"/>
              <a:gd name="T7" fmla="*/ 31 h 898"/>
              <a:gd name="T8" fmla="*/ 656 w 702"/>
              <a:gd name="T9" fmla="*/ 16 h 898"/>
              <a:gd name="T10" fmla="*/ 569 w 702"/>
              <a:gd name="T11" fmla="*/ 21 h 898"/>
              <a:gd name="T12" fmla="*/ 286 w 702"/>
              <a:gd name="T13" fmla="*/ 79 h 898"/>
              <a:gd name="T14" fmla="*/ 38 w 702"/>
              <a:gd name="T15" fmla="*/ 130 h 898"/>
              <a:gd name="T16" fmla="*/ 4 w 702"/>
              <a:gd name="T17" fmla="*/ 193 h 898"/>
              <a:gd name="T18" fmla="*/ 34 w 702"/>
              <a:gd name="T19" fmla="*/ 231 h 898"/>
              <a:gd name="T20" fmla="*/ 216 w 702"/>
              <a:gd name="T21" fmla="*/ 210 h 898"/>
              <a:gd name="T22" fmla="*/ 381 w 702"/>
              <a:gd name="T23" fmla="*/ 176 h 898"/>
              <a:gd name="T24" fmla="*/ 374 w 702"/>
              <a:gd name="T25" fmla="*/ 216 h 898"/>
              <a:gd name="T26" fmla="*/ 351 w 702"/>
              <a:gd name="T27" fmla="*/ 487 h 898"/>
              <a:gd name="T28" fmla="*/ 338 w 702"/>
              <a:gd name="T29" fmla="*/ 716 h 898"/>
              <a:gd name="T30" fmla="*/ 329 w 702"/>
              <a:gd name="T31" fmla="*/ 755 h 898"/>
              <a:gd name="T32" fmla="*/ 350 w 702"/>
              <a:gd name="T33" fmla="*/ 771 h 898"/>
              <a:gd name="T34" fmla="*/ 350 w 702"/>
              <a:gd name="T35" fmla="*/ 799 h 898"/>
              <a:gd name="T36" fmla="*/ 345 w 702"/>
              <a:gd name="T37" fmla="*/ 843 h 898"/>
              <a:gd name="T38" fmla="*/ 358 w 702"/>
              <a:gd name="T39" fmla="*/ 840 h 898"/>
              <a:gd name="T40" fmla="*/ 397 w 702"/>
              <a:gd name="T41" fmla="*/ 885 h 898"/>
              <a:gd name="T42" fmla="*/ 402 w 702"/>
              <a:gd name="T43" fmla="*/ 896 h 898"/>
              <a:gd name="T44" fmla="*/ 412 w 702"/>
              <a:gd name="T45" fmla="*/ 870 h 898"/>
              <a:gd name="T46" fmla="*/ 427 w 702"/>
              <a:gd name="T47" fmla="*/ 828 h 898"/>
              <a:gd name="T48" fmla="*/ 444 w 702"/>
              <a:gd name="T49" fmla="*/ 704 h 898"/>
              <a:gd name="T50" fmla="*/ 534 w 702"/>
              <a:gd name="T51" fmla="*/ 164 h 898"/>
              <a:gd name="T52" fmla="*/ 557 w 702"/>
              <a:gd name="T53" fmla="*/ 136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02" h="898">
                <a:moveTo>
                  <a:pt x="557" y="136"/>
                </a:moveTo>
                <a:cubicBezTo>
                  <a:pt x="599" y="117"/>
                  <a:pt x="649" y="111"/>
                  <a:pt x="681" y="72"/>
                </a:cubicBezTo>
                <a:cubicBezTo>
                  <a:pt x="686" y="65"/>
                  <a:pt x="702" y="68"/>
                  <a:pt x="700" y="55"/>
                </a:cubicBezTo>
                <a:cubicBezTo>
                  <a:pt x="698" y="40"/>
                  <a:pt x="685" y="35"/>
                  <a:pt x="673" y="31"/>
                </a:cubicBezTo>
                <a:cubicBezTo>
                  <a:pt x="666" y="27"/>
                  <a:pt x="680" y="0"/>
                  <a:pt x="656" y="16"/>
                </a:cubicBezTo>
                <a:cubicBezTo>
                  <a:pt x="627" y="16"/>
                  <a:pt x="598" y="15"/>
                  <a:pt x="569" y="21"/>
                </a:cubicBezTo>
                <a:cubicBezTo>
                  <a:pt x="475" y="41"/>
                  <a:pt x="380" y="60"/>
                  <a:pt x="286" y="79"/>
                </a:cubicBezTo>
                <a:cubicBezTo>
                  <a:pt x="203" y="96"/>
                  <a:pt x="121" y="114"/>
                  <a:pt x="38" y="130"/>
                </a:cubicBezTo>
                <a:cubicBezTo>
                  <a:pt x="0" y="138"/>
                  <a:pt x="7" y="167"/>
                  <a:pt x="4" y="193"/>
                </a:cubicBezTo>
                <a:cubicBezTo>
                  <a:pt x="1" y="216"/>
                  <a:pt x="12" y="226"/>
                  <a:pt x="34" y="231"/>
                </a:cubicBezTo>
                <a:cubicBezTo>
                  <a:pt x="98" y="247"/>
                  <a:pt x="156" y="221"/>
                  <a:pt x="216" y="210"/>
                </a:cubicBezTo>
                <a:cubicBezTo>
                  <a:pt x="271" y="201"/>
                  <a:pt x="324" y="180"/>
                  <a:pt x="381" y="176"/>
                </a:cubicBezTo>
                <a:cubicBezTo>
                  <a:pt x="378" y="192"/>
                  <a:pt x="375" y="204"/>
                  <a:pt x="374" y="216"/>
                </a:cubicBezTo>
                <a:cubicBezTo>
                  <a:pt x="362" y="306"/>
                  <a:pt x="365" y="397"/>
                  <a:pt x="351" y="487"/>
                </a:cubicBezTo>
                <a:cubicBezTo>
                  <a:pt x="338" y="562"/>
                  <a:pt x="341" y="640"/>
                  <a:pt x="338" y="716"/>
                </a:cubicBezTo>
                <a:cubicBezTo>
                  <a:pt x="335" y="729"/>
                  <a:pt x="333" y="742"/>
                  <a:pt x="329" y="755"/>
                </a:cubicBezTo>
                <a:cubicBezTo>
                  <a:pt x="324" y="776"/>
                  <a:pt x="336" y="774"/>
                  <a:pt x="350" y="771"/>
                </a:cubicBezTo>
                <a:cubicBezTo>
                  <a:pt x="345" y="781"/>
                  <a:pt x="350" y="790"/>
                  <a:pt x="350" y="799"/>
                </a:cubicBezTo>
                <a:cubicBezTo>
                  <a:pt x="344" y="813"/>
                  <a:pt x="341" y="829"/>
                  <a:pt x="345" y="843"/>
                </a:cubicBezTo>
                <a:cubicBezTo>
                  <a:pt x="349" y="859"/>
                  <a:pt x="352" y="835"/>
                  <a:pt x="358" y="840"/>
                </a:cubicBezTo>
                <a:cubicBezTo>
                  <a:pt x="381" y="847"/>
                  <a:pt x="379" y="875"/>
                  <a:pt x="397" y="885"/>
                </a:cubicBezTo>
                <a:cubicBezTo>
                  <a:pt x="397" y="889"/>
                  <a:pt x="398" y="898"/>
                  <a:pt x="402" y="896"/>
                </a:cubicBezTo>
                <a:cubicBezTo>
                  <a:pt x="413" y="891"/>
                  <a:pt x="411" y="879"/>
                  <a:pt x="412" y="870"/>
                </a:cubicBezTo>
                <a:cubicBezTo>
                  <a:pt x="424" y="858"/>
                  <a:pt x="425" y="842"/>
                  <a:pt x="427" y="828"/>
                </a:cubicBezTo>
                <a:cubicBezTo>
                  <a:pt x="433" y="787"/>
                  <a:pt x="438" y="745"/>
                  <a:pt x="444" y="704"/>
                </a:cubicBezTo>
                <a:cubicBezTo>
                  <a:pt x="467" y="523"/>
                  <a:pt x="495" y="342"/>
                  <a:pt x="534" y="164"/>
                </a:cubicBezTo>
                <a:cubicBezTo>
                  <a:pt x="537" y="149"/>
                  <a:pt x="541" y="143"/>
                  <a:pt x="557" y="1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68996" y="2847054"/>
            <a:ext cx="360435" cy="576553"/>
          </a:xfrm>
          <a:custGeom>
            <a:avLst/>
            <a:gdLst>
              <a:gd name="T0" fmla="*/ 70 w 425"/>
              <a:gd name="T1" fmla="*/ 666 h 678"/>
              <a:gd name="T2" fmla="*/ 102 w 425"/>
              <a:gd name="T3" fmla="*/ 625 h 678"/>
              <a:gd name="T4" fmla="*/ 140 w 425"/>
              <a:gd name="T5" fmla="*/ 469 h 678"/>
              <a:gd name="T6" fmla="*/ 199 w 425"/>
              <a:gd name="T7" fmla="*/ 577 h 678"/>
              <a:gd name="T8" fmla="*/ 248 w 425"/>
              <a:gd name="T9" fmla="*/ 639 h 678"/>
              <a:gd name="T10" fmla="*/ 383 w 425"/>
              <a:gd name="T11" fmla="*/ 548 h 678"/>
              <a:gd name="T12" fmla="*/ 392 w 425"/>
              <a:gd name="T13" fmla="*/ 470 h 678"/>
              <a:gd name="T14" fmla="*/ 395 w 425"/>
              <a:gd name="T15" fmla="*/ 377 h 678"/>
              <a:gd name="T16" fmla="*/ 414 w 425"/>
              <a:gd name="T17" fmla="*/ 160 h 678"/>
              <a:gd name="T18" fmla="*/ 421 w 425"/>
              <a:gd name="T19" fmla="*/ 110 h 678"/>
              <a:gd name="T20" fmla="*/ 408 w 425"/>
              <a:gd name="T21" fmla="*/ 136 h 678"/>
              <a:gd name="T22" fmla="*/ 408 w 425"/>
              <a:gd name="T23" fmla="*/ 61 h 678"/>
              <a:gd name="T24" fmla="*/ 403 w 425"/>
              <a:gd name="T25" fmla="*/ 47 h 678"/>
              <a:gd name="T26" fmla="*/ 385 w 425"/>
              <a:gd name="T27" fmla="*/ 53 h 678"/>
              <a:gd name="T28" fmla="*/ 369 w 425"/>
              <a:gd name="T29" fmla="*/ 31 h 678"/>
              <a:gd name="T30" fmla="*/ 348 w 425"/>
              <a:gd name="T31" fmla="*/ 0 h 678"/>
              <a:gd name="T32" fmla="*/ 341 w 425"/>
              <a:gd name="T33" fmla="*/ 24 h 678"/>
              <a:gd name="T34" fmla="*/ 325 w 425"/>
              <a:gd name="T35" fmla="*/ 70 h 678"/>
              <a:gd name="T36" fmla="*/ 285 w 425"/>
              <a:gd name="T37" fmla="*/ 308 h 678"/>
              <a:gd name="T38" fmla="*/ 264 w 425"/>
              <a:gd name="T39" fmla="*/ 407 h 678"/>
              <a:gd name="T40" fmla="*/ 165 w 425"/>
              <a:gd name="T41" fmla="*/ 251 h 678"/>
              <a:gd name="T42" fmla="*/ 89 w 425"/>
              <a:gd name="T43" fmla="*/ 222 h 678"/>
              <a:gd name="T44" fmla="*/ 55 w 425"/>
              <a:gd name="T45" fmla="*/ 274 h 678"/>
              <a:gd name="T46" fmla="*/ 7 w 425"/>
              <a:gd name="T47" fmla="*/ 539 h 678"/>
              <a:gd name="T48" fmla="*/ 6 w 425"/>
              <a:gd name="T49" fmla="*/ 622 h 678"/>
              <a:gd name="T50" fmla="*/ 70 w 425"/>
              <a:gd name="T51" fmla="*/ 666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5" h="678">
                <a:moveTo>
                  <a:pt x="70" y="666"/>
                </a:moveTo>
                <a:cubicBezTo>
                  <a:pt x="91" y="660"/>
                  <a:pt x="97" y="641"/>
                  <a:pt x="102" y="625"/>
                </a:cubicBezTo>
                <a:cubicBezTo>
                  <a:pt x="115" y="575"/>
                  <a:pt x="126" y="525"/>
                  <a:pt x="140" y="469"/>
                </a:cubicBezTo>
                <a:cubicBezTo>
                  <a:pt x="156" y="511"/>
                  <a:pt x="186" y="537"/>
                  <a:pt x="199" y="577"/>
                </a:cubicBezTo>
                <a:cubicBezTo>
                  <a:pt x="206" y="598"/>
                  <a:pt x="211" y="636"/>
                  <a:pt x="248" y="639"/>
                </a:cubicBezTo>
                <a:cubicBezTo>
                  <a:pt x="327" y="646"/>
                  <a:pt x="360" y="624"/>
                  <a:pt x="383" y="548"/>
                </a:cubicBezTo>
                <a:cubicBezTo>
                  <a:pt x="391" y="523"/>
                  <a:pt x="394" y="497"/>
                  <a:pt x="392" y="470"/>
                </a:cubicBezTo>
                <a:cubicBezTo>
                  <a:pt x="391" y="439"/>
                  <a:pt x="386" y="405"/>
                  <a:pt x="395" y="377"/>
                </a:cubicBezTo>
                <a:cubicBezTo>
                  <a:pt x="416" y="305"/>
                  <a:pt x="410" y="232"/>
                  <a:pt x="414" y="160"/>
                </a:cubicBezTo>
                <a:cubicBezTo>
                  <a:pt x="421" y="144"/>
                  <a:pt x="425" y="127"/>
                  <a:pt x="421" y="110"/>
                </a:cubicBezTo>
                <a:cubicBezTo>
                  <a:pt x="408" y="114"/>
                  <a:pt x="424" y="133"/>
                  <a:pt x="408" y="136"/>
                </a:cubicBezTo>
                <a:cubicBezTo>
                  <a:pt x="402" y="111"/>
                  <a:pt x="404" y="86"/>
                  <a:pt x="408" y="61"/>
                </a:cubicBezTo>
                <a:cubicBezTo>
                  <a:pt x="409" y="55"/>
                  <a:pt x="410" y="49"/>
                  <a:pt x="403" y="47"/>
                </a:cubicBezTo>
                <a:cubicBezTo>
                  <a:pt x="396" y="45"/>
                  <a:pt x="388" y="45"/>
                  <a:pt x="385" y="53"/>
                </a:cubicBezTo>
                <a:cubicBezTo>
                  <a:pt x="374" y="50"/>
                  <a:pt x="370" y="41"/>
                  <a:pt x="369" y="31"/>
                </a:cubicBezTo>
                <a:cubicBezTo>
                  <a:pt x="373" y="14"/>
                  <a:pt x="351" y="14"/>
                  <a:pt x="348" y="0"/>
                </a:cubicBezTo>
                <a:cubicBezTo>
                  <a:pt x="346" y="8"/>
                  <a:pt x="344" y="16"/>
                  <a:pt x="341" y="24"/>
                </a:cubicBezTo>
                <a:cubicBezTo>
                  <a:pt x="332" y="38"/>
                  <a:pt x="328" y="54"/>
                  <a:pt x="325" y="70"/>
                </a:cubicBezTo>
                <a:cubicBezTo>
                  <a:pt x="312" y="149"/>
                  <a:pt x="300" y="229"/>
                  <a:pt x="285" y="308"/>
                </a:cubicBezTo>
                <a:cubicBezTo>
                  <a:pt x="279" y="341"/>
                  <a:pt x="278" y="376"/>
                  <a:pt x="264" y="407"/>
                </a:cubicBezTo>
                <a:cubicBezTo>
                  <a:pt x="209" y="367"/>
                  <a:pt x="207" y="297"/>
                  <a:pt x="165" y="251"/>
                </a:cubicBezTo>
                <a:cubicBezTo>
                  <a:pt x="144" y="228"/>
                  <a:pt x="117" y="220"/>
                  <a:pt x="89" y="222"/>
                </a:cubicBezTo>
                <a:cubicBezTo>
                  <a:pt x="61" y="224"/>
                  <a:pt x="57" y="252"/>
                  <a:pt x="55" y="274"/>
                </a:cubicBezTo>
                <a:cubicBezTo>
                  <a:pt x="45" y="363"/>
                  <a:pt x="29" y="452"/>
                  <a:pt x="7" y="539"/>
                </a:cubicBezTo>
                <a:cubicBezTo>
                  <a:pt x="0" y="566"/>
                  <a:pt x="2" y="595"/>
                  <a:pt x="6" y="622"/>
                </a:cubicBezTo>
                <a:cubicBezTo>
                  <a:pt x="14" y="673"/>
                  <a:pt x="22" y="678"/>
                  <a:pt x="70" y="6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5345650" y="3534897"/>
            <a:ext cx="2185588" cy="334587"/>
          </a:xfrm>
          <a:custGeom>
            <a:avLst/>
            <a:gdLst>
              <a:gd name="T0" fmla="*/ 2501 w 2575"/>
              <a:gd name="T1" fmla="*/ 20 h 394"/>
              <a:gd name="T2" fmla="*/ 2494 w 2575"/>
              <a:gd name="T3" fmla="*/ 22 h 394"/>
              <a:gd name="T4" fmla="*/ 2477 w 2575"/>
              <a:gd name="T5" fmla="*/ 22 h 394"/>
              <a:gd name="T6" fmla="*/ 2278 w 2575"/>
              <a:gd name="T7" fmla="*/ 47 h 394"/>
              <a:gd name="T8" fmla="*/ 1713 w 2575"/>
              <a:gd name="T9" fmla="*/ 111 h 394"/>
              <a:gd name="T10" fmla="*/ 1248 w 2575"/>
              <a:gd name="T11" fmla="*/ 152 h 394"/>
              <a:gd name="T12" fmla="*/ 649 w 2575"/>
              <a:gd name="T13" fmla="*/ 207 h 394"/>
              <a:gd name="T14" fmla="*/ 107 w 2575"/>
              <a:gd name="T15" fmla="*/ 272 h 394"/>
              <a:gd name="T16" fmla="*/ 20 w 2575"/>
              <a:gd name="T17" fmla="*/ 296 h 394"/>
              <a:gd name="T18" fmla="*/ 2 w 2575"/>
              <a:gd name="T19" fmla="*/ 318 h 394"/>
              <a:gd name="T20" fmla="*/ 20 w 2575"/>
              <a:gd name="T21" fmla="*/ 335 h 394"/>
              <a:gd name="T22" fmla="*/ 53 w 2575"/>
              <a:gd name="T23" fmla="*/ 352 h 394"/>
              <a:gd name="T24" fmla="*/ 122 w 2575"/>
              <a:gd name="T25" fmla="*/ 385 h 394"/>
              <a:gd name="T26" fmla="*/ 500 w 2575"/>
              <a:gd name="T27" fmla="*/ 352 h 394"/>
              <a:gd name="T28" fmla="*/ 1185 w 2575"/>
              <a:gd name="T29" fmla="*/ 267 h 394"/>
              <a:gd name="T30" fmla="*/ 1483 w 2575"/>
              <a:gd name="T31" fmla="*/ 239 h 394"/>
              <a:gd name="T32" fmla="*/ 2021 w 2575"/>
              <a:gd name="T33" fmla="*/ 171 h 394"/>
              <a:gd name="T34" fmla="*/ 2075 w 2575"/>
              <a:gd name="T35" fmla="*/ 162 h 394"/>
              <a:gd name="T36" fmla="*/ 2134 w 2575"/>
              <a:gd name="T37" fmla="*/ 157 h 394"/>
              <a:gd name="T38" fmla="*/ 2172 w 2575"/>
              <a:gd name="T39" fmla="*/ 150 h 394"/>
              <a:gd name="T40" fmla="*/ 2206 w 2575"/>
              <a:gd name="T41" fmla="*/ 149 h 394"/>
              <a:gd name="T42" fmla="*/ 2234 w 2575"/>
              <a:gd name="T43" fmla="*/ 135 h 394"/>
              <a:gd name="T44" fmla="*/ 2258 w 2575"/>
              <a:gd name="T45" fmla="*/ 128 h 394"/>
              <a:gd name="T46" fmla="*/ 2416 w 2575"/>
              <a:gd name="T47" fmla="*/ 94 h 394"/>
              <a:gd name="T48" fmla="*/ 2448 w 2575"/>
              <a:gd name="T49" fmla="*/ 72 h 394"/>
              <a:gd name="T50" fmla="*/ 2450 w 2575"/>
              <a:gd name="T51" fmla="*/ 71 h 394"/>
              <a:gd name="T52" fmla="*/ 2453 w 2575"/>
              <a:gd name="T53" fmla="*/ 71 h 394"/>
              <a:gd name="T54" fmla="*/ 2475 w 2575"/>
              <a:gd name="T55" fmla="*/ 69 h 394"/>
              <a:gd name="T56" fmla="*/ 2475 w 2575"/>
              <a:gd name="T57" fmla="*/ 63 h 394"/>
              <a:gd name="T58" fmla="*/ 2455 w 2575"/>
              <a:gd name="T59" fmla="*/ 67 h 394"/>
              <a:gd name="T60" fmla="*/ 2463 w 2575"/>
              <a:gd name="T61" fmla="*/ 49 h 394"/>
              <a:gd name="T62" fmla="*/ 2471 w 2575"/>
              <a:gd name="T63" fmla="*/ 50 h 394"/>
              <a:gd name="T64" fmla="*/ 2471 w 2575"/>
              <a:gd name="T65" fmla="*/ 50 h 394"/>
              <a:gd name="T66" fmla="*/ 2516 w 2575"/>
              <a:gd name="T67" fmla="*/ 36 h 394"/>
              <a:gd name="T68" fmla="*/ 2575 w 2575"/>
              <a:gd name="T69" fmla="*/ 15 h 394"/>
              <a:gd name="T70" fmla="*/ 2501 w 2575"/>
              <a:gd name="T71" fmla="*/ 2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75" h="394">
                <a:moveTo>
                  <a:pt x="2501" y="20"/>
                </a:moveTo>
                <a:cubicBezTo>
                  <a:pt x="2499" y="21"/>
                  <a:pt x="2496" y="21"/>
                  <a:pt x="2494" y="22"/>
                </a:cubicBezTo>
                <a:cubicBezTo>
                  <a:pt x="2488" y="22"/>
                  <a:pt x="2483" y="22"/>
                  <a:pt x="2477" y="22"/>
                </a:cubicBezTo>
                <a:cubicBezTo>
                  <a:pt x="2409" y="18"/>
                  <a:pt x="2344" y="37"/>
                  <a:pt x="2278" y="47"/>
                </a:cubicBezTo>
                <a:cubicBezTo>
                  <a:pt x="2091" y="74"/>
                  <a:pt x="1902" y="89"/>
                  <a:pt x="1713" y="111"/>
                </a:cubicBezTo>
                <a:cubicBezTo>
                  <a:pt x="1559" y="128"/>
                  <a:pt x="1403" y="134"/>
                  <a:pt x="1248" y="152"/>
                </a:cubicBezTo>
                <a:cubicBezTo>
                  <a:pt x="1049" y="174"/>
                  <a:pt x="849" y="186"/>
                  <a:pt x="649" y="207"/>
                </a:cubicBezTo>
                <a:cubicBezTo>
                  <a:pt x="468" y="227"/>
                  <a:pt x="287" y="244"/>
                  <a:pt x="107" y="272"/>
                </a:cubicBezTo>
                <a:cubicBezTo>
                  <a:pt x="77" y="277"/>
                  <a:pt x="47" y="283"/>
                  <a:pt x="20" y="296"/>
                </a:cubicBezTo>
                <a:cubicBezTo>
                  <a:pt x="11" y="301"/>
                  <a:pt x="0" y="306"/>
                  <a:pt x="2" y="318"/>
                </a:cubicBezTo>
                <a:cubicBezTo>
                  <a:pt x="3" y="328"/>
                  <a:pt x="12" y="331"/>
                  <a:pt x="20" y="335"/>
                </a:cubicBezTo>
                <a:cubicBezTo>
                  <a:pt x="32" y="340"/>
                  <a:pt x="50" y="340"/>
                  <a:pt x="53" y="352"/>
                </a:cubicBezTo>
                <a:cubicBezTo>
                  <a:pt x="63" y="394"/>
                  <a:pt x="96" y="387"/>
                  <a:pt x="122" y="385"/>
                </a:cubicBezTo>
                <a:cubicBezTo>
                  <a:pt x="248" y="376"/>
                  <a:pt x="374" y="366"/>
                  <a:pt x="500" y="352"/>
                </a:cubicBezTo>
                <a:cubicBezTo>
                  <a:pt x="729" y="326"/>
                  <a:pt x="955" y="282"/>
                  <a:pt x="1185" y="267"/>
                </a:cubicBezTo>
                <a:cubicBezTo>
                  <a:pt x="1284" y="260"/>
                  <a:pt x="1384" y="251"/>
                  <a:pt x="1483" y="239"/>
                </a:cubicBezTo>
                <a:cubicBezTo>
                  <a:pt x="1662" y="218"/>
                  <a:pt x="1842" y="194"/>
                  <a:pt x="2021" y="171"/>
                </a:cubicBezTo>
                <a:cubicBezTo>
                  <a:pt x="2039" y="168"/>
                  <a:pt x="2057" y="165"/>
                  <a:pt x="2075" y="162"/>
                </a:cubicBezTo>
                <a:cubicBezTo>
                  <a:pt x="2095" y="166"/>
                  <a:pt x="2113" y="148"/>
                  <a:pt x="2134" y="157"/>
                </a:cubicBezTo>
                <a:cubicBezTo>
                  <a:pt x="2148" y="161"/>
                  <a:pt x="2162" y="160"/>
                  <a:pt x="2172" y="150"/>
                </a:cubicBezTo>
                <a:cubicBezTo>
                  <a:pt x="2184" y="138"/>
                  <a:pt x="2194" y="146"/>
                  <a:pt x="2206" y="149"/>
                </a:cubicBezTo>
                <a:cubicBezTo>
                  <a:pt x="2214" y="141"/>
                  <a:pt x="2229" y="150"/>
                  <a:pt x="2234" y="135"/>
                </a:cubicBezTo>
                <a:cubicBezTo>
                  <a:pt x="2241" y="129"/>
                  <a:pt x="2256" y="152"/>
                  <a:pt x="2258" y="128"/>
                </a:cubicBezTo>
                <a:cubicBezTo>
                  <a:pt x="2310" y="114"/>
                  <a:pt x="2362" y="98"/>
                  <a:pt x="2416" y="94"/>
                </a:cubicBezTo>
                <a:cubicBezTo>
                  <a:pt x="2430" y="92"/>
                  <a:pt x="2455" y="105"/>
                  <a:pt x="2448" y="72"/>
                </a:cubicBezTo>
                <a:cubicBezTo>
                  <a:pt x="2450" y="71"/>
                  <a:pt x="2450" y="71"/>
                  <a:pt x="2450" y="71"/>
                </a:cubicBezTo>
                <a:cubicBezTo>
                  <a:pt x="2453" y="71"/>
                  <a:pt x="2453" y="71"/>
                  <a:pt x="2453" y="71"/>
                </a:cubicBezTo>
                <a:cubicBezTo>
                  <a:pt x="2461" y="76"/>
                  <a:pt x="2469" y="77"/>
                  <a:pt x="2475" y="69"/>
                </a:cubicBezTo>
                <a:cubicBezTo>
                  <a:pt x="2476" y="68"/>
                  <a:pt x="2476" y="63"/>
                  <a:pt x="2475" y="63"/>
                </a:cubicBezTo>
                <a:cubicBezTo>
                  <a:pt x="2468" y="59"/>
                  <a:pt x="2462" y="64"/>
                  <a:pt x="2455" y="67"/>
                </a:cubicBezTo>
                <a:cubicBezTo>
                  <a:pt x="2446" y="56"/>
                  <a:pt x="2453" y="52"/>
                  <a:pt x="2463" y="49"/>
                </a:cubicBezTo>
                <a:cubicBezTo>
                  <a:pt x="2466" y="50"/>
                  <a:pt x="2468" y="50"/>
                  <a:pt x="2471" y="50"/>
                </a:cubicBezTo>
                <a:cubicBezTo>
                  <a:pt x="2471" y="50"/>
                  <a:pt x="2471" y="50"/>
                  <a:pt x="2471" y="50"/>
                </a:cubicBezTo>
                <a:cubicBezTo>
                  <a:pt x="2487" y="50"/>
                  <a:pt x="2504" y="50"/>
                  <a:pt x="2516" y="36"/>
                </a:cubicBezTo>
                <a:cubicBezTo>
                  <a:pt x="2538" y="36"/>
                  <a:pt x="2551" y="11"/>
                  <a:pt x="2575" y="15"/>
                </a:cubicBezTo>
                <a:cubicBezTo>
                  <a:pt x="2549" y="0"/>
                  <a:pt x="2525" y="12"/>
                  <a:pt x="2501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Freeform 8"/>
          <p:cNvSpPr>
            <a:spLocks noEditPoints="1"/>
          </p:cNvSpPr>
          <p:nvPr/>
        </p:nvSpPr>
        <p:spPr bwMode="auto">
          <a:xfrm>
            <a:off x="5412424" y="2956908"/>
            <a:ext cx="864470" cy="732359"/>
          </a:xfrm>
          <a:custGeom>
            <a:avLst/>
            <a:gdLst>
              <a:gd name="T0" fmla="*/ 47 w 1018"/>
              <a:gd name="T1" fmla="*/ 358 h 862"/>
              <a:gd name="T2" fmla="*/ 51 w 1018"/>
              <a:gd name="T3" fmla="*/ 449 h 862"/>
              <a:gd name="T4" fmla="*/ 70 w 1018"/>
              <a:gd name="T5" fmla="*/ 534 h 862"/>
              <a:gd name="T6" fmla="*/ 182 w 1018"/>
              <a:gd name="T7" fmla="*/ 591 h 862"/>
              <a:gd name="T8" fmla="*/ 210 w 1018"/>
              <a:gd name="T9" fmla="*/ 513 h 862"/>
              <a:gd name="T10" fmla="*/ 403 w 1018"/>
              <a:gd name="T11" fmla="*/ 371 h 862"/>
              <a:gd name="T12" fmla="*/ 332 w 1018"/>
              <a:gd name="T13" fmla="*/ 844 h 862"/>
              <a:gd name="T14" fmla="*/ 395 w 1018"/>
              <a:gd name="T15" fmla="*/ 829 h 862"/>
              <a:gd name="T16" fmla="*/ 514 w 1018"/>
              <a:gd name="T17" fmla="*/ 372 h 862"/>
              <a:gd name="T18" fmla="*/ 586 w 1018"/>
              <a:gd name="T19" fmla="*/ 338 h 862"/>
              <a:gd name="T20" fmla="*/ 588 w 1018"/>
              <a:gd name="T21" fmla="*/ 631 h 862"/>
              <a:gd name="T22" fmla="*/ 588 w 1018"/>
              <a:gd name="T23" fmla="*/ 631 h 862"/>
              <a:gd name="T24" fmla="*/ 609 w 1018"/>
              <a:gd name="T25" fmla="*/ 631 h 862"/>
              <a:gd name="T26" fmla="*/ 609 w 1018"/>
              <a:gd name="T27" fmla="*/ 631 h 862"/>
              <a:gd name="T28" fmla="*/ 692 w 1018"/>
              <a:gd name="T29" fmla="*/ 481 h 862"/>
              <a:gd name="T30" fmla="*/ 843 w 1018"/>
              <a:gd name="T31" fmla="*/ 477 h 862"/>
              <a:gd name="T32" fmla="*/ 978 w 1018"/>
              <a:gd name="T33" fmla="*/ 679 h 862"/>
              <a:gd name="T34" fmla="*/ 996 w 1018"/>
              <a:gd name="T35" fmla="*/ 573 h 862"/>
              <a:gd name="T36" fmla="*/ 946 w 1018"/>
              <a:gd name="T37" fmla="*/ 385 h 862"/>
              <a:gd name="T38" fmla="*/ 907 w 1018"/>
              <a:gd name="T39" fmla="*/ 334 h 862"/>
              <a:gd name="T40" fmla="*/ 753 w 1018"/>
              <a:gd name="T41" fmla="*/ 48 h 862"/>
              <a:gd name="T42" fmla="*/ 666 w 1018"/>
              <a:gd name="T43" fmla="*/ 83 h 862"/>
              <a:gd name="T44" fmla="*/ 673 w 1018"/>
              <a:gd name="T45" fmla="*/ 161 h 862"/>
              <a:gd name="T46" fmla="*/ 582 w 1018"/>
              <a:gd name="T47" fmla="*/ 89 h 862"/>
              <a:gd name="T48" fmla="*/ 486 w 1018"/>
              <a:gd name="T49" fmla="*/ 48 h 862"/>
              <a:gd name="T50" fmla="*/ 426 w 1018"/>
              <a:gd name="T51" fmla="*/ 250 h 862"/>
              <a:gd name="T52" fmla="*/ 276 w 1018"/>
              <a:gd name="T53" fmla="*/ 318 h 862"/>
              <a:gd name="T54" fmla="*/ 281 w 1018"/>
              <a:gd name="T55" fmla="*/ 191 h 862"/>
              <a:gd name="T56" fmla="*/ 279 w 1018"/>
              <a:gd name="T57" fmla="*/ 76 h 862"/>
              <a:gd name="T58" fmla="*/ 171 w 1018"/>
              <a:gd name="T59" fmla="*/ 100 h 862"/>
              <a:gd name="T60" fmla="*/ 59 w 1018"/>
              <a:gd name="T61" fmla="*/ 358 h 862"/>
              <a:gd name="T62" fmla="*/ 725 w 1018"/>
              <a:gd name="T63" fmla="*/ 232 h 862"/>
              <a:gd name="T64" fmla="*/ 779 w 1018"/>
              <a:gd name="T65" fmla="*/ 382 h 862"/>
              <a:gd name="T66" fmla="*/ 697 w 1018"/>
              <a:gd name="T67" fmla="*/ 28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18" h="862">
                <a:moveTo>
                  <a:pt x="59" y="358"/>
                </a:moveTo>
                <a:cubicBezTo>
                  <a:pt x="55" y="358"/>
                  <a:pt x="51" y="357"/>
                  <a:pt x="47" y="358"/>
                </a:cubicBezTo>
                <a:cubicBezTo>
                  <a:pt x="29" y="362"/>
                  <a:pt x="8" y="362"/>
                  <a:pt x="2" y="386"/>
                </a:cubicBezTo>
                <a:cubicBezTo>
                  <a:pt x="0" y="398"/>
                  <a:pt x="40" y="448"/>
                  <a:pt x="51" y="449"/>
                </a:cubicBezTo>
                <a:cubicBezTo>
                  <a:pt x="97" y="456"/>
                  <a:pt x="97" y="456"/>
                  <a:pt x="79" y="502"/>
                </a:cubicBezTo>
                <a:cubicBezTo>
                  <a:pt x="75" y="512"/>
                  <a:pt x="70" y="523"/>
                  <a:pt x="70" y="534"/>
                </a:cubicBezTo>
                <a:cubicBezTo>
                  <a:pt x="69" y="550"/>
                  <a:pt x="60" y="573"/>
                  <a:pt x="83" y="580"/>
                </a:cubicBezTo>
                <a:cubicBezTo>
                  <a:pt x="115" y="590"/>
                  <a:pt x="149" y="598"/>
                  <a:pt x="182" y="591"/>
                </a:cubicBezTo>
                <a:cubicBezTo>
                  <a:pt x="196" y="589"/>
                  <a:pt x="208" y="578"/>
                  <a:pt x="208" y="559"/>
                </a:cubicBezTo>
                <a:cubicBezTo>
                  <a:pt x="208" y="544"/>
                  <a:pt x="209" y="528"/>
                  <a:pt x="210" y="513"/>
                </a:cubicBezTo>
                <a:cubicBezTo>
                  <a:pt x="211" y="482"/>
                  <a:pt x="210" y="443"/>
                  <a:pt x="238" y="427"/>
                </a:cubicBezTo>
                <a:cubicBezTo>
                  <a:pt x="286" y="398"/>
                  <a:pt x="343" y="388"/>
                  <a:pt x="403" y="371"/>
                </a:cubicBezTo>
                <a:cubicBezTo>
                  <a:pt x="386" y="444"/>
                  <a:pt x="369" y="509"/>
                  <a:pt x="354" y="576"/>
                </a:cubicBezTo>
                <a:cubicBezTo>
                  <a:pt x="333" y="664"/>
                  <a:pt x="320" y="753"/>
                  <a:pt x="332" y="844"/>
                </a:cubicBezTo>
                <a:cubicBezTo>
                  <a:pt x="334" y="862"/>
                  <a:pt x="350" y="858"/>
                  <a:pt x="351" y="858"/>
                </a:cubicBezTo>
                <a:cubicBezTo>
                  <a:pt x="365" y="846"/>
                  <a:pt x="386" y="841"/>
                  <a:pt x="395" y="829"/>
                </a:cubicBezTo>
                <a:cubicBezTo>
                  <a:pt x="410" y="808"/>
                  <a:pt x="418" y="781"/>
                  <a:pt x="426" y="756"/>
                </a:cubicBezTo>
                <a:cubicBezTo>
                  <a:pt x="463" y="630"/>
                  <a:pt x="490" y="501"/>
                  <a:pt x="514" y="372"/>
                </a:cubicBezTo>
                <a:cubicBezTo>
                  <a:pt x="524" y="323"/>
                  <a:pt x="547" y="297"/>
                  <a:pt x="593" y="285"/>
                </a:cubicBezTo>
                <a:cubicBezTo>
                  <a:pt x="596" y="304"/>
                  <a:pt x="591" y="322"/>
                  <a:pt x="586" y="338"/>
                </a:cubicBezTo>
                <a:cubicBezTo>
                  <a:pt x="566" y="401"/>
                  <a:pt x="553" y="465"/>
                  <a:pt x="558" y="530"/>
                </a:cubicBezTo>
                <a:cubicBezTo>
                  <a:pt x="560" y="563"/>
                  <a:pt x="546" y="607"/>
                  <a:pt x="588" y="631"/>
                </a:cubicBezTo>
                <a:cubicBezTo>
                  <a:pt x="588" y="631"/>
                  <a:pt x="588" y="631"/>
                  <a:pt x="588" y="631"/>
                </a:cubicBezTo>
                <a:cubicBezTo>
                  <a:pt x="588" y="631"/>
                  <a:pt x="588" y="631"/>
                  <a:pt x="588" y="631"/>
                </a:cubicBezTo>
                <a:cubicBezTo>
                  <a:pt x="591" y="641"/>
                  <a:pt x="594" y="650"/>
                  <a:pt x="598" y="661"/>
                </a:cubicBezTo>
                <a:cubicBezTo>
                  <a:pt x="607" y="651"/>
                  <a:pt x="609" y="642"/>
                  <a:pt x="609" y="631"/>
                </a:cubicBezTo>
                <a:cubicBezTo>
                  <a:pt x="607" y="629"/>
                  <a:pt x="604" y="627"/>
                  <a:pt x="602" y="626"/>
                </a:cubicBezTo>
                <a:cubicBezTo>
                  <a:pt x="604" y="625"/>
                  <a:pt x="607" y="626"/>
                  <a:pt x="609" y="631"/>
                </a:cubicBezTo>
                <a:cubicBezTo>
                  <a:pt x="624" y="577"/>
                  <a:pt x="623" y="519"/>
                  <a:pt x="642" y="463"/>
                </a:cubicBezTo>
                <a:cubicBezTo>
                  <a:pt x="658" y="474"/>
                  <a:pt x="674" y="479"/>
                  <a:pt x="692" y="481"/>
                </a:cubicBezTo>
                <a:cubicBezTo>
                  <a:pt x="733" y="487"/>
                  <a:pt x="770" y="466"/>
                  <a:pt x="810" y="461"/>
                </a:cubicBezTo>
                <a:cubicBezTo>
                  <a:pt x="830" y="459"/>
                  <a:pt x="836" y="462"/>
                  <a:pt x="843" y="477"/>
                </a:cubicBezTo>
                <a:cubicBezTo>
                  <a:pt x="865" y="521"/>
                  <a:pt x="881" y="567"/>
                  <a:pt x="890" y="617"/>
                </a:cubicBezTo>
                <a:cubicBezTo>
                  <a:pt x="902" y="691"/>
                  <a:pt x="905" y="690"/>
                  <a:pt x="978" y="679"/>
                </a:cubicBezTo>
                <a:cubicBezTo>
                  <a:pt x="1013" y="674"/>
                  <a:pt x="1018" y="655"/>
                  <a:pt x="1013" y="627"/>
                </a:cubicBezTo>
                <a:cubicBezTo>
                  <a:pt x="1010" y="609"/>
                  <a:pt x="1005" y="590"/>
                  <a:pt x="996" y="573"/>
                </a:cubicBezTo>
                <a:cubicBezTo>
                  <a:pt x="971" y="523"/>
                  <a:pt x="959" y="469"/>
                  <a:pt x="943" y="416"/>
                </a:cubicBezTo>
                <a:cubicBezTo>
                  <a:pt x="939" y="404"/>
                  <a:pt x="941" y="394"/>
                  <a:pt x="946" y="385"/>
                </a:cubicBezTo>
                <a:cubicBezTo>
                  <a:pt x="958" y="363"/>
                  <a:pt x="952" y="345"/>
                  <a:pt x="929" y="342"/>
                </a:cubicBezTo>
                <a:cubicBezTo>
                  <a:pt x="920" y="341"/>
                  <a:pt x="913" y="345"/>
                  <a:pt x="907" y="334"/>
                </a:cubicBezTo>
                <a:cubicBezTo>
                  <a:pt x="880" y="282"/>
                  <a:pt x="848" y="233"/>
                  <a:pt x="825" y="180"/>
                </a:cubicBezTo>
                <a:cubicBezTo>
                  <a:pt x="805" y="134"/>
                  <a:pt x="781" y="90"/>
                  <a:pt x="753" y="48"/>
                </a:cubicBezTo>
                <a:cubicBezTo>
                  <a:pt x="749" y="41"/>
                  <a:pt x="743" y="28"/>
                  <a:pt x="735" y="32"/>
                </a:cubicBezTo>
                <a:cubicBezTo>
                  <a:pt x="710" y="45"/>
                  <a:pt x="684" y="60"/>
                  <a:pt x="666" y="83"/>
                </a:cubicBezTo>
                <a:cubicBezTo>
                  <a:pt x="653" y="100"/>
                  <a:pt x="673" y="112"/>
                  <a:pt x="676" y="127"/>
                </a:cubicBezTo>
                <a:cubicBezTo>
                  <a:pt x="678" y="139"/>
                  <a:pt x="696" y="150"/>
                  <a:pt x="673" y="161"/>
                </a:cubicBezTo>
                <a:cubicBezTo>
                  <a:pt x="636" y="178"/>
                  <a:pt x="601" y="201"/>
                  <a:pt x="557" y="213"/>
                </a:cubicBezTo>
                <a:cubicBezTo>
                  <a:pt x="566" y="170"/>
                  <a:pt x="573" y="129"/>
                  <a:pt x="582" y="89"/>
                </a:cubicBezTo>
                <a:cubicBezTo>
                  <a:pt x="592" y="45"/>
                  <a:pt x="584" y="29"/>
                  <a:pt x="539" y="12"/>
                </a:cubicBezTo>
                <a:cubicBezTo>
                  <a:pt x="506" y="0"/>
                  <a:pt x="499" y="30"/>
                  <a:pt x="486" y="48"/>
                </a:cubicBezTo>
                <a:cubicBezTo>
                  <a:pt x="474" y="64"/>
                  <a:pt x="466" y="83"/>
                  <a:pt x="462" y="103"/>
                </a:cubicBezTo>
                <a:cubicBezTo>
                  <a:pt x="450" y="152"/>
                  <a:pt x="438" y="201"/>
                  <a:pt x="426" y="250"/>
                </a:cubicBezTo>
                <a:cubicBezTo>
                  <a:pt x="423" y="263"/>
                  <a:pt x="421" y="275"/>
                  <a:pt x="406" y="280"/>
                </a:cubicBezTo>
                <a:cubicBezTo>
                  <a:pt x="363" y="292"/>
                  <a:pt x="319" y="305"/>
                  <a:pt x="276" y="318"/>
                </a:cubicBezTo>
                <a:cubicBezTo>
                  <a:pt x="255" y="324"/>
                  <a:pt x="252" y="314"/>
                  <a:pt x="255" y="297"/>
                </a:cubicBezTo>
                <a:cubicBezTo>
                  <a:pt x="261" y="261"/>
                  <a:pt x="266" y="225"/>
                  <a:pt x="281" y="191"/>
                </a:cubicBezTo>
                <a:cubicBezTo>
                  <a:pt x="294" y="161"/>
                  <a:pt x="298" y="130"/>
                  <a:pt x="300" y="99"/>
                </a:cubicBezTo>
                <a:cubicBezTo>
                  <a:pt x="301" y="83"/>
                  <a:pt x="297" y="76"/>
                  <a:pt x="279" y="76"/>
                </a:cubicBezTo>
                <a:cubicBezTo>
                  <a:pt x="261" y="75"/>
                  <a:pt x="242" y="71"/>
                  <a:pt x="224" y="66"/>
                </a:cubicBezTo>
                <a:cubicBezTo>
                  <a:pt x="192" y="57"/>
                  <a:pt x="183" y="72"/>
                  <a:pt x="171" y="100"/>
                </a:cubicBezTo>
                <a:cubicBezTo>
                  <a:pt x="143" y="164"/>
                  <a:pt x="145" y="233"/>
                  <a:pt x="126" y="298"/>
                </a:cubicBezTo>
                <a:cubicBezTo>
                  <a:pt x="114" y="341"/>
                  <a:pt x="97" y="356"/>
                  <a:pt x="59" y="358"/>
                </a:cubicBezTo>
                <a:close/>
                <a:moveTo>
                  <a:pt x="697" y="282"/>
                </a:moveTo>
                <a:cubicBezTo>
                  <a:pt x="703" y="265"/>
                  <a:pt x="715" y="249"/>
                  <a:pt x="725" y="232"/>
                </a:cubicBezTo>
                <a:cubicBezTo>
                  <a:pt x="757" y="273"/>
                  <a:pt x="777" y="314"/>
                  <a:pt x="794" y="358"/>
                </a:cubicBezTo>
                <a:cubicBezTo>
                  <a:pt x="802" y="378"/>
                  <a:pt x="797" y="383"/>
                  <a:pt x="779" y="382"/>
                </a:cubicBezTo>
                <a:cubicBezTo>
                  <a:pt x="774" y="382"/>
                  <a:pt x="769" y="383"/>
                  <a:pt x="764" y="383"/>
                </a:cubicBezTo>
                <a:cubicBezTo>
                  <a:pt x="618" y="393"/>
                  <a:pt x="664" y="384"/>
                  <a:pt x="697" y="2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6617226" y="2737918"/>
            <a:ext cx="740975" cy="880985"/>
          </a:xfrm>
          <a:custGeom>
            <a:avLst/>
            <a:gdLst>
              <a:gd name="T0" fmla="*/ 14 w 873"/>
              <a:gd name="T1" fmla="*/ 1009 h 1036"/>
              <a:gd name="T2" fmla="*/ 20 w 873"/>
              <a:gd name="T3" fmla="*/ 1026 h 1036"/>
              <a:gd name="T4" fmla="*/ 44 w 873"/>
              <a:gd name="T5" fmla="*/ 1024 h 1036"/>
              <a:gd name="T6" fmla="*/ 118 w 873"/>
              <a:gd name="T7" fmla="*/ 878 h 1036"/>
              <a:gd name="T8" fmla="*/ 151 w 873"/>
              <a:gd name="T9" fmla="*/ 746 h 1036"/>
              <a:gd name="T10" fmla="*/ 167 w 873"/>
              <a:gd name="T11" fmla="*/ 764 h 1036"/>
              <a:gd name="T12" fmla="*/ 280 w 873"/>
              <a:gd name="T13" fmla="*/ 911 h 1036"/>
              <a:gd name="T14" fmla="*/ 435 w 873"/>
              <a:gd name="T15" fmla="*/ 964 h 1036"/>
              <a:gd name="T16" fmla="*/ 466 w 873"/>
              <a:gd name="T17" fmla="*/ 913 h 1036"/>
              <a:gd name="T18" fmla="*/ 696 w 873"/>
              <a:gd name="T19" fmla="*/ 846 h 1036"/>
              <a:gd name="T20" fmla="*/ 762 w 873"/>
              <a:gd name="T21" fmla="*/ 639 h 1036"/>
              <a:gd name="T22" fmla="*/ 639 w 873"/>
              <a:gd name="T23" fmla="*/ 496 h 1036"/>
              <a:gd name="T24" fmla="*/ 650 w 873"/>
              <a:gd name="T25" fmla="*/ 490 h 1036"/>
              <a:gd name="T26" fmla="*/ 676 w 873"/>
              <a:gd name="T27" fmla="*/ 443 h 1036"/>
              <a:gd name="T28" fmla="*/ 650 w 873"/>
              <a:gd name="T29" fmla="*/ 416 h 1036"/>
              <a:gd name="T30" fmla="*/ 650 w 873"/>
              <a:gd name="T31" fmla="*/ 401 h 1036"/>
              <a:gd name="T32" fmla="*/ 766 w 873"/>
              <a:gd name="T33" fmla="*/ 311 h 1036"/>
              <a:gd name="T34" fmla="*/ 837 w 873"/>
              <a:gd name="T35" fmla="*/ 325 h 1036"/>
              <a:gd name="T36" fmla="*/ 837 w 873"/>
              <a:gd name="T37" fmla="*/ 325 h 1036"/>
              <a:gd name="T38" fmla="*/ 863 w 873"/>
              <a:gd name="T39" fmla="*/ 362 h 1036"/>
              <a:gd name="T40" fmla="*/ 858 w 873"/>
              <a:gd name="T41" fmla="*/ 317 h 1036"/>
              <a:gd name="T42" fmla="*/ 861 w 873"/>
              <a:gd name="T43" fmla="*/ 281 h 1036"/>
              <a:gd name="T44" fmla="*/ 677 w 873"/>
              <a:gd name="T45" fmla="*/ 218 h 1036"/>
              <a:gd name="T46" fmla="*/ 613 w 873"/>
              <a:gd name="T47" fmla="*/ 265 h 1036"/>
              <a:gd name="T48" fmla="*/ 474 w 873"/>
              <a:gd name="T49" fmla="*/ 462 h 1036"/>
              <a:gd name="T50" fmla="*/ 446 w 873"/>
              <a:gd name="T51" fmla="*/ 482 h 1036"/>
              <a:gd name="T52" fmla="*/ 227 w 873"/>
              <a:gd name="T53" fmla="*/ 529 h 1036"/>
              <a:gd name="T54" fmla="*/ 204 w 873"/>
              <a:gd name="T55" fmla="*/ 507 h 1036"/>
              <a:gd name="T56" fmla="*/ 256 w 873"/>
              <a:gd name="T57" fmla="*/ 298 h 1036"/>
              <a:gd name="T58" fmla="*/ 306 w 873"/>
              <a:gd name="T59" fmla="*/ 72 h 1036"/>
              <a:gd name="T60" fmla="*/ 256 w 873"/>
              <a:gd name="T61" fmla="*/ 12 h 1036"/>
              <a:gd name="T62" fmla="*/ 217 w 873"/>
              <a:gd name="T63" fmla="*/ 37 h 1036"/>
              <a:gd name="T64" fmla="*/ 173 w 873"/>
              <a:gd name="T65" fmla="*/ 140 h 1036"/>
              <a:gd name="T66" fmla="*/ 88 w 873"/>
              <a:gd name="T67" fmla="*/ 513 h 1036"/>
              <a:gd name="T68" fmla="*/ 57 w 873"/>
              <a:gd name="T69" fmla="*/ 633 h 1036"/>
              <a:gd name="T70" fmla="*/ 14 w 873"/>
              <a:gd name="T71" fmla="*/ 1009 h 1036"/>
              <a:gd name="T72" fmla="*/ 431 w 873"/>
              <a:gd name="T73" fmla="*/ 585 h 1036"/>
              <a:gd name="T74" fmla="*/ 442 w 873"/>
              <a:gd name="T75" fmla="*/ 583 h 1036"/>
              <a:gd name="T76" fmla="*/ 566 w 873"/>
              <a:gd name="T77" fmla="*/ 617 h 1036"/>
              <a:gd name="T78" fmla="*/ 617 w 873"/>
              <a:gd name="T79" fmla="*/ 656 h 1036"/>
              <a:gd name="T80" fmla="*/ 629 w 873"/>
              <a:gd name="T81" fmla="*/ 754 h 1036"/>
              <a:gd name="T82" fmla="*/ 521 w 873"/>
              <a:gd name="T83" fmla="*/ 826 h 1036"/>
              <a:gd name="T84" fmla="*/ 469 w 873"/>
              <a:gd name="T85" fmla="*/ 873 h 1036"/>
              <a:gd name="T86" fmla="*/ 456 w 873"/>
              <a:gd name="T87" fmla="*/ 875 h 1036"/>
              <a:gd name="T88" fmla="*/ 440 w 873"/>
              <a:gd name="T89" fmla="*/ 881 h 1036"/>
              <a:gd name="T90" fmla="*/ 440 w 873"/>
              <a:gd name="T91" fmla="*/ 881 h 1036"/>
              <a:gd name="T92" fmla="*/ 440 w 873"/>
              <a:gd name="T93" fmla="*/ 881 h 1036"/>
              <a:gd name="T94" fmla="*/ 370 w 873"/>
              <a:gd name="T95" fmla="*/ 820 h 1036"/>
              <a:gd name="T96" fmla="*/ 313 w 873"/>
              <a:gd name="T97" fmla="*/ 762 h 1036"/>
              <a:gd name="T98" fmla="*/ 205 w 873"/>
              <a:gd name="T99" fmla="*/ 650 h 1036"/>
              <a:gd name="T100" fmla="*/ 431 w 873"/>
              <a:gd name="T101" fmla="*/ 585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73" h="1036">
                <a:moveTo>
                  <a:pt x="14" y="1009"/>
                </a:moveTo>
                <a:cubicBezTo>
                  <a:pt x="14" y="1015"/>
                  <a:pt x="9" y="1032"/>
                  <a:pt x="20" y="1026"/>
                </a:cubicBezTo>
                <a:cubicBezTo>
                  <a:pt x="29" y="1021"/>
                  <a:pt x="33" y="1036"/>
                  <a:pt x="44" y="1024"/>
                </a:cubicBezTo>
                <a:cubicBezTo>
                  <a:pt x="83" y="982"/>
                  <a:pt x="105" y="933"/>
                  <a:pt x="118" y="878"/>
                </a:cubicBezTo>
                <a:cubicBezTo>
                  <a:pt x="129" y="836"/>
                  <a:pt x="139" y="793"/>
                  <a:pt x="151" y="746"/>
                </a:cubicBezTo>
                <a:cubicBezTo>
                  <a:pt x="159" y="755"/>
                  <a:pt x="164" y="759"/>
                  <a:pt x="167" y="764"/>
                </a:cubicBezTo>
                <a:cubicBezTo>
                  <a:pt x="205" y="813"/>
                  <a:pt x="243" y="862"/>
                  <a:pt x="280" y="911"/>
                </a:cubicBezTo>
                <a:cubicBezTo>
                  <a:pt x="320" y="964"/>
                  <a:pt x="374" y="978"/>
                  <a:pt x="435" y="964"/>
                </a:cubicBezTo>
                <a:cubicBezTo>
                  <a:pt x="460" y="959"/>
                  <a:pt x="488" y="949"/>
                  <a:pt x="466" y="913"/>
                </a:cubicBezTo>
                <a:cubicBezTo>
                  <a:pt x="550" y="909"/>
                  <a:pt x="628" y="898"/>
                  <a:pt x="696" y="846"/>
                </a:cubicBezTo>
                <a:cubicBezTo>
                  <a:pt x="763" y="796"/>
                  <a:pt x="789" y="719"/>
                  <a:pt x="762" y="639"/>
                </a:cubicBezTo>
                <a:cubicBezTo>
                  <a:pt x="741" y="574"/>
                  <a:pt x="691" y="535"/>
                  <a:pt x="639" y="496"/>
                </a:cubicBezTo>
                <a:cubicBezTo>
                  <a:pt x="644" y="494"/>
                  <a:pt x="647" y="492"/>
                  <a:pt x="650" y="490"/>
                </a:cubicBezTo>
                <a:cubicBezTo>
                  <a:pt x="665" y="478"/>
                  <a:pt x="673" y="460"/>
                  <a:pt x="676" y="443"/>
                </a:cubicBezTo>
                <a:cubicBezTo>
                  <a:pt x="679" y="429"/>
                  <a:pt x="671" y="415"/>
                  <a:pt x="650" y="416"/>
                </a:cubicBezTo>
                <a:cubicBezTo>
                  <a:pt x="643" y="416"/>
                  <a:pt x="646" y="404"/>
                  <a:pt x="650" y="401"/>
                </a:cubicBezTo>
                <a:cubicBezTo>
                  <a:pt x="689" y="371"/>
                  <a:pt x="702" y="310"/>
                  <a:pt x="766" y="311"/>
                </a:cubicBezTo>
                <a:cubicBezTo>
                  <a:pt x="791" y="312"/>
                  <a:pt x="813" y="322"/>
                  <a:pt x="837" y="325"/>
                </a:cubicBezTo>
                <a:cubicBezTo>
                  <a:pt x="837" y="325"/>
                  <a:pt x="837" y="325"/>
                  <a:pt x="837" y="325"/>
                </a:cubicBezTo>
                <a:cubicBezTo>
                  <a:pt x="840" y="341"/>
                  <a:pt x="860" y="345"/>
                  <a:pt x="863" y="362"/>
                </a:cubicBezTo>
                <a:cubicBezTo>
                  <a:pt x="870" y="345"/>
                  <a:pt x="868" y="331"/>
                  <a:pt x="858" y="317"/>
                </a:cubicBezTo>
                <a:cubicBezTo>
                  <a:pt x="873" y="306"/>
                  <a:pt x="868" y="294"/>
                  <a:pt x="861" y="281"/>
                </a:cubicBezTo>
                <a:cubicBezTo>
                  <a:pt x="835" y="230"/>
                  <a:pt x="755" y="177"/>
                  <a:pt x="677" y="218"/>
                </a:cubicBezTo>
                <a:cubicBezTo>
                  <a:pt x="653" y="231"/>
                  <a:pt x="632" y="246"/>
                  <a:pt x="613" y="265"/>
                </a:cubicBezTo>
                <a:cubicBezTo>
                  <a:pt x="555" y="322"/>
                  <a:pt x="490" y="375"/>
                  <a:pt x="474" y="462"/>
                </a:cubicBezTo>
                <a:cubicBezTo>
                  <a:pt x="470" y="480"/>
                  <a:pt x="457" y="478"/>
                  <a:pt x="446" y="482"/>
                </a:cubicBezTo>
                <a:cubicBezTo>
                  <a:pt x="374" y="504"/>
                  <a:pt x="301" y="514"/>
                  <a:pt x="227" y="529"/>
                </a:cubicBezTo>
                <a:cubicBezTo>
                  <a:pt x="205" y="533"/>
                  <a:pt x="200" y="526"/>
                  <a:pt x="204" y="507"/>
                </a:cubicBezTo>
                <a:cubicBezTo>
                  <a:pt x="221" y="437"/>
                  <a:pt x="236" y="367"/>
                  <a:pt x="256" y="298"/>
                </a:cubicBezTo>
                <a:cubicBezTo>
                  <a:pt x="277" y="223"/>
                  <a:pt x="288" y="147"/>
                  <a:pt x="306" y="72"/>
                </a:cubicBezTo>
                <a:cubicBezTo>
                  <a:pt x="315" y="32"/>
                  <a:pt x="281" y="24"/>
                  <a:pt x="256" y="12"/>
                </a:cubicBezTo>
                <a:cubicBezTo>
                  <a:pt x="233" y="0"/>
                  <a:pt x="226" y="24"/>
                  <a:pt x="217" y="37"/>
                </a:cubicBezTo>
                <a:cubicBezTo>
                  <a:pt x="194" y="68"/>
                  <a:pt x="181" y="103"/>
                  <a:pt x="173" y="140"/>
                </a:cubicBezTo>
                <a:cubicBezTo>
                  <a:pt x="145" y="265"/>
                  <a:pt x="120" y="390"/>
                  <a:pt x="88" y="513"/>
                </a:cubicBezTo>
                <a:cubicBezTo>
                  <a:pt x="77" y="553"/>
                  <a:pt x="64" y="591"/>
                  <a:pt x="57" y="633"/>
                </a:cubicBezTo>
                <a:cubicBezTo>
                  <a:pt x="35" y="758"/>
                  <a:pt x="0" y="881"/>
                  <a:pt x="14" y="1009"/>
                </a:cubicBezTo>
                <a:close/>
                <a:moveTo>
                  <a:pt x="431" y="585"/>
                </a:moveTo>
                <a:cubicBezTo>
                  <a:pt x="435" y="585"/>
                  <a:pt x="439" y="585"/>
                  <a:pt x="442" y="583"/>
                </a:cubicBezTo>
                <a:cubicBezTo>
                  <a:pt x="498" y="542"/>
                  <a:pt x="531" y="579"/>
                  <a:pt x="566" y="617"/>
                </a:cubicBezTo>
                <a:cubicBezTo>
                  <a:pt x="580" y="633"/>
                  <a:pt x="598" y="647"/>
                  <a:pt x="617" y="656"/>
                </a:cubicBezTo>
                <a:cubicBezTo>
                  <a:pt x="666" y="679"/>
                  <a:pt x="659" y="719"/>
                  <a:pt x="629" y="754"/>
                </a:cubicBezTo>
                <a:cubicBezTo>
                  <a:pt x="601" y="788"/>
                  <a:pt x="559" y="807"/>
                  <a:pt x="521" y="826"/>
                </a:cubicBezTo>
                <a:cubicBezTo>
                  <a:pt x="497" y="838"/>
                  <a:pt x="475" y="843"/>
                  <a:pt x="469" y="873"/>
                </a:cubicBezTo>
                <a:cubicBezTo>
                  <a:pt x="469" y="874"/>
                  <a:pt x="461" y="874"/>
                  <a:pt x="456" y="875"/>
                </a:cubicBezTo>
                <a:cubicBezTo>
                  <a:pt x="451" y="877"/>
                  <a:pt x="445" y="879"/>
                  <a:pt x="440" y="881"/>
                </a:cubicBezTo>
                <a:cubicBezTo>
                  <a:pt x="440" y="881"/>
                  <a:pt x="440" y="881"/>
                  <a:pt x="440" y="881"/>
                </a:cubicBezTo>
                <a:cubicBezTo>
                  <a:pt x="440" y="881"/>
                  <a:pt x="440" y="881"/>
                  <a:pt x="440" y="881"/>
                </a:cubicBezTo>
                <a:cubicBezTo>
                  <a:pt x="428" y="848"/>
                  <a:pt x="393" y="841"/>
                  <a:pt x="370" y="820"/>
                </a:cubicBezTo>
                <a:cubicBezTo>
                  <a:pt x="350" y="802"/>
                  <a:pt x="331" y="783"/>
                  <a:pt x="313" y="762"/>
                </a:cubicBezTo>
                <a:cubicBezTo>
                  <a:pt x="280" y="723"/>
                  <a:pt x="241" y="688"/>
                  <a:pt x="205" y="650"/>
                </a:cubicBezTo>
                <a:cubicBezTo>
                  <a:pt x="278" y="625"/>
                  <a:pt x="353" y="599"/>
                  <a:pt x="431" y="5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3" name="图片占位符 27" descr="图片包含 建筑物, 户外&#10;&#10;已生成极高可信度的说明">
            <a:extLst>
              <a:ext uri="{FF2B5EF4-FFF2-40B4-BE49-F238E27FC236}">
                <a16:creationId xmlns:a16="http://schemas.microsoft.com/office/drawing/2014/main" id="{65B61D1A-6AB1-457D-86D2-5419DC1A51B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927057" cy="6866909"/>
          </a:xfr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21872023-1CA1-47EB-A31A-5D94089B2128}"/>
              </a:ext>
            </a:extLst>
          </p:cNvPr>
          <p:cNvSpPr/>
          <p:nvPr/>
        </p:nvSpPr>
        <p:spPr>
          <a:xfrm>
            <a:off x="10100317" y="1749670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800" dirty="0" err="1" smtClean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jimi</a:t>
            </a:r>
            <a:endParaRPr lang="en-US" altLang="zh-CN" sz="48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5" name="标题 4">
            <a:extLst>
              <a:ext uri="{FF2B5EF4-FFF2-40B4-BE49-F238E27FC236}">
                <a16:creationId xmlns:a16="http://schemas.microsoft.com/office/drawing/2014/main" id="{C076F79B-917E-44D3-8853-BE49B88ED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225" y="3861501"/>
            <a:ext cx="3935889" cy="94003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未来！一起见证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标题 4">
            <a:extLst>
              <a:ext uri="{FF2B5EF4-FFF2-40B4-BE49-F238E27FC236}">
                <a16:creationId xmlns:a16="http://schemas.microsoft.com/office/drawing/2014/main" id="{C076F79B-917E-44D3-8853-BE49B88EDAF1}"/>
              </a:ext>
            </a:extLst>
          </p:cNvPr>
          <p:cNvSpPr txBox="1">
            <a:spLocks/>
          </p:cNvSpPr>
          <p:nvPr/>
        </p:nvSpPr>
        <p:spPr>
          <a:xfrm>
            <a:off x="6982333" y="4140895"/>
            <a:ext cx="5142067" cy="1621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i="1" dirty="0">
                <a:latin typeface="Consolas" panose="020B0609020204030204" pitchFamily="49" charset="0"/>
              </a:rPr>
              <a:t>Let's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witness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together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in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the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future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íṩľíḋe">
            <a:extLst>
              <a:ext uri="{FF2B5EF4-FFF2-40B4-BE49-F238E27FC236}">
                <a16:creationId xmlns:a16="http://schemas.microsoft.com/office/drawing/2014/main" id="{933D02D6-86E4-48A5-BD7C-9A746CDE30AF}"/>
              </a:ext>
            </a:extLst>
          </p:cNvPr>
          <p:cNvSpPr/>
          <p:nvPr/>
        </p:nvSpPr>
        <p:spPr bwMode="auto">
          <a:xfrm>
            <a:off x="2218050" y="3099480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ïşḻiḍè">
            <a:extLst>
              <a:ext uri="{FF2B5EF4-FFF2-40B4-BE49-F238E27FC236}">
                <a16:creationId xmlns:a16="http://schemas.microsoft.com/office/drawing/2014/main" id="{2300B757-F5D1-4E67-A721-E812C4952AB4}"/>
              </a:ext>
            </a:extLst>
          </p:cNvPr>
          <p:cNvSpPr/>
          <p:nvPr/>
        </p:nvSpPr>
        <p:spPr bwMode="auto">
          <a:xfrm>
            <a:off x="2293517" y="2485986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îṣļíḓê">
            <a:extLst>
              <a:ext uri="{FF2B5EF4-FFF2-40B4-BE49-F238E27FC236}">
                <a16:creationId xmlns:a16="http://schemas.microsoft.com/office/drawing/2014/main" id="{9C1E267C-00D8-4375-B83A-30FD6D818489}"/>
              </a:ext>
            </a:extLst>
          </p:cNvPr>
          <p:cNvSpPr/>
          <p:nvPr/>
        </p:nvSpPr>
        <p:spPr bwMode="auto">
          <a:xfrm>
            <a:off x="2586726" y="2712111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45" name="í$ľïdè">
            <a:extLst>
              <a:ext uri="{FF2B5EF4-FFF2-40B4-BE49-F238E27FC236}">
                <a16:creationId xmlns:a16="http://schemas.microsoft.com/office/drawing/2014/main" id="{033B064A-0A06-4748-980D-1D441B6C368F}"/>
              </a:ext>
            </a:extLst>
          </p:cNvPr>
          <p:cNvSpPr/>
          <p:nvPr/>
        </p:nvSpPr>
        <p:spPr bwMode="auto">
          <a:xfrm>
            <a:off x="2955401" y="3727207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ïṧ1ïḑè">
            <a:extLst>
              <a:ext uri="{FF2B5EF4-FFF2-40B4-BE49-F238E27FC236}">
                <a16:creationId xmlns:a16="http://schemas.microsoft.com/office/drawing/2014/main" id="{24450F73-B5B8-4A11-A248-040A0FDE7F13}"/>
              </a:ext>
            </a:extLst>
          </p:cNvPr>
          <p:cNvSpPr/>
          <p:nvPr/>
        </p:nvSpPr>
        <p:spPr bwMode="auto">
          <a:xfrm>
            <a:off x="1994988" y="2987948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isľíde">
            <a:extLst>
              <a:ext uri="{FF2B5EF4-FFF2-40B4-BE49-F238E27FC236}">
                <a16:creationId xmlns:a16="http://schemas.microsoft.com/office/drawing/2014/main" id="{05941C13-2F5A-4E41-88C1-08AE8D98BD4E}"/>
              </a:ext>
            </a:extLst>
          </p:cNvPr>
          <p:cNvSpPr/>
          <p:nvPr/>
        </p:nvSpPr>
        <p:spPr bwMode="auto">
          <a:xfrm>
            <a:off x="3411063" y="2478576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îṥḷíḍê">
            <a:extLst>
              <a:ext uri="{FF2B5EF4-FFF2-40B4-BE49-F238E27FC236}">
                <a16:creationId xmlns:a16="http://schemas.microsoft.com/office/drawing/2014/main" id="{B27DD9DF-164F-483B-A987-D7C54BE7DC77}"/>
              </a:ext>
            </a:extLst>
          </p:cNvPr>
          <p:cNvSpPr/>
          <p:nvPr/>
        </p:nvSpPr>
        <p:spPr bwMode="auto">
          <a:xfrm>
            <a:off x="2218050" y="5259719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išḻíḋê">
            <a:extLst>
              <a:ext uri="{FF2B5EF4-FFF2-40B4-BE49-F238E27FC236}">
                <a16:creationId xmlns:a16="http://schemas.microsoft.com/office/drawing/2014/main" id="{3FECB039-F117-4CF5-B8B7-FDBD3BBE522D}"/>
              </a:ext>
            </a:extLst>
          </p:cNvPr>
          <p:cNvSpPr/>
          <p:nvPr/>
        </p:nvSpPr>
        <p:spPr bwMode="auto">
          <a:xfrm>
            <a:off x="2293517" y="4646225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ïṧlïḍe">
            <a:extLst>
              <a:ext uri="{FF2B5EF4-FFF2-40B4-BE49-F238E27FC236}">
                <a16:creationId xmlns:a16="http://schemas.microsoft.com/office/drawing/2014/main" id="{3F7CEFDE-1290-4C47-A03E-216208A65CF4}"/>
              </a:ext>
            </a:extLst>
          </p:cNvPr>
          <p:cNvSpPr/>
          <p:nvPr/>
        </p:nvSpPr>
        <p:spPr bwMode="auto">
          <a:xfrm>
            <a:off x="2586726" y="4872350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9" name="îṣľïḍè">
            <a:extLst>
              <a:ext uri="{FF2B5EF4-FFF2-40B4-BE49-F238E27FC236}">
                <a16:creationId xmlns:a16="http://schemas.microsoft.com/office/drawing/2014/main" id="{435D39D6-1845-4DD4-B991-37D98AB9C58B}"/>
              </a:ext>
            </a:extLst>
          </p:cNvPr>
          <p:cNvSpPr/>
          <p:nvPr/>
        </p:nvSpPr>
        <p:spPr bwMode="auto">
          <a:xfrm>
            <a:off x="2955401" y="5887446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išľîďè">
            <a:extLst>
              <a:ext uri="{FF2B5EF4-FFF2-40B4-BE49-F238E27FC236}">
                <a16:creationId xmlns:a16="http://schemas.microsoft.com/office/drawing/2014/main" id="{BC9127AC-2E58-4EF3-8CF1-D32E45795450}"/>
              </a:ext>
            </a:extLst>
          </p:cNvPr>
          <p:cNvSpPr/>
          <p:nvPr/>
        </p:nvSpPr>
        <p:spPr bwMode="auto">
          <a:xfrm>
            <a:off x="1994988" y="5148187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ï$ľíḓe">
            <a:extLst>
              <a:ext uri="{FF2B5EF4-FFF2-40B4-BE49-F238E27FC236}">
                <a16:creationId xmlns:a16="http://schemas.microsoft.com/office/drawing/2014/main" id="{3C378E27-4B0C-45F2-9634-1E0A111141CD}"/>
              </a:ext>
            </a:extLst>
          </p:cNvPr>
          <p:cNvSpPr/>
          <p:nvPr/>
        </p:nvSpPr>
        <p:spPr bwMode="auto">
          <a:xfrm>
            <a:off x="3411063" y="4638815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isḷîḑe">
            <a:extLst>
              <a:ext uri="{FF2B5EF4-FFF2-40B4-BE49-F238E27FC236}">
                <a16:creationId xmlns:a16="http://schemas.microsoft.com/office/drawing/2014/main" id="{732219AB-9625-47F8-AD6F-BD488E6EDA17}"/>
              </a:ext>
            </a:extLst>
          </p:cNvPr>
          <p:cNvSpPr/>
          <p:nvPr/>
        </p:nvSpPr>
        <p:spPr bwMode="auto">
          <a:xfrm>
            <a:off x="6435358" y="3099480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íṩľidê">
            <a:extLst>
              <a:ext uri="{FF2B5EF4-FFF2-40B4-BE49-F238E27FC236}">
                <a16:creationId xmlns:a16="http://schemas.microsoft.com/office/drawing/2014/main" id="{19AFBE72-5C89-4440-907B-46B49AE95E1D}"/>
              </a:ext>
            </a:extLst>
          </p:cNvPr>
          <p:cNvSpPr/>
          <p:nvPr/>
        </p:nvSpPr>
        <p:spPr bwMode="auto">
          <a:xfrm>
            <a:off x="6510825" y="2485986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iṡḷíḓè">
            <a:extLst>
              <a:ext uri="{FF2B5EF4-FFF2-40B4-BE49-F238E27FC236}">
                <a16:creationId xmlns:a16="http://schemas.microsoft.com/office/drawing/2014/main" id="{841264D6-FEB5-41E4-A44D-C5AB63293507}"/>
              </a:ext>
            </a:extLst>
          </p:cNvPr>
          <p:cNvSpPr/>
          <p:nvPr/>
        </p:nvSpPr>
        <p:spPr bwMode="auto">
          <a:xfrm>
            <a:off x="6804034" y="2712111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3" name="ïṥlíḋè">
            <a:extLst>
              <a:ext uri="{FF2B5EF4-FFF2-40B4-BE49-F238E27FC236}">
                <a16:creationId xmlns:a16="http://schemas.microsoft.com/office/drawing/2014/main" id="{1BFF52A4-CE8C-43D5-9BD3-841B96519F15}"/>
              </a:ext>
            </a:extLst>
          </p:cNvPr>
          <p:cNvSpPr/>
          <p:nvPr/>
        </p:nvSpPr>
        <p:spPr bwMode="auto">
          <a:xfrm>
            <a:off x="7172709" y="3727207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íṣḻîḍe">
            <a:extLst>
              <a:ext uri="{FF2B5EF4-FFF2-40B4-BE49-F238E27FC236}">
                <a16:creationId xmlns:a16="http://schemas.microsoft.com/office/drawing/2014/main" id="{2A7CEF29-9CD4-4FBC-9EC8-D3DD36E96ED5}"/>
              </a:ext>
            </a:extLst>
          </p:cNvPr>
          <p:cNvSpPr/>
          <p:nvPr/>
        </p:nvSpPr>
        <p:spPr bwMode="auto">
          <a:xfrm>
            <a:off x="6212296" y="2987948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íṡḻiḑè">
            <a:extLst>
              <a:ext uri="{FF2B5EF4-FFF2-40B4-BE49-F238E27FC236}">
                <a16:creationId xmlns:a16="http://schemas.microsoft.com/office/drawing/2014/main" id="{F18B1D28-0084-44AF-B2AD-C8E55DAE6280}"/>
              </a:ext>
            </a:extLst>
          </p:cNvPr>
          <p:cNvSpPr/>
          <p:nvPr/>
        </p:nvSpPr>
        <p:spPr bwMode="auto">
          <a:xfrm>
            <a:off x="7628371" y="2478576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is1íḑê">
            <a:extLst>
              <a:ext uri="{FF2B5EF4-FFF2-40B4-BE49-F238E27FC236}">
                <a16:creationId xmlns:a16="http://schemas.microsoft.com/office/drawing/2014/main" id="{BE9DE7DA-714D-41BD-BA7E-1F07315EBEEF}"/>
              </a:ext>
            </a:extLst>
          </p:cNvPr>
          <p:cNvSpPr/>
          <p:nvPr/>
        </p:nvSpPr>
        <p:spPr bwMode="auto">
          <a:xfrm>
            <a:off x="6435358" y="5259719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ïšḷîḑé">
            <a:extLst>
              <a:ext uri="{FF2B5EF4-FFF2-40B4-BE49-F238E27FC236}">
                <a16:creationId xmlns:a16="http://schemas.microsoft.com/office/drawing/2014/main" id="{76DB17D0-B923-48EA-B81E-1262EC8E1DE8}"/>
              </a:ext>
            </a:extLst>
          </p:cNvPr>
          <p:cNvSpPr/>
          <p:nvPr/>
        </p:nvSpPr>
        <p:spPr bwMode="auto">
          <a:xfrm>
            <a:off x="6510825" y="4646225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îṥļiḑe">
            <a:extLst>
              <a:ext uri="{FF2B5EF4-FFF2-40B4-BE49-F238E27FC236}">
                <a16:creationId xmlns:a16="http://schemas.microsoft.com/office/drawing/2014/main" id="{E2F548C5-E4A3-448B-AF9C-3108434D0EE4}"/>
              </a:ext>
            </a:extLst>
          </p:cNvPr>
          <p:cNvSpPr/>
          <p:nvPr/>
        </p:nvSpPr>
        <p:spPr bwMode="auto">
          <a:xfrm>
            <a:off x="6804034" y="4872350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7" name="ïṧḻíde">
            <a:extLst>
              <a:ext uri="{FF2B5EF4-FFF2-40B4-BE49-F238E27FC236}">
                <a16:creationId xmlns:a16="http://schemas.microsoft.com/office/drawing/2014/main" id="{C5B7E8DC-C7C5-4475-B760-000E00AC9CC2}"/>
              </a:ext>
            </a:extLst>
          </p:cNvPr>
          <p:cNvSpPr/>
          <p:nvPr/>
        </p:nvSpPr>
        <p:spPr bwMode="auto">
          <a:xfrm>
            <a:off x="7172709" y="5887446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išḻíďé">
            <a:extLst>
              <a:ext uri="{FF2B5EF4-FFF2-40B4-BE49-F238E27FC236}">
                <a16:creationId xmlns:a16="http://schemas.microsoft.com/office/drawing/2014/main" id="{84EB3AAC-B37F-41CF-8444-973A5471C2C5}"/>
              </a:ext>
            </a:extLst>
          </p:cNvPr>
          <p:cNvSpPr/>
          <p:nvPr/>
        </p:nvSpPr>
        <p:spPr bwMode="auto">
          <a:xfrm>
            <a:off x="6212296" y="5148187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" name="ïSḷíḋé">
            <a:extLst>
              <a:ext uri="{FF2B5EF4-FFF2-40B4-BE49-F238E27FC236}">
                <a16:creationId xmlns:a16="http://schemas.microsoft.com/office/drawing/2014/main" id="{ABFE0B30-3BA5-45CE-B176-DCABB643DC26}"/>
              </a:ext>
            </a:extLst>
          </p:cNvPr>
          <p:cNvSpPr/>
          <p:nvPr/>
        </p:nvSpPr>
        <p:spPr bwMode="auto">
          <a:xfrm>
            <a:off x="7628371" y="4638815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íṥḻíḍè">
            <a:extLst>
              <a:ext uri="{FF2B5EF4-FFF2-40B4-BE49-F238E27FC236}">
                <a16:creationId xmlns:a16="http://schemas.microsoft.com/office/drawing/2014/main" id="{CD04B3D2-2BED-4075-BDC6-AA5F0F68B808}"/>
              </a:ext>
            </a:extLst>
          </p:cNvPr>
          <p:cNvSpPr/>
          <p:nvPr/>
        </p:nvSpPr>
        <p:spPr bwMode="auto">
          <a:xfrm>
            <a:off x="533063" y="2049092"/>
            <a:ext cx="318666" cy="31866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îş1íďê">
            <a:extLst>
              <a:ext uri="{FF2B5EF4-FFF2-40B4-BE49-F238E27FC236}">
                <a16:creationId xmlns:a16="http://schemas.microsoft.com/office/drawing/2014/main" id="{F385A72A-2D81-4E75-B91E-1469CDD54A37}"/>
              </a:ext>
            </a:extLst>
          </p:cNvPr>
          <p:cNvSpPr/>
          <p:nvPr/>
        </p:nvSpPr>
        <p:spPr bwMode="auto">
          <a:xfrm>
            <a:off x="2209197" y="1720422"/>
            <a:ext cx="611886" cy="6118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îṡḷïdê">
            <a:extLst>
              <a:ext uri="{FF2B5EF4-FFF2-40B4-BE49-F238E27FC236}">
                <a16:creationId xmlns:a16="http://schemas.microsoft.com/office/drawing/2014/main" id="{7DCFDBF5-0761-4513-805C-0BE6E68C1CFD}"/>
              </a:ext>
            </a:extLst>
          </p:cNvPr>
          <p:cNvSpPr/>
          <p:nvPr/>
        </p:nvSpPr>
        <p:spPr bwMode="auto">
          <a:xfrm>
            <a:off x="305975" y="878682"/>
            <a:ext cx="852035" cy="85203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íş1idé">
            <a:extLst>
              <a:ext uri="{FF2B5EF4-FFF2-40B4-BE49-F238E27FC236}">
                <a16:creationId xmlns:a16="http://schemas.microsoft.com/office/drawing/2014/main" id="{E873F5F4-D320-4428-BA10-64A6D0BE6367}"/>
              </a:ext>
            </a:extLst>
          </p:cNvPr>
          <p:cNvSpPr/>
          <p:nvPr/>
        </p:nvSpPr>
        <p:spPr bwMode="auto">
          <a:xfrm>
            <a:off x="1078549" y="465777"/>
            <a:ext cx="1769154" cy="1807159"/>
          </a:xfrm>
          <a:prstGeom prst="ellipse">
            <a:avLst/>
          </a:prstGeom>
          <a:solidFill>
            <a:schemeClr val="tx2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b" anchorCtr="1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zh-CN" altLang="en-US" sz="4800" b="1" spc="300" dirty="0" smtClean="0">
                <a:solidFill>
                  <a:schemeClr val="bg1"/>
                </a:solidFill>
              </a:rPr>
              <a:t>成功</a:t>
            </a:r>
            <a:endParaRPr lang="en-US" altLang="zh-CN" sz="4800" b="1" spc="3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800" b="1" spc="300" dirty="0" smtClean="0">
                <a:solidFill>
                  <a:schemeClr val="bg1"/>
                </a:solidFill>
              </a:rPr>
              <a:t>案例</a:t>
            </a:r>
            <a:endParaRPr lang="en-US" altLang="zh-CN" sz="4800" b="1" spc="300" dirty="0">
              <a:solidFill>
                <a:schemeClr val="bg1"/>
              </a:solidFill>
            </a:endParaRPr>
          </a:p>
        </p:txBody>
      </p:sp>
      <p:sp>
        <p:nvSpPr>
          <p:cNvPr id="23" name="ïṥ1iḓè">
            <a:extLst>
              <a:ext uri="{FF2B5EF4-FFF2-40B4-BE49-F238E27FC236}">
                <a16:creationId xmlns:a16="http://schemas.microsoft.com/office/drawing/2014/main" id="{964B7CCD-95E1-4E22-B8A3-70249ABF7CA2}"/>
              </a:ext>
            </a:extLst>
          </p:cNvPr>
          <p:cNvSpPr/>
          <p:nvPr/>
        </p:nvSpPr>
        <p:spPr bwMode="auto">
          <a:xfrm>
            <a:off x="2708123" y="1236214"/>
            <a:ext cx="405203" cy="40520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ïślïḑe">
            <a:extLst>
              <a:ext uri="{FF2B5EF4-FFF2-40B4-BE49-F238E27FC236}">
                <a16:creationId xmlns:a16="http://schemas.microsoft.com/office/drawing/2014/main" id="{A54F9CE5-4329-40CA-9524-F99F1C363EF9}"/>
              </a:ext>
            </a:extLst>
          </p:cNvPr>
          <p:cNvSpPr/>
          <p:nvPr/>
        </p:nvSpPr>
        <p:spPr bwMode="auto">
          <a:xfrm>
            <a:off x="3549987" y="3094939"/>
            <a:ext cx="2586841" cy="81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/>
              <a:t>制造企业生产过程执行</a:t>
            </a:r>
            <a:r>
              <a:rPr lang="zh-CN" altLang="en-US" sz="1400" dirty="0" smtClean="0"/>
              <a:t>管理系统</a:t>
            </a:r>
            <a:endParaRPr lang="en-US" altLang="zh-CN" sz="1400" dirty="0"/>
          </a:p>
        </p:txBody>
      </p:sp>
      <p:sp>
        <p:nvSpPr>
          <p:cNvPr id="12" name="íŝľíḑe">
            <a:extLst>
              <a:ext uri="{FF2B5EF4-FFF2-40B4-BE49-F238E27FC236}">
                <a16:creationId xmlns:a16="http://schemas.microsoft.com/office/drawing/2014/main" id="{CCAF5B04-7E81-4E14-AF9E-7838B865DFC3}"/>
              </a:ext>
            </a:extLst>
          </p:cNvPr>
          <p:cNvSpPr txBox="1"/>
          <p:nvPr/>
        </p:nvSpPr>
        <p:spPr bwMode="auto">
          <a:xfrm>
            <a:off x="3549987" y="2682059"/>
            <a:ext cx="25868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b="1" dirty="0"/>
              <a:t>MES</a:t>
            </a:r>
            <a:r>
              <a:rPr lang="zh-CN" altLang="en-US" sz="2000" b="1" dirty="0" smtClean="0"/>
              <a:t>管理系统</a:t>
            </a:r>
            <a:endParaRPr lang="en-US" altLang="zh-CN" sz="2000" b="1" dirty="0"/>
          </a:p>
        </p:txBody>
      </p:sp>
      <p:sp>
        <p:nvSpPr>
          <p:cNvPr id="13" name="ïşḻïḓè">
            <a:extLst>
              <a:ext uri="{FF2B5EF4-FFF2-40B4-BE49-F238E27FC236}">
                <a16:creationId xmlns:a16="http://schemas.microsoft.com/office/drawing/2014/main" id="{3BD91DDD-E9FF-4557-BF61-B97A13037EB0}"/>
              </a:ext>
            </a:extLst>
          </p:cNvPr>
          <p:cNvSpPr/>
          <p:nvPr/>
        </p:nvSpPr>
        <p:spPr bwMode="auto">
          <a:xfrm>
            <a:off x="7851433" y="3094939"/>
            <a:ext cx="2843986" cy="81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/>
              <a:t>与机械叉车，机械臂相结合，实现仓库入库，出库，盘点等操作的自动化</a:t>
            </a:r>
            <a:endParaRPr lang="en-US" altLang="zh-CN" sz="1400" dirty="0"/>
          </a:p>
        </p:txBody>
      </p:sp>
      <p:sp>
        <p:nvSpPr>
          <p:cNvPr id="14" name="ïsḻïďè">
            <a:extLst>
              <a:ext uri="{FF2B5EF4-FFF2-40B4-BE49-F238E27FC236}">
                <a16:creationId xmlns:a16="http://schemas.microsoft.com/office/drawing/2014/main" id="{78CF781A-91D3-4E07-95CB-FA47735CFFF4}"/>
              </a:ext>
            </a:extLst>
          </p:cNvPr>
          <p:cNvSpPr txBox="1"/>
          <p:nvPr/>
        </p:nvSpPr>
        <p:spPr bwMode="auto">
          <a:xfrm>
            <a:off x="7851433" y="2682059"/>
            <a:ext cx="284398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/>
              <a:t>无人</a:t>
            </a:r>
            <a:r>
              <a:rPr lang="zh-CN" altLang="en-US" sz="2000" b="1" dirty="0" smtClean="0"/>
              <a:t>仓库</a:t>
            </a:r>
            <a:endParaRPr lang="en-US" altLang="zh-CN" sz="2000" b="1" dirty="0"/>
          </a:p>
        </p:txBody>
      </p:sp>
      <p:sp>
        <p:nvSpPr>
          <p:cNvPr id="15" name="îṩľíḋê">
            <a:extLst>
              <a:ext uri="{FF2B5EF4-FFF2-40B4-BE49-F238E27FC236}">
                <a16:creationId xmlns:a16="http://schemas.microsoft.com/office/drawing/2014/main" id="{897B60AF-69E0-4323-B589-0DBCF7C1853F}"/>
              </a:ext>
            </a:extLst>
          </p:cNvPr>
          <p:cNvSpPr/>
          <p:nvPr/>
        </p:nvSpPr>
        <p:spPr bwMode="auto">
          <a:xfrm>
            <a:off x="3549987" y="5271081"/>
            <a:ext cx="2586841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/>
              <a:t>解决</a:t>
            </a:r>
            <a:r>
              <a:rPr lang="en-US" altLang="zh-CN" sz="1400"/>
              <a:t>SMT</a:t>
            </a:r>
            <a:r>
              <a:rPr lang="zh-CN" altLang="en-US" sz="1400"/>
              <a:t>生产过程人工产生的错误，大幅度提高生产质量和速度</a:t>
            </a:r>
            <a:endParaRPr lang="en-US" altLang="zh-CN" sz="1400" dirty="0"/>
          </a:p>
        </p:txBody>
      </p:sp>
      <p:sp>
        <p:nvSpPr>
          <p:cNvPr id="16" name="íṣlîḍé">
            <a:extLst>
              <a:ext uri="{FF2B5EF4-FFF2-40B4-BE49-F238E27FC236}">
                <a16:creationId xmlns:a16="http://schemas.microsoft.com/office/drawing/2014/main" id="{025E2B07-EB39-472B-9E55-5601A41C94AE}"/>
              </a:ext>
            </a:extLst>
          </p:cNvPr>
          <p:cNvSpPr txBox="1"/>
          <p:nvPr/>
        </p:nvSpPr>
        <p:spPr bwMode="auto">
          <a:xfrm>
            <a:off x="3549987" y="4858201"/>
            <a:ext cx="25868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b="1" dirty="0"/>
              <a:t>SMT</a:t>
            </a:r>
            <a:r>
              <a:rPr lang="zh-CN" altLang="en-US" sz="2000" b="1" dirty="0"/>
              <a:t>防错料系统</a:t>
            </a:r>
            <a:endParaRPr lang="en-US" altLang="zh-CN" sz="2000" b="1" dirty="0"/>
          </a:p>
        </p:txBody>
      </p:sp>
      <p:sp>
        <p:nvSpPr>
          <p:cNvPr id="17" name="îṣḷîḍè">
            <a:extLst>
              <a:ext uri="{FF2B5EF4-FFF2-40B4-BE49-F238E27FC236}">
                <a16:creationId xmlns:a16="http://schemas.microsoft.com/office/drawing/2014/main" id="{EB99057E-9B74-4D0B-8E8E-85C842BDCE43}"/>
              </a:ext>
            </a:extLst>
          </p:cNvPr>
          <p:cNvSpPr/>
          <p:nvPr/>
        </p:nvSpPr>
        <p:spPr bwMode="auto">
          <a:xfrm>
            <a:off x="7851433" y="5271081"/>
            <a:ext cx="2843986" cy="79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 smtClean="0"/>
              <a:t>自动</a:t>
            </a:r>
            <a:r>
              <a:rPr lang="zh-CN" altLang="en-US" sz="1400" dirty="0"/>
              <a:t>取料、包胶、下料，实现自动化，大幅度提高产量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endParaRPr lang="en-US" altLang="zh-CN" sz="1400" dirty="0"/>
          </a:p>
        </p:txBody>
      </p:sp>
      <p:sp>
        <p:nvSpPr>
          <p:cNvPr id="18" name="íşľïde">
            <a:extLst>
              <a:ext uri="{FF2B5EF4-FFF2-40B4-BE49-F238E27FC236}">
                <a16:creationId xmlns:a16="http://schemas.microsoft.com/office/drawing/2014/main" id="{2D2D822D-150B-4A25-8F2F-493C8571278A}"/>
              </a:ext>
            </a:extLst>
          </p:cNvPr>
          <p:cNvSpPr txBox="1"/>
          <p:nvPr/>
        </p:nvSpPr>
        <p:spPr bwMode="auto">
          <a:xfrm>
            <a:off x="7851433" y="4858201"/>
            <a:ext cx="284398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/>
              <a:t>电池</a:t>
            </a:r>
            <a:r>
              <a:rPr lang="zh-CN" altLang="en-US" sz="2000" b="1" dirty="0"/>
              <a:t>自动包胶机</a:t>
            </a:r>
            <a:endParaRPr lang="en-US" altLang="zh-CN" sz="2000" b="1" dirty="0"/>
          </a:p>
          <a:p>
            <a:pPr>
              <a:spcBef>
                <a:spcPct val="0"/>
              </a:spcBef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0871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痛苦遭遇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57509" y="1597881"/>
            <a:ext cx="6638985" cy="4795520"/>
            <a:chOff x="1057509" y="1597881"/>
            <a:chExt cx="6638985" cy="4795520"/>
          </a:xfrm>
        </p:grpSpPr>
        <p:grpSp>
          <p:nvGrpSpPr>
            <p:cNvPr id="43" name="1c62915a-2fee-4a78-8ba1-4e0a9795831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4134643" y="3263908"/>
              <a:ext cx="1641230" cy="1388167"/>
              <a:chOff x="5600741" y="1130300"/>
              <a:chExt cx="5919747" cy="5006975"/>
            </a:xfrm>
          </p:grpSpPr>
          <p:sp>
            <p:nvSpPr>
              <p:cNvPr id="44" name="îslïḍe">
                <a:extLst>
                  <a:ext uri="{FF2B5EF4-FFF2-40B4-BE49-F238E27FC236}">
                    <a16:creationId xmlns:a16="http://schemas.microsoft.com/office/drawing/2014/main" id="{E8FE7320-45AF-49FA-B0F5-FF5E39B8B553}"/>
                  </a:ext>
                </a:extLst>
              </p:cNvPr>
              <p:cNvSpPr/>
              <p:nvPr/>
            </p:nvSpPr>
            <p:spPr bwMode="auto">
              <a:xfrm>
                <a:off x="8354058" y="3225867"/>
                <a:ext cx="432730" cy="227328"/>
              </a:xfrm>
              <a:custGeom>
                <a:avLst/>
                <a:gdLst>
                  <a:gd name="T0" fmla="*/ 0 w 235"/>
                  <a:gd name="T1" fmla="*/ 43 h 124"/>
                  <a:gd name="T2" fmla="*/ 92 w 235"/>
                  <a:gd name="T3" fmla="*/ 0 h 124"/>
                  <a:gd name="T4" fmla="*/ 113 w 235"/>
                  <a:gd name="T5" fmla="*/ 21 h 124"/>
                  <a:gd name="T6" fmla="*/ 223 w 235"/>
                  <a:gd name="T7" fmla="*/ 21 h 124"/>
                  <a:gd name="T8" fmla="*/ 235 w 235"/>
                  <a:gd name="T9" fmla="*/ 124 h 124"/>
                  <a:gd name="T10" fmla="*/ 0 w 235"/>
                  <a:gd name="T11" fmla="*/ 103 h 124"/>
                  <a:gd name="T12" fmla="*/ 0 w 235"/>
                  <a:gd name="T13" fmla="*/ 4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24">
                    <a:moveTo>
                      <a:pt x="0" y="43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223" y="21"/>
                      <a:pt x="223" y="21"/>
                      <a:pt x="223" y="21"/>
                    </a:cubicBezTo>
                    <a:cubicBezTo>
                      <a:pt x="223" y="21"/>
                      <a:pt x="204" y="87"/>
                      <a:pt x="235" y="124"/>
                    </a:cubicBezTo>
                    <a:cubicBezTo>
                      <a:pt x="0" y="103"/>
                      <a:pt x="0" y="103"/>
                      <a:pt x="0" y="103"/>
                    </a:cubicBez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E65E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ṣḷiḓè">
                <a:extLst>
                  <a:ext uri="{FF2B5EF4-FFF2-40B4-BE49-F238E27FC236}">
                    <a16:creationId xmlns:a16="http://schemas.microsoft.com/office/drawing/2014/main" id="{BA1D23A4-D011-435A-B76D-9C73B0D36564}"/>
                  </a:ext>
                </a:extLst>
              </p:cNvPr>
              <p:cNvSpPr/>
              <p:nvPr/>
            </p:nvSpPr>
            <p:spPr bwMode="auto">
              <a:xfrm>
                <a:off x="6185792" y="5387210"/>
                <a:ext cx="445423" cy="638133"/>
              </a:xfrm>
              <a:custGeom>
                <a:avLst/>
                <a:gdLst>
                  <a:gd name="T0" fmla="*/ 47 w 242"/>
                  <a:gd name="T1" fmla="*/ 347 h 347"/>
                  <a:gd name="T2" fmla="*/ 90 w 242"/>
                  <a:gd name="T3" fmla="*/ 146 h 347"/>
                  <a:gd name="T4" fmla="*/ 242 w 242"/>
                  <a:gd name="T5" fmla="*/ 115 h 347"/>
                  <a:gd name="T6" fmla="*/ 47 w 242"/>
                  <a:gd name="T7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2" h="347">
                    <a:moveTo>
                      <a:pt x="47" y="347"/>
                    </a:moveTo>
                    <a:cubicBezTo>
                      <a:pt x="47" y="347"/>
                      <a:pt x="0" y="293"/>
                      <a:pt x="90" y="146"/>
                    </a:cubicBezTo>
                    <a:cubicBezTo>
                      <a:pt x="180" y="0"/>
                      <a:pt x="242" y="115"/>
                      <a:pt x="242" y="115"/>
                    </a:cubicBezTo>
                    <a:lnTo>
                      <a:pt x="47" y="347"/>
                    </a:lnTo>
                    <a:close/>
                  </a:path>
                </a:pathLst>
              </a:custGeom>
              <a:solidFill>
                <a:srgbClr val="F5B5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sḻiďé">
                <a:extLst>
                  <a:ext uri="{FF2B5EF4-FFF2-40B4-BE49-F238E27FC236}">
                    <a16:creationId xmlns:a16="http://schemas.microsoft.com/office/drawing/2014/main" id="{591F9C97-5C1E-4162-A6AB-BEA106468385}"/>
                  </a:ext>
                </a:extLst>
              </p:cNvPr>
              <p:cNvSpPr/>
              <p:nvPr/>
            </p:nvSpPr>
            <p:spPr bwMode="auto">
              <a:xfrm>
                <a:off x="5600741" y="5371054"/>
                <a:ext cx="1001626" cy="606976"/>
              </a:xfrm>
              <a:custGeom>
                <a:avLst/>
                <a:gdLst>
                  <a:gd name="T0" fmla="*/ 543 w 544"/>
                  <a:gd name="T1" fmla="*/ 110 h 330"/>
                  <a:gd name="T2" fmla="*/ 452 w 544"/>
                  <a:gd name="T3" fmla="*/ 4 h 330"/>
                  <a:gd name="T4" fmla="*/ 126 w 544"/>
                  <a:gd name="T5" fmla="*/ 135 h 330"/>
                  <a:gd name="T6" fmla="*/ 73 w 544"/>
                  <a:gd name="T7" fmla="*/ 321 h 330"/>
                  <a:gd name="T8" fmla="*/ 190 w 544"/>
                  <a:gd name="T9" fmla="*/ 259 h 330"/>
                  <a:gd name="T10" fmla="*/ 107 w 544"/>
                  <a:gd name="T11" fmla="*/ 328 h 330"/>
                  <a:gd name="T12" fmla="*/ 248 w 544"/>
                  <a:gd name="T13" fmla="*/ 303 h 330"/>
                  <a:gd name="T14" fmla="*/ 483 w 544"/>
                  <a:gd name="T15" fmla="*/ 171 h 330"/>
                  <a:gd name="T16" fmla="*/ 543 w 544"/>
                  <a:gd name="T17" fmla="*/ 11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330">
                    <a:moveTo>
                      <a:pt x="543" y="110"/>
                    </a:moveTo>
                    <a:cubicBezTo>
                      <a:pt x="538" y="73"/>
                      <a:pt x="452" y="4"/>
                      <a:pt x="452" y="4"/>
                    </a:cubicBezTo>
                    <a:cubicBezTo>
                      <a:pt x="452" y="4"/>
                      <a:pt x="297" y="0"/>
                      <a:pt x="126" y="135"/>
                    </a:cubicBezTo>
                    <a:cubicBezTo>
                      <a:pt x="88" y="165"/>
                      <a:pt x="0" y="290"/>
                      <a:pt x="73" y="321"/>
                    </a:cubicBezTo>
                    <a:cubicBezTo>
                      <a:pt x="124" y="303"/>
                      <a:pt x="190" y="259"/>
                      <a:pt x="190" y="259"/>
                    </a:cubicBezTo>
                    <a:cubicBezTo>
                      <a:pt x="107" y="328"/>
                      <a:pt x="107" y="328"/>
                      <a:pt x="107" y="328"/>
                    </a:cubicBezTo>
                    <a:cubicBezTo>
                      <a:pt x="139" y="330"/>
                      <a:pt x="184" y="323"/>
                      <a:pt x="248" y="303"/>
                    </a:cubicBezTo>
                    <a:cubicBezTo>
                      <a:pt x="284" y="292"/>
                      <a:pt x="408" y="225"/>
                      <a:pt x="483" y="171"/>
                    </a:cubicBezTo>
                    <a:cubicBezTo>
                      <a:pt x="519" y="145"/>
                      <a:pt x="544" y="122"/>
                      <a:pt x="543" y="11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ṧľîḓé">
                <a:extLst>
                  <a:ext uri="{FF2B5EF4-FFF2-40B4-BE49-F238E27FC236}">
                    <a16:creationId xmlns:a16="http://schemas.microsoft.com/office/drawing/2014/main" id="{6C60C741-4E18-4925-B4DA-6D45B87B30B8}"/>
                  </a:ext>
                </a:extLst>
              </p:cNvPr>
              <p:cNvSpPr/>
              <p:nvPr/>
            </p:nvSpPr>
            <p:spPr bwMode="auto">
              <a:xfrm>
                <a:off x="6736225" y="5711469"/>
                <a:ext cx="1312037" cy="425806"/>
              </a:xfrm>
              <a:custGeom>
                <a:avLst/>
                <a:gdLst>
                  <a:gd name="T0" fmla="*/ 233 w 713"/>
                  <a:gd name="T1" fmla="*/ 34 h 232"/>
                  <a:gd name="T2" fmla="*/ 47 w 713"/>
                  <a:gd name="T3" fmla="*/ 72 h 232"/>
                  <a:gd name="T4" fmla="*/ 0 w 713"/>
                  <a:gd name="T5" fmla="*/ 232 h 232"/>
                  <a:gd name="T6" fmla="*/ 713 w 713"/>
                  <a:gd name="T7" fmla="*/ 232 h 232"/>
                  <a:gd name="T8" fmla="*/ 710 w 713"/>
                  <a:gd name="T9" fmla="*/ 56 h 232"/>
                  <a:gd name="T10" fmla="*/ 233 w 713"/>
                  <a:gd name="T11" fmla="*/ 34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3" h="232">
                    <a:moveTo>
                      <a:pt x="233" y="34"/>
                    </a:moveTo>
                    <a:cubicBezTo>
                      <a:pt x="168" y="48"/>
                      <a:pt x="108" y="59"/>
                      <a:pt x="47" y="72"/>
                    </a:cubicBezTo>
                    <a:cubicBezTo>
                      <a:pt x="18" y="169"/>
                      <a:pt x="0" y="232"/>
                      <a:pt x="0" y="232"/>
                    </a:cubicBezTo>
                    <a:cubicBezTo>
                      <a:pt x="713" y="232"/>
                      <a:pt x="713" y="232"/>
                      <a:pt x="713" y="232"/>
                    </a:cubicBezTo>
                    <a:cubicBezTo>
                      <a:pt x="713" y="232"/>
                      <a:pt x="713" y="171"/>
                      <a:pt x="710" y="56"/>
                    </a:cubicBezTo>
                    <a:cubicBezTo>
                      <a:pt x="553" y="22"/>
                      <a:pt x="400" y="0"/>
                      <a:pt x="233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ṣḻíḓé">
                <a:extLst>
                  <a:ext uri="{FF2B5EF4-FFF2-40B4-BE49-F238E27FC236}">
                    <a16:creationId xmlns:a16="http://schemas.microsoft.com/office/drawing/2014/main" id="{D0D6B201-BE5B-4ECF-AAA2-F2A585FDD7D4}"/>
                  </a:ext>
                </a:extLst>
              </p:cNvPr>
              <p:cNvSpPr/>
              <p:nvPr/>
            </p:nvSpPr>
            <p:spPr bwMode="auto">
              <a:xfrm>
                <a:off x="6822771" y="3225867"/>
                <a:ext cx="1606294" cy="2617151"/>
              </a:xfrm>
              <a:custGeom>
                <a:avLst/>
                <a:gdLst>
                  <a:gd name="T0" fmla="*/ 873 w 873"/>
                  <a:gd name="T1" fmla="*/ 149 h 1424"/>
                  <a:gd name="T2" fmla="*/ 832 w 873"/>
                  <a:gd name="T3" fmla="*/ 77 h 1424"/>
                  <a:gd name="T4" fmla="*/ 538 w 873"/>
                  <a:gd name="T5" fmla="*/ 161 h 1424"/>
                  <a:gd name="T6" fmla="*/ 0 w 873"/>
                  <a:gd name="T7" fmla="*/ 1424 h 1424"/>
                  <a:gd name="T8" fmla="*/ 186 w 873"/>
                  <a:gd name="T9" fmla="*/ 1386 h 1424"/>
                  <a:gd name="T10" fmla="*/ 297 w 873"/>
                  <a:gd name="T11" fmla="*/ 1371 h 1424"/>
                  <a:gd name="T12" fmla="*/ 727 w 873"/>
                  <a:gd name="T13" fmla="*/ 240 h 1424"/>
                  <a:gd name="T14" fmla="*/ 873 w 873"/>
                  <a:gd name="T15" fmla="*/ 149 h 1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73" h="1424">
                    <a:moveTo>
                      <a:pt x="873" y="149"/>
                    </a:moveTo>
                    <a:cubicBezTo>
                      <a:pt x="850" y="103"/>
                      <a:pt x="832" y="77"/>
                      <a:pt x="832" y="77"/>
                    </a:cubicBezTo>
                    <a:cubicBezTo>
                      <a:pt x="832" y="77"/>
                      <a:pt x="765" y="0"/>
                      <a:pt x="538" y="161"/>
                    </a:cubicBezTo>
                    <a:cubicBezTo>
                      <a:pt x="361" y="287"/>
                      <a:pt x="105" y="1080"/>
                      <a:pt x="0" y="1424"/>
                    </a:cubicBezTo>
                    <a:cubicBezTo>
                      <a:pt x="61" y="1411"/>
                      <a:pt x="121" y="1400"/>
                      <a:pt x="186" y="1386"/>
                    </a:cubicBezTo>
                    <a:cubicBezTo>
                      <a:pt x="224" y="1379"/>
                      <a:pt x="261" y="1374"/>
                      <a:pt x="297" y="1371"/>
                    </a:cubicBezTo>
                    <a:cubicBezTo>
                      <a:pt x="367" y="969"/>
                      <a:pt x="462" y="567"/>
                      <a:pt x="727" y="240"/>
                    </a:cubicBezTo>
                    <a:cubicBezTo>
                      <a:pt x="764" y="193"/>
                      <a:pt x="815" y="160"/>
                      <a:pt x="873" y="149"/>
                    </a:cubicBezTo>
                    <a:close/>
                  </a:path>
                </a:pathLst>
              </a:custGeom>
              <a:solidFill>
                <a:srgbClr val="D9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ś1îďé">
                <a:extLst>
                  <a:ext uri="{FF2B5EF4-FFF2-40B4-BE49-F238E27FC236}">
                    <a16:creationId xmlns:a16="http://schemas.microsoft.com/office/drawing/2014/main" id="{0F69E514-4D21-4451-B267-15F9DD81B6F2}"/>
                  </a:ext>
                </a:extLst>
              </p:cNvPr>
              <p:cNvSpPr/>
              <p:nvPr/>
            </p:nvSpPr>
            <p:spPr bwMode="auto">
              <a:xfrm>
                <a:off x="7369741" y="3499353"/>
                <a:ext cx="1363965" cy="2314817"/>
              </a:xfrm>
              <a:custGeom>
                <a:avLst/>
                <a:gdLst>
                  <a:gd name="T0" fmla="*/ 366 w 741"/>
                  <a:gd name="T1" fmla="*/ 1259 h 1259"/>
                  <a:gd name="T2" fmla="*/ 601 w 741"/>
                  <a:gd name="T3" fmla="*/ 727 h 1259"/>
                  <a:gd name="T4" fmla="*/ 576 w 741"/>
                  <a:gd name="T5" fmla="*/ 0 h 1259"/>
                  <a:gd name="T6" fmla="*/ 430 w 741"/>
                  <a:gd name="T7" fmla="*/ 91 h 1259"/>
                  <a:gd name="T8" fmla="*/ 0 w 741"/>
                  <a:gd name="T9" fmla="*/ 1222 h 1259"/>
                  <a:gd name="T10" fmla="*/ 366 w 741"/>
                  <a:gd name="T11" fmla="*/ 1259 h 1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1" h="1259">
                    <a:moveTo>
                      <a:pt x="366" y="1259"/>
                    </a:moveTo>
                    <a:cubicBezTo>
                      <a:pt x="421" y="1137"/>
                      <a:pt x="502" y="955"/>
                      <a:pt x="601" y="727"/>
                    </a:cubicBezTo>
                    <a:cubicBezTo>
                      <a:pt x="741" y="406"/>
                      <a:pt x="640" y="126"/>
                      <a:pt x="576" y="0"/>
                    </a:cubicBezTo>
                    <a:cubicBezTo>
                      <a:pt x="518" y="11"/>
                      <a:pt x="467" y="44"/>
                      <a:pt x="430" y="91"/>
                    </a:cubicBezTo>
                    <a:cubicBezTo>
                      <a:pt x="165" y="418"/>
                      <a:pt x="70" y="820"/>
                      <a:pt x="0" y="1222"/>
                    </a:cubicBezTo>
                    <a:cubicBezTo>
                      <a:pt x="125" y="1214"/>
                      <a:pt x="244" y="1233"/>
                      <a:pt x="366" y="1259"/>
                    </a:cubicBezTo>
                    <a:close/>
                  </a:path>
                </a:pathLst>
              </a:custGeom>
              <a:solidFill>
                <a:srgbClr val="E8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s1ïḓe">
                <a:extLst>
                  <a:ext uri="{FF2B5EF4-FFF2-40B4-BE49-F238E27FC236}">
                    <a16:creationId xmlns:a16="http://schemas.microsoft.com/office/drawing/2014/main" id="{40FB63AD-5ECF-411B-AF2B-0BD3168740A5}"/>
                  </a:ext>
                </a:extLst>
              </p:cNvPr>
              <p:cNvSpPr/>
              <p:nvPr/>
            </p:nvSpPr>
            <p:spPr bwMode="auto">
              <a:xfrm>
                <a:off x="6229642" y="1724583"/>
                <a:ext cx="2238657" cy="1796695"/>
              </a:xfrm>
              <a:custGeom>
                <a:avLst/>
                <a:gdLst>
                  <a:gd name="T0" fmla="*/ 1142 w 1216"/>
                  <a:gd name="T1" fmla="*/ 370 h 978"/>
                  <a:gd name="T2" fmla="*/ 1182 w 1216"/>
                  <a:gd name="T3" fmla="*/ 254 h 978"/>
                  <a:gd name="T4" fmla="*/ 893 w 1216"/>
                  <a:gd name="T5" fmla="*/ 357 h 978"/>
                  <a:gd name="T6" fmla="*/ 778 w 1216"/>
                  <a:gd name="T7" fmla="*/ 352 h 978"/>
                  <a:gd name="T8" fmla="*/ 804 w 1216"/>
                  <a:gd name="T9" fmla="*/ 143 h 978"/>
                  <a:gd name="T10" fmla="*/ 560 w 1216"/>
                  <a:gd name="T11" fmla="*/ 10 h 978"/>
                  <a:gd name="T12" fmla="*/ 547 w 1216"/>
                  <a:gd name="T13" fmla="*/ 0 h 978"/>
                  <a:gd name="T14" fmla="*/ 595 w 1216"/>
                  <a:gd name="T15" fmla="*/ 721 h 978"/>
                  <a:gd name="T16" fmla="*/ 944 w 1216"/>
                  <a:gd name="T17" fmla="*/ 978 h 978"/>
                  <a:gd name="T18" fmla="*/ 1154 w 1216"/>
                  <a:gd name="T19" fmla="*/ 853 h 978"/>
                  <a:gd name="T20" fmla="*/ 1142 w 1216"/>
                  <a:gd name="T21" fmla="*/ 37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6" h="978">
                    <a:moveTo>
                      <a:pt x="1142" y="370"/>
                    </a:moveTo>
                    <a:cubicBezTo>
                      <a:pt x="1196" y="361"/>
                      <a:pt x="1213" y="272"/>
                      <a:pt x="1182" y="254"/>
                    </a:cubicBezTo>
                    <a:cubicBezTo>
                      <a:pt x="1076" y="192"/>
                      <a:pt x="996" y="330"/>
                      <a:pt x="893" y="357"/>
                    </a:cubicBezTo>
                    <a:cubicBezTo>
                      <a:pt x="858" y="365"/>
                      <a:pt x="809" y="379"/>
                      <a:pt x="778" y="352"/>
                    </a:cubicBezTo>
                    <a:cubicBezTo>
                      <a:pt x="702" y="281"/>
                      <a:pt x="778" y="214"/>
                      <a:pt x="804" y="143"/>
                    </a:cubicBezTo>
                    <a:cubicBezTo>
                      <a:pt x="844" y="36"/>
                      <a:pt x="644" y="45"/>
                      <a:pt x="560" y="10"/>
                    </a:cubicBezTo>
                    <a:cubicBezTo>
                      <a:pt x="555" y="7"/>
                      <a:pt x="551" y="3"/>
                      <a:pt x="547" y="0"/>
                    </a:cubicBezTo>
                    <a:cubicBezTo>
                      <a:pt x="0" y="287"/>
                      <a:pt x="314" y="599"/>
                      <a:pt x="595" y="721"/>
                    </a:cubicBezTo>
                    <a:cubicBezTo>
                      <a:pt x="888" y="849"/>
                      <a:pt x="944" y="978"/>
                      <a:pt x="944" y="978"/>
                    </a:cubicBezTo>
                    <a:cubicBezTo>
                      <a:pt x="944" y="978"/>
                      <a:pt x="1071" y="962"/>
                      <a:pt x="1154" y="853"/>
                    </a:cubicBezTo>
                    <a:cubicBezTo>
                      <a:pt x="1215" y="698"/>
                      <a:pt x="1216" y="522"/>
                      <a:pt x="1142" y="37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ṩḻíḋe">
                <a:extLst>
                  <a:ext uri="{FF2B5EF4-FFF2-40B4-BE49-F238E27FC236}">
                    <a16:creationId xmlns:a16="http://schemas.microsoft.com/office/drawing/2014/main" id="{54784837-C118-4CDE-90AB-45EC64B081F5}"/>
                  </a:ext>
                </a:extLst>
              </p:cNvPr>
              <p:cNvSpPr/>
              <p:nvPr/>
            </p:nvSpPr>
            <p:spPr bwMode="auto">
              <a:xfrm>
                <a:off x="7237038" y="1659962"/>
                <a:ext cx="1284343" cy="1631681"/>
              </a:xfrm>
              <a:custGeom>
                <a:avLst/>
                <a:gdLst>
                  <a:gd name="T0" fmla="*/ 624 w 698"/>
                  <a:gd name="T1" fmla="*/ 417 h 888"/>
                  <a:gd name="T2" fmla="*/ 672 w 698"/>
                  <a:gd name="T3" fmla="*/ 289 h 888"/>
                  <a:gd name="T4" fmla="*/ 70 w 698"/>
                  <a:gd name="T5" fmla="*/ 0 h 888"/>
                  <a:gd name="T6" fmla="*/ 0 w 698"/>
                  <a:gd name="T7" fmla="*/ 35 h 888"/>
                  <a:gd name="T8" fmla="*/ 13 w 698"/>
                  <a:gd name="T9" fmla="*/ 45 h 888"/>
                  <a:gd name="T10" fmla="*/ 257 w 698"/>
                  <a:gd name="T11" fmla="*/ 178 h 888"/>
                  <a:gd name="T12" fmla="*/ 231 w 698"/>
                  <a:gd name="T13" fmla="*/ 387 h 888"/>
                  <a:gd name="T14" fmla="*/ 346 w 698"/>
                  <a:gd name="T15" fmla="*/ 392 h 888"/>
                  <a:gd name="T16" fmla="*/ 635 w 698"/>
                  <a:gd name="T17" fmla="*/ 289 h 888"/>
                  <a:gd name="T18" fmla="*/ 595 w 698"/>
                  <a:gd name="T19" fmla="*/ 405 h 888"/>
                  <a:gd name="T20" fmla="*/ 607 w 698"/>
                  <a:gd name="T21" fmla="*/ 888 h 888"/>
                  <a:gd name="T22" fmla="*/ 674 w 698"/>
                  <a:gd name="T23" fmla="*/ 706 h 888"/>
                  <a:gd name="T24" fmla="*/ 624 w 698"/>
                  <a:gd name="T25" fmla="*/ 417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8" h="888">
                    <a:moveTo>
                      <a:pt x="624" y="417"/>
                    </a:moveTo>
                    <a:cubicBezTo>
                      <a:pt x="624" y="417"/>
                      <a:pt x="694" y="336"/>
                      <a:pt x="672" y="289"/>
                    </a:cubicBezTo>
                    <a:cubicBezTo>
                      <a:pt x="651" y="242"/>
                      <a:pt x="70" y="0"/>
                      <a:pt x="70" y="0"/>
                    </a:cubicBezTo>
                    <a:cubicBezTo>
                      <a:pt x="45" y="12"/>
                      <a:pt x="22" y="23"/>
                      <a:pt x="0" y="35"/>
                    </a:cubicBezTo>
                    <a:cubicBezTo>
                      <a:pt x="4" y="38"/>
                      <a:pt x="8" y="42"/>
                      <a:pt x="13" y="45"/>
                    </a:cubicBezTo>
                    <a:cubicBezTo>
                      <a:pt x="97" y="80"/>
                      <a:pt x="297" y="71"/>
                      <a:pt x="257" y="178"/>
                    </a:cubicBezTo>
                    <a:cubicBezTo>
                      <a:pt x="231" y="249"/>
                      <a:pt x="155" y="316"/>
                      <a:pt x="231" y="387"/>
                    </a:cubicBezTo>
                    <a:cubicBezTo>
                      <a:pt x="262" y="414"/>
                      <a:pt x="311" y="400"/>
                      <a:pt x="346" y="392"/>
                    </a:cubicBezTo>
                    <a:cubicBezTo>
                      <a:pt x="449" y="365"/>
                      <a:pt x="529" y="227"/>
                      <a:pt x="635" y="289"/>
                    </a:cubicBezTo>
                    <a:cubicBezTo>
                      <a:pt x="666" y="307"/>
                      <a:pt x="649" y="396"/>
                      <a:pt x="595" y="405"/>
                    </a:cubicBezTo>
                    <a:cubicBezTo>
                      <a:pt x="669" y="557"/>
                      <a:pt x="668" y="733"/>
                      <a:pt x="607" y="888"/>
                    </a:cubicBezTo>
                    <a:cubicBezTo>
                      <a:pt x="640" y="844"/>
                      <a:pt x="666" y="785"/>
                      <a:pt x="674" y="706"/>
                    </a:cubicBezTo>
                    <a:cubicBezTo>
                      <a:pt x="698" y="461"/>
                      <a:pt x="624" y="417"/>
                      <a:pt x="624" y="417"/>
                    </a:cubicBezTo>
                    <a:close/>
                  </a:path>
                </a:pathLst>
              </a:custGeom>
              <a:solidFill>
                <a:srgbClr val="F5B591"/>
              </a:solidFill>
              <a:ln w="9525" cap="flat">
                <a:solidFill>
                  <a:srgbClr val="F5B59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îṡļïḋè">
                <a:extLst>
                  <a:ext uri="{FF2B5EF4-FFF2-40B4-BE49-F238E27FC236}">
                    <a16:creationId xmlns:a16="http://schemas.microsoft.com/office/drawing/2014/main" id="{7F19CB75-66FA-4E0E-843D-BB55F8D175AA}"/>
                  </a:ext>
                </a:extLst>
              </p:cNvPr>
              <p:cNvSpPr/>
              <p:nvPr/>
            </p:nvSpPr>
            <p:spPr bwMode="auto">
              <a:xfrm>
                <a:off x="7778239" y="3225867"/>
                <a:ext cx="733910" cy="399266"/>
              </a:xfrm>
              <a:custGeom>
                <a:avLst/>
                <a:gdLst>
                  <a:gd name="T0" fmla="*/ 48 w 636"/>
                  <a:gd name="T1" fmla="*/ 170 h 346"/>
                  <a:gd name="T2" fmla="*/ 526 w 636"/>
                  <a:gd name="T3" fmla="*/ 0 h 346"/>
                  <a:gd name="T4" fmla="*/ 636 w 636"/>
                  <a:gd name="T5" fmla="*/ 306 h 346"/>
                  <a:gd name="T6" fmla="*/ 0 w 636"/>
                  <a:gd name="T7" fmla="*/ 346 h 346"/>
                  <a:gd name="T8" fmla="*/ 48 w 636"/>
                  <a:gd name="T9" fmla="*/ 17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6" h="346">
                    <a:moveTo>
                      <a:pt x="48" y="170"/>
                    </a:moveTo>
                    <a:lnTo>
                      <a:pt x="526" y="0"/>
                    </a:lnTo>
                    <a:lnTo>
                      <a:pt x="636" y="306"/>
                    </a:lnTo>
                    <a:lnTo>
                      <a:pt x="0" y="346"/>
                    </a:lnTo>
                    <a:lnTo>
                      <a:pt x="48" y="170"/>
                    </a:lnTo>
                    <a:close/>
                  </a:path>
                </a:pathLst>
              </a:custGeom>
              <a:solidFill>
                <a:srgbClr val="D9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şľîḓé">
                <a:extLst>
                  <a:ext uri="{FF2B5EF4-FFF2-40B4-BE49-F238E27FC236}">
                    <a16:creationId xmlns:a16="http://schemas.microsoft.com/office/drawing/2014/main" id="{516B10C5-956F-4000-A620-29A8B80DF397}"/>
                  </a:ext>
                </a:extLst>
              </p:cNvPr>
              <p:cNvSpPr/>
              <p:nvPr/>
            </p:nvSpPr>
            <p:spPr bwMode="auto">
              <a:xfrm>
                <a:off x="7503599" y="1756893"/>
                <a:ext cx="334645" cy="470810"/>
              </a:xfrm>
              <a:custGeom>
                <a:avLst/>
                <a:gdLst>
                  <a:gd name="T0" fmla="*/ 137 w 182"/>
                  <a:gd name="T1" fmla="*/ 0 h 256"/>
                  <a:gd name="T2" fmla="*/ 0 w 182"/>
                  <a:gd name="T3" fmla="*/ 256 h 256"/>
                  <a:gd name="T4" fmla="*/ 137 w 182"/>
                  <a:gd name="T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2" h="256">
                    <a:moveTo>
                      <a:pt x="137" y="0"/>
                    </a:moveTo>
                    <a:cubicBezTo>
                      <a:pt x="137" y="0"/>
                      <a:pt x="182" y="202"/>
                      <a:pt x="0" y="256"/>
                    </a:cubicBezTo>
                    <a:cubicBezTo>
                      <a:pt x="0" y="256"/>
                      <a:pt x="130" y="179"/>
                      <a:pt x="137" y="0"/>
                    </a:cubicBezTo>
                    <a:close/>
                  </a:path>
                </a:pathLst>
              </a:custGeom>
              <a:solidFill>
                <a:srgbClr val="342B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śḷiḓè">
                <a:extLst>
                  <a:ext uri="{FF2B5EF4-FFF2-40B4-BE49-F238E27FC236}">
                    <a16:creationId xmlns:a16="http://schemas.microsoft.com/office/drawing/2014/main" id="{B53ADA58-7562-498C-A09F-D14B66D711CD}"/>
                  </a:ext>
                </a:extLst>
              </p:cNvPr>
              <p:cNvSpPr/>
              <p:nvPr/>
            </p:nvSpPr>
            <p:spPr bwMode="auto">
              <a:xfrm>
                <a:off x="7889017" y="2063843"/>
                <a:ext cx="58851" cy="1638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ṡ1íḋé">
                <a:extLst>
                  <a:ext uri="{FF2B5EF4-FFF2-40B4-BE49-F238E27FC236}">
                    <a16:creationId xmlns:a16="http://schemas.microsoft.com/office/drawing/2014/main" id="{451AFD7F-BB85-45D9-BEC0-9F64D44172D5}"/>
                  </a:ext>
                </a:extLst>
              </p:cNvPr>
              <p:cNvSpPr/>
              <p:nvPr/>
            </p:nvSpPr>
            <p:spPr bwMode="auto">
              <a:xfrm>
                <a:off x="6339267" y="1422249"/>
                <a:ext cx="1353580" cy="1992866"/>
              </a:xfrm>
              <a:custGeom>
                <a:avLst/>
                <a:gdLst>
                  <a:gd name="T0" fmla="*/ 615 w 736"/>
                  <a:gd name="T1" fmla="*/ 0 h 1084"/>
                  <a:gd name="T2" fmla="*/ 633 w 736"/>
                  <a:gd name="T3" fmla="*/ 255 h 1084"/>
                  <a:gd name="T4" fmla="*/ 488 w 736"/>
                  <a:gd name="T5" fmla="*/ 504 h 1084"/>
                  <a:gd name="T6" fmla="*/ 541 w 736"/>
                  <a:gd name="T7" fmla="*/ 650 h 1084"/>
                  <a:gd name="T8" fmla="*/ 519 w 736"/>
                  <a:gd name="T9" fmla="*/ 678 h 1084"/>
                  <a:gd name="T10" fmla="*/ 440 w 736"/>
                  <a:gd name="T11" fmla="*/ 676 h 1084"/>
                  <a:gd name="T12" fmla="*/ 557 w 736"/>
                  <a:gd name="T13" fmla="*/ 835 h 1084"/>
                  <a:gd name="T14" fmla="*/ 732 w 736"/>
                  <a:gd name="T15" fmla="*/ 981 h 1084"/>
                  <a:gd name="T16" fmla="*/ 676 w 736"/>
                  <a:gd name="T17" fmla="*/ 1084 h 1084"/>
                  <a:gd name="T18" fmla="*/ 633 w 736"/>
                  <a:gd name="T19" fmla="*/ 981 h 1084"/>
                  <a:gd name="T20" fmla="*/ 127 w 736"/>
                  <a:gd name="T21" fmla="*/ 780 h 1084"/>
                  <a:gd name="T22" fmla="*/ 127 w 736"/>
                  <a:gd name="T23" fmla="*/ 476 h 1084"/>
                  <a:gd name="T24" fmla="*/ 70 w 736"/>
                  <a:gd name="T25" fmla="*/ 411 h 1084"/>
                  <a:gd name="T26" fmla="*/ 120 w 736"/>
                  <a:gd name="T27" fmla="*/ 438 h 1084"/>
                  <a:gd name="T28" fmla="*/ 103 w 736"/>
                  <a:gd name="T29" fmla="*/ 349 h 1084"/>
                  <a:gd name="T30" fmla="*/ 127 w 736"/>
                  <a:gd name="T31" fmla="*/ 394 h 1084"/>
                  <a:gd name="T32" fmla="*/ 165 w 736"/>
                  <a:gd name="T33" fmla="*/ 255 h 1084"/>
                  <a:gd name="T34" fmla="*/ 461 w 736"/>
                  <a:gd name="T35" fmla="*/ 86 h 1084"/>
                  <a:gd name="T36" fmla="*/ 615 w 736"/>
                  <a:gd name="T37" fmla="*/ 0 h 10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6" h="1084">
                    <a:moveTo>
                      <a:pt x="615" y="0"/>
                    </a:moveTo>
                    <a:cubicBezTo>
                      <a:pt x="615" y="0"/>
                      <a:pt x="736" y="100"/>
                      <a:pt x="633" y="255"/>
                    </a:cubicBezTo>
                    <a:cubicBezTo>
                      <a:pt x="529" y="409"/>
                      <a:pt x="488" y="504"/>
                      <a:pt x="488" y="504"/>
                    </a:cubicBezTo>
                    <a:cubicBezTo>
                      <a:pt x="541" y="650"/>
                      <a:pt x="541" y="650"/>
                      <a:pt x="541" y="650"/>
                    </a:cubicBezTo>
                    <a:cubicBezTo>
                      <a:pt x="519" y="678"/>
                      <a:pt x="519" y="678"/>
                      <a:pt x="519" y="678"/>
                    </a:cubicBezTo>
                    <a:cubicBezTo>
                      <a:pt x="519" y="678"/>
                      <a:pt x="485" y="633"/>
                      <a:pt x="440" y="676"/>
                    </a:cubicBezTo>
                    <a:cubicBezTo>
                      <a:pt x="395" y="719"/>
                      <a:pt x="423" y="826"/>
                      <a:pt x="557" y="835"/>
                    </a:cubicBezTo>
                    <a:cubicBezTo>
                      <a:pt x="557" y="835"/>
                      <a:pt x="691" y="939"/>
                      <a:pt x="732" y="981"/>
                    </a:cubicBezTo>
                    <a:cubicBezTo>
                      <a:pt x="676" y="1084"/>
                      <a:pt x="676" y="1084"/>
                      <a:pt x="676" y="1084"/>
                    </a:cubicBezTo>
                    <a:cubicBezTo>
                      <a:pt x="676" y="1084"/>
                      <a:pt x="702" y="1018"/>
                      <a:pt x="633" y="981"/>
                    </a:cubicBezTo>
                    <a:cubicBezTo>
                      <a:pt x="564" y="943"/>
                      <a:pt x="254" y="887"/>
                      <a:pt x="127" y="780"/>
                    </a:cubicBezTo>
                    <a:cubicBezTo>
                      <a:pt x="0" y="673"/>
                      <a:pt x="127" y="476"/>
                      <a:pt x="127" y="476"/>
                    </a:cubicBezTo>
                    <a:cubicBezTo>
                      <a:pt x="70" y="411"/>
                      <a:pt x="70" y="411"/>
                      <a:pt x="70" y="411"/>
                    </a:cubicBezTo>
                    <a:cubicBezTo>
                      <a:pt x="120" y="438"/>
                      <a:pt x="120" y="438"/>
                      <a:pt x="120" y="438"/>
                    </a:cubicBezTo>
                    <a:cubicBezTo>
                      <a:pt x="120" y="438"/>
                      <a:pt x="96" y="388"/>
                      <a:pt x="103" y="349"/>
                    </a:cubicBezTo>
                    <a:cubicBezTo>
                      <a:pt x="127" y="394"/>
                      <a:pt x="127" y="394"/>
                      <a:pt x="127" y="394"/>
                    </a:cubicBezTo>
                    <a:cubicBezTo>
                      <a:pt x="127" y="394"/>
                      <a:pt x="89" y="386"/>
                      <a:pt x="165" y="255"/>
                    </a:cubicBezTo>
                    <a:cubicBezTo>
                      <a:pt x="240" y="124"/>
                      <a:pt x="354" y="134"/>
                      <a:pt x="461" y="86"/>
                    </a:cubicBezTo>
                    <a:cubicBezTo>
                      <a:pt x="567" y="38"/>
                      <a:pt x="615" y="0"/>
                      <a:pt x="615" y="0"/>
                    </a:cubicBezTo>
                    <a:close/>
                  </a:path>
                </a:pathLst>
              </a:custGeom>
              <a:solidFill>
                <a:srgbClr val="342B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îšḻíḍe">
                <a:extLst>
                  <a:ext uri="{FF2B5EF4-FFF2-40B4-BE49-F238E27FC236}">
                    <a16:creationId xmlns:a16="http://schemas.microsoft.com/office/drawing/2014/main" id="{59DDD8DE-B6B9-427F-9D96-99696F71BFF3}"/>
                  </a:ext>
                </a:extLst>
              </p:cNvPr>
              <p:cNvSpPr/>
              <p:nvPr/>
            </p:nvSpPr>
            <p:spPr bwMode="auto">
              <a:xfrm>
                <a:off x="6822771" y="3749759"/>
                <a:ext cx="1417047" cy="1605140"/>
              </a:xfrm>
              <a:custGeom>
                <a:avLst/>
                <a:gdLst>
                  <a:gd name="T0" fmla="*/ 289 w 770"/>
                  <a:gd name="T1" fmla="*/ 289 h 873"/>
                  <a:gd name="T2" fmla="*/ 23 w 770"/>
                  <a:gd name="T3" fmla="*/ 721 h 873"/>
                  <a:gd name="T4" fmla="*/ 74 w 770"/>
                  <a:gd name="T5" fmla="*/ 873 h 873"/>
                  <a:gd name="T6" fmla="*/ 749 w 770"/>
                  <a:gd name="T7" fmla="*/ 172 h 873"/>
                  <a:gd name="T8" fmla="*/ 666 w 770"/>
                  <a:gd name="T9" fmla="*/ 16 h 873"/>
                  <a:gd name="T10" fmla="*/ 289 w 770"/>
                  <a:gd name="T11" fmla="*/ 289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0" h="873">
                    <a:moveTo>
                      <a:pt x="289" y="289"/>
                    </a:moveTo>
                    <a:cubicBezTo>
                      <a:pt x="185" y="415"/>
                      <a:pt x="71" y="561"/>
                      <a:pt x="23" y="721"/>
                    </a:cubicBezTo>
                    <a:cubicBezTo>
                      <a:pt x="0" y="798"/>
                      <a:pt x="15" y="873"/>
                      <a:pt x="74" y="873"/>
                    </a:cubicBezTo>
                    <a:cubicBezTo>
                      <a:pt x="335" y="558"/>
                      <a:pt x="566" y="352"/>
                      <a:pt x="749" y="172"/>
                    </a:cubicBezTo>
                    <a:cubicBezTo>
                      <a:pt x="770" y="110"/>
                      <a:pt x="765" y="25"/>
                      <a:pt x="666" y="16"/>
                    </a:cubicBezTo>
                    <a:cubicBezTo>
                      <a:pt x="497" y="0"/>
                      <a:pt x="401" y="154"/>
                      <a:pt x="289" y="289"/>
                    </a:cubicBezTo>
                    <a:close/>
                  </a:path>
                </a:pathLst>
              </a:custGeom>
              <a:solidFill>
                <a:srgbClr val="DE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ṣľïďè">
                <a:extLst>
                  <a:ext uri="{FF2B5EF4-FFF2-40B4-BE49-F238E27FC236}">
                    <a16:creationId xmlns:a16="http://schemas.microsoft.com/office/drawing/2014/main" id="{FF37FC8A-3326-45A3-AE5B-DE77B4A2BE3F}"/>
                  </a:ext>
                </a:extLst>
              </p:cNvPr>
              <p:cNvSpPr/>
              <p:nvPr/>
            </p:nvSpPr>
            <p:spPr bwMode="auto">
              <a:xfrm>
                <a:off x="6351960" y="3282411"/>
                <a:ext cx="2165958" cy="2393286"/>
              </a:xfrm>
              <a:custGeom>
                <a:avLst/>
                <a:gdLst>
                  <a:gd name="T0" fmla="*/ 703 w 1177"/>
                  <a:gd name="T1" fmla="*/ 212 h 1302"/>
                  <a:gd name="T2" fmla="*/ 0 w 1177"/>
                  <a:gd name="T3" fmla="*/ 1095 h 1302"/>
                  <a:gd name="T4" fmla="*/ 117 w 1177"/>
                  <a:gd name="T5" fmla="*/ 1302 h 1302"/>
                  <a:gd name="T6" fmla="*/ 330 w 1177"/>
                  <a:gd name="T7" fmla="*/ 1127 h 1302"/>
                  <a:gd name="T8" fmla="*/ 302 w 1177"/>
                  <a:gd name="T9" fmla="*/ 963 h 1302"/>
                  <a:gd name="T10" fmla="*/ 554 w 1177"/>
                  <a:gd name="T11" fmla="*/ 547 h 1302"/>
                  <a:gd name="T12" fmla="*/ 925 w 1177"/>
                  <a:gd name="T13" fmla="*/ 291 h 1302"/>
                  <a:gd name="T14" fmla="*/ 1005 w 1177"/>
                  <a:gd name="T15" fmla="*/ 426 h 1302"/>
                  <a:gd name="T16" fmla="*/ 1029 w 1177"/>
                  <a:gd name="T17" fmla="*/ 382 h 1302"/>
                  <a:gd name="T18" fmla="*/ 703 w 1177"/>
                  <a:gd name="T19" fmla="*/ 212 h 1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77" h="1302">
                    <a:moveTo>
                      <a:pt x="703" y="212"/>
                    </a:moveTo>
                    <a:cubicBezTo>
                      <a:pt x="536" y="424"/>
                      <a:pt x="0" y="1095"/>
                      <a:pt x="0" y="1095"/>
                    </a:cubicBezTo>
                    <a:cubicBezTo>
                      <a:pt x="0" y="1095"/>
                      <a:pt x="41" y="1219"/>
                      <a:pt x="117" y="1302"/>
                    </a:cubicBezTo>
                    <a:cubicBezTo>
                      <a:pt x="117" y="1302"/>
                      <a:pt x="209" y="1249"/>
                      <a:pt x="330" y="1127"/>
                    </a:cubicBezTo>
                    <a:cubicBezTo>
                      <a:pt x="302" y="1074"/>
                      <a:pt x="283" y="1016"/>
                      <a:pt x="302" y="963"/>
                    </a:cubicBezTo>
                    <a:cubicBezTo>
                      <a:pt x="360" y="807"/>
                      <a:pt x="446" y="671"/>
                      <a:pt x="554" y="547"/>
                    </a:cubicBezTo>
                    <a:cubicBezTo>
                      <a:pt x="653" y="431"/>
                      <a:pt x="756" y="275"/>
                      <a:pt x="925" y="291"/>
                    </a:cubicBezTo>
                    <a:cubicBezTo>
                      <a:pt x="996" y="320"/>
                      <a:pt x="1017" y="362"/>
                      <a:pt x="1005" y="426"/>
                    </a:cubicBezTo>
                    <a:cubicBezTo>
                      <a:pt x="1014" y="411"/>
                      <a:pt x="1022" y="396"/>
                      <a:pt x="1029" y="382"/>
                    </a:cubicBezTo>
                    <a:cubicBezTo>
                      <a:pt x="1177" y="78"/>
                      <a:pt x="871" y="0"/>
                      <a:pt x="703" y="212"/>
                    </a:cubicBezTo>
                    <a:close/>
                  </a:path>
                </a:pathLst>
              </a:custGeom>
              <a:solidFill>
                <a:srgbClr val="D9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iś1îďe">
                <a:extLst>
                  <a:ext uri="{FF2B5EF4-FFF2-40B4-BE49-F238E27FC236}">
                    <a16:creationId xmlns:a16="http://schemas.microsoft.com/office/drawing/2014/main" id="{CD5042A8-CEE1-4FB6-8D82-4B29C7C3201C}"/>
                  </a:ext>
                </a:extLst>
              </p:cNvPr>
              <p:cNvSpPr/>
              <p:nvPr/>
            </p:nvSpPr>
            <p:spPr bwMode="auto">
              <a:xfrm>
                <a:off x="6263106" y="5052565"/>
                <a:ext cx="631209" cy="696984"/>
              </a:xfrm>
              <a:custGeom>
                <a:avLst/>
                <a:gdLst>
                  <a:gd name="T0" fmla="*/ 96 w 343"/>
                  <a:gd name="T1" fmla="*/ 0 h 379"/>
                  <a:gd name="T2" fmla="*/ 0 w 343"/>
                  <a:gd name="T3" fmla="*/ 128 h 379"/>
                  <a:gd name="T4" fmla="*/ 151 w 343"/>
                  <a:gd name="T5" fmla="*/ 379 h 379"/>
                  <a:gd name="T6" fmla="*/ 343 w 343"/>
                  <a:gd name="T7" fmla="*/ 245 h 379"/>
                  <a:gd name="T8" fmla="*/ 96 w 343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379">
                    <a:moveTo>
                      <a:pt x="96" y="0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8"/>
                      <a:pt x="75" y="360"/>
                      <a:pt x="151" y="379"/>
                    </a:cubicBezTo>
                    <a:cubicBezTo>
                      <a:pt x="343" y="245"/>
                      <a:pt x="343" y="245"/>
                      <a:pt x="343" y="245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DFD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ľíḑé">
                <a:extLst>
                  <a:ext uri="{FF2B5EF4-FFF2-40B4-BE49-F238E27FC236}">
                    <a16:creationId xmlns:a16="http://schemas.microsoft.com/office/drawing/2014/main" id="{8556EC74-AF80-46F2-B34F-8710B4552574}"/>
                  </a:ext>
                </a:extLst>
              </p:cNvPr>
              <p:cNvSpPr/>
              <p:nvPr/>
            </p:nvSpPr>
            <p:spPr bwMode="auto">
              <a:xfrm>
                <a:off x="7967486" y="2785060"/>
                <a:ext cx="571204" cy="381956"/>
              </a:xfrm>
              <a:custGeom>
                <a:avLst/>
                <a:gdLst>
                  <a:gd name="T0" fmla="*/ 307 w 310"/>
                  <a:gd name="T1" fmla="*/ 35 h 208"/>
                  <a:gd name="T2" fmla="*/ 222 w 310"/>
                  <a:gd name="T3" fmla="*/ 24 h 208"/>
                  <a:gd name="T4" fmla="*/ 179 w 310"/>
                  <a:gd name="T5" fmla="*/ 69 h 208"/>
                  <a:gd name="T6" fmla="*/ 142 w 310"/>
                  <a:gd name="T7" fmla="*/ 70 h 208"/>
                  <a:gd name="T8" fmla="*/ 105 w 310"/>
                  <a:gd name="T9" fmla="*/ 106 h 208"/>
                  <a:gd name="T10" fmla="*/ 53 w 310"/>
                  <a:gd name="T11" fmla="*/ 145 h 208"/>
                  <a:gd name="T12" fmla="*/ 10 w 310"/>
                  <a:gd name="T13" fmla="*/ 204 h 208"/>
                  <a:gd name="T14" fmla="*/ 22 w 310"/>
                  <a:gd name="T15" fmla="*/ 201 h 208"/>
                  <a:gd name="T16" fmla="*/ 39 w 310"/>
                  <a:gd name="T17" fmla="*/ 162 h 208"/>
                  <a:gd name="T18" fmla="*/ 71 w 310"/>
                  <a:gd name="T19" fmla="*/ 145 h 208"/>
                  <a:gd name="T20" fmla="*/ 139 w 310"/>
                  <a:gd name="T21" fmla="*/ 83 h 208"/>
                  <a:gd name="T22" fmla="*/ 170 w 310"/>
                  <a:gd name="T23" fmla="*/ 76 h 208"/>
                  <a:gd name="T24" fmla="*/ 181 w 310"/>
                  <a:gd name="T25" fmla="*/ 80 h 208"/>
                  <a:gd name="T26" fmla="*/ 203 w 310"/>
                  <a:gd name="T27" fmla="*/ 71 h 208"/>
                  <a:gd name="T28" fmla="*/ 222 w 310"/>
                  <a:gd name="T29" fmla="*/ 38 h 208"/>
                  <a:gd name="T30" fmla="*/ 303 w 310"/>
                  <a:gd name="T31" fmla="*/ 38 h 208"/>
                  <a:gd name="T32" fmla="*/ 307 w 310"/>
                  <a:gd name="T33" fmla="*/ 3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0" h="208">
                    <a:moveTo>
                      <a:pt x="307" y="35"/>
                    </a:moveTo>
                    <a:cubicBezTo>
                      <a:pt x="280" y="13"/>
                      <a:pt x="254" y="0"/>
                      <a:pt x="222" y="24"/>
                    </a:cubicBezTo>
                    <a:cubicBezTo>
                      <a:pt x="210" y="33"/>
                      <a:pt x="200" y="80"/>
                      <a:pt x="179" y="69"/>
                    </a:cubicBezTo>
                    <a:cubicBezTo>
                      <a:pt x="165" y="61"/>
                      <a:pt x="157" y="63"/>
                      <a:pt x="142" y="70"/>
                    </a:cubicBezTo>
                    <a:cubicBezTo>
                      <a:pt x="127" y="79"/>
                      <a:pt x="116" y="93"/>
                      <a:pt x="105" y="106"/>
                    </a:cubicBezTo>
                    <a:cubicBezTo>
                      <a:pt x="90" y="122"/>
                      <a:pt x="73" y="135"/>
                      <a:pt x="53" y="145"/>
                    </a:cubicBezTo>
                    <a:cubicBezTo>
                      <a:pt x="29" y="156"/>
                      <a:pt x="0" y="173"/>
                      <a:pt x="10" y="204"/>
                    </a:cubicBezTo>
                    <a:cubicBezTo>
                      <a:pt x="12" y="208"/>
                      <a:pt x="22" y="205"/>
                      <a:pt x="22" y="201"/>
                    </a:cubicBezTo>
                    <a:cubicBezTo>
                      <a:pt x="21" y="183"/>
                      <a:pt x="23" y="172"/>
                      <a:pt x="39" y="162"/>
                    </a:cubicBezTo>
                    <a:cubicBezTo>
                      <a:pt x="49" y="155"/>
                      <a:pt x="60" y="151"/>
                      <a:pt x="71" y="145"/>
                    </a:cubicBezTo>
                    <a:cubicBezTo>
                      <a:pt x="99" y="131"/>
                      <a:pt x="116" y="104"/>
                      <a:pt x="139" y="83"/>
                    </a:cubicBezTo>
                    <a:cubicBezTo>
                      <a:pt x="148" y="75"/>
                      <a:pt x="158" y="69"/>
                      <a:pt x="170" y="76"/>
                    </a:cubicBezTo>
                    <a:cubicBezTo>
                      <a:pt x="173" y="78"/>
                      <a:pt x="177" y="80"/>
                      <a:pt x="181" y="80"/>
                    </a:cubicBezTo>
                    <a:cubicBezTo>
                      <a:pt x="189" y="80"/>
                      <a:pt x="198" y="77"/>
                      <a:pt x="203" y="71"/>
                    </a:cubicBezTo>
                    <a:cubicBezTo>
                      <a:pt x="211" y="61"/>
                      <a:pt x="216" y="49"/>
                      <a:pt x="222" y="38"/>
                    </a:cubicBezTo>
                    <a:cubicBezTo>
                      <a:pt x="242" y="0"/>
                      <a:pt x="278" y="26"/>
                      <a:pt x="303" y="38"/>
                    </a:cubicBezTo>
                    <a:cubicBezTo>
                      <a:pt x="305" y="39"/>
                      <a:pt x="310" y="37"/>
                      <a:pt x="307" y="35"/>
                    </a:cubicBezTo>
                    <a:close/>
                  </a:path>
                </a:pathLst>
              </a:custGeom>
              <a:solidFill>
                <a:srgbClr val="342B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sḷîdê">
                <a:extLst>
                  <a:ext uri="{FF2B5EF4-FFF2-40B4-BE49-F238E27FC236}">
                    <a16:creationId xmlns:a16="http://schemas.microsoft.com/office/drawing/2014/main" id="{D428A9E8-F5B5-4993-A982-F8B84A53A48B}"/>
                  </a:ext>
                </a:extLst>
              </p:cNvPr>
              <p:cNvSpPr/>
              <p:nvPr/>
            </p:nvSpPr>
            <p:spPr bwMode="auto">
              <a:xfrm>
                <a:off x="7774777" y="2227703"/>
                <a:ext cx="244637" cy="242329"/>
              </a:xfrm>
              <a:custGeom>
                <a:avLst/>
                <a:gdLst>
                  <a:gd name="T0" fmla="*/ 126 w 133"/>
                  <a:gd name="T1" fmla="*/ 1 h 132"/>
                  <a:gd name="T2" fmla="*/ 2 w 133"/>
                  <a:gd name="T3" fmla="*/ 129 h 132"/>
                  <a:gd name="T4" fmla="*/ 6 w 133"/>
                  <a:gd name="T5" fmla="*/ 131 h 132"/>
                  <a:gd name="T6" fmla="*/ 59 w 133"/>
                  <a:gd name="T7" fmla="*/ 73 h 132"/>
                  <a:gd name="T8" fmla="*/ 130 w 133"/>
                  <a:gd name="T9" fmla="*/ 4 h 132"/>
                  <a:gd name="T10" fmla="*/ 126 w 133"/>
                  <a:gd name="T11" fmla="*/ 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32">
                    <a:moveTo>
                      <a:pt x="126" y="1"/>
                    </a:moveTo>
                    <a:cubicBezTo>
                      <a:pt x="78" y="34"/>
                      <a:pt x="39" y="85"/>
                      <a:pt x="2" y="129"/>
                    </a:cubicBezTo>
                    <a:cubicBezTo>
                      <a:pt x="0" y="132"/>
                      <a:pt x="5" y="132"/>
                      <a:pt x="6" y="131"/>
                    </a:cubicBezTo>
                    <a:cubicBezTo>
                      <a:pt x="24" y="112"/>
                      <a:pt x="41" y="92"/>
                      <a:pt x="59" y="73"/>
                    </a:cubicBezTo>
                    <a:cubicBezTo>
                      <a:pt x="81" y="48"/>
                      <a:pt x="106" y="26"/>
                      <a:pt x="130" y="4"/>
                    </a:cubicBezTo>
                    <a:cubicBezTo>
                      <a:pt x="133" y="1"/>
                      <a:pt x="128" y="0"/>
                      <a:pt x="126" y="1"/>
                    </a:cubicBezTo>
                    <a:close/>
                  </a:path>
                </a:pathLst>
              </a:custGeom>
              <a:solidFill>
                <a:srgbClr val="F5B5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ślïḍè">
                <a:extLst>
                  <a:ext uri="{FF2B5EF4-FFF2-40B4-BE49-F238E27FC236}">
                    <a16:creationId xmlns:a16="http://schemas.microsoft.com/office/drawing/2014/main" id="{BCB9E145-91E8-4C7C-B863-F1BFC2B803DD}"/>
                  </a:ext>
                </a:extLst>
              </p:cNvPr>
              <p:cNvSpPr/>
              <p:nvPr/>
            </p:nvSpPr>
            <p:spPr bwMode="auto">
              <a:xfrm>
                <a:off x="7880940" y="2178084"/>
                <a:ext cx="230789" cy="242329"/>
              </a:xfrm>
              <a:custGeom>
                <a:avLst/>
                <a:gdLst>
                  <a:gd name="T0" fmla="*/ 122 w 125"/>
                  <a:gd name="T1" fmla="*/ 0 h 132"/>
                  <a:gd name="T2" fmla="*/ 64 w 125"/>
                  <a:gd name="T3" fmla="*/ 46 h 132"/>
                  <a:gd name="T4" fmla="*/ 2 w 125"/>
                  <a:gd name="T5" fmla="*/ 129 h 132"/>
                  <a:gd name="T6" fmla="*/ 6 w 125"/>
                  <a:gd name="T7" fmla="*/ 130 h 132"/>
                  <a:gd name="T8" fmla="*/ 56 w 125"/>
                  <a:gd name="T9" fmla="*/ 68 h 132"/>
                  <a:gd name="T10" fmla="*/ 84 w 125"/>
                  <a:gd name="T11" fmla="*/ 34 h 132"/>
                  <a:gd name="T12" fmla="*/ 123 w 125"/>
                  <a:gd name="T13" fmla="*/ 3 h 132"/>
                  <a:gd name="T14" fmla="*/ 122 w 125"/>
                  <a:gd name="T15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5" h="132">
                    <a:moveTo>
                      <a:pt x="122" y="0"/>
                    </a:moveTo>
                    <a:cubicBezTo>
                      <a:pt x="98" y="5"/>
                      <a:pt x="79" y="28"/>
                      <a:pt x="64" y="46"/>
                    </a:cubicBezTo>
                    <a:cubicBezTo>
                      <a:pt x="42" y="72"/>
                      <a:pt x="23" y="101"/>
                      <a:pt x="2" y="129"/>
                    </a:cubicBezTo>
                    <a:cubicBezTo>
                      <a:pt x="0" y="131"/>
                      <a:pt x="5" y="132"/>
                      <a:pt x="6" y="130"/>
                    </a:cubicBezTo>
                    <a:cubicBezTo>
                      <a:pt x="25" y="111"/>
                      <a:pt x="40" y="89"/>
                      <a:pt x="56" y="68"/>
                    </a:cubicBezTo>
                    <a:cubicBezTo>
                      <a:pt x="65" y="56"/>
                      <a:pt x="74" y="44"/>
                      <a:pt x="84" y="34"/>
                    </a:cubicBezTo>
                    <a:cubicBezTo>
                      <a:pt x="96" y="21"/>
                      <a:pt x="110" y="14"/>
                      <a:pt x="123" y="3"/>
                    </a:cubicBezTo>
                    <a:cubicBezTo>
                      <a:pt x="125" y="1"/>
                      <a:pt x="123" y="0"/>
                      <a:pt x="122" y="0"/>
                    </a:cubicBezTo>
                    <a:close/>
                  </a:path>
                </a:pathLst>
              </a:custGeom>
              <a:solidFill>
                <a:srgbClr val="F5B5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$ļiďe">
                <a:extLst>
                  <a:ext uri="{FF2B5EF4-FFF2-40B4-BE49-F238E27FC236}">
                    <a16:creationId xmlns:a16="http://schemas.microsoft.com/office/drawing/2014/main" id="{BD537767-451D-43D7-8F48-CECF95F227B6}"/>
                  </a:ext>
                </a:extLst>
              </p:cNvPr>
              <p:cNvSpPr/>
              <p:nvPr/>
            </p:nvSpPr>
            <p:spPr bwMode="auto">
              <a:xfrm>
                <a:off x="8035569" y="2157313"/>
                <a:ext cx="139628" cy="141935"/>
              </a:xfrm>
              <a:custGeom>
                <a:avLst/>
                <a:gdLst>
                  <a:gd name="T0" fmla="*/ 71 w 76"/>
                  <a:gd name="T1" fmla="*/ 1 h 77"/>
                  <a:gd name="T2" fmla="*/ 34 w 76"/>
                  <a:gd name="T3" fmla="*/ 32 h 77"/>
                  <a:gd name="T4" fmla="*/ 1 w 76"/>
                  <a:gd name="T5" fmla="*/ 75 h 77"/>
                  <a:gd name="T6" fmla="*/ 5 w 76"/>
                  <a:gd name="T7" fmla="*/ 75 h 77"/>
                  <a:gd name="T8" fmla="*/ 37 w 76"/>
                  <a:gd name="T9" fmla="*/ 37 h 77"/>
                  <a:gd name="T10" fmla="*/ 74 w 76"/>
                  <a:gd name="T11" fmla="*/ 3 h 77"/>
                  <a:gd name="T12" fmla="*/ 71 w 76"/>
                  <a:gd name="T13" fmla="*/ 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77">
                    <a:moveTo>
                      <a:pt x="71" y="1"/>
                    </a:moveTo>
                    <a:cubicBezTo>
                      <a:pt x="56" y="7"/>
                      <a:pt x="44" y="20"/>
                      <a:pt x="34" y="32"/>
                    </a:cubicBezTo>
                    <a:cubicBezTo>
                      <a:pt x="22" y="45"/>
                      <a:pt x="9" y="59"/>
                      <a:pt x="1" y="75"/>
                    </a:cubicBezTo>
                    <a:cubicBezTo>
                      <a:pt x="0" y="77"/>
                      <a:pt x="4" y="76"/>
                      <a:pt x="5" y="75"/>
                    </a:cubicBezTo>
                    <a:cubicBezTo>
                      <a:pt x="16" y="63"/>
                      <a:pt x="26" y="49"/>
                      <a:pt x="37" y="37"/>
                    </a:cubicBezTo>
                    <a:cubicBezTo>
                      <a:pt x="48" y="24"/>
                      <a:pt x="63" y="15"/>
                      <a:pt x="74" y="3"/>
                    </a:cubicBezTo>
                    <a:cubicBezTo>
                      <a:pt x="76" y="1"/>
                      <a:pt x="73" y="0"/>
                      <a:pt x="71" y="1"/>
                    </a:cubicBezTo>
                    <a:close/>
                  </a:path>
                </a:pathLst>
              </a:custGeom>
              <a:solidFill>
                <a:srgbClr val="F5B5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ṡľíďè">
                <a:extLst>
                  <a:ext uri="{FF2B5EF4-FFF2-40B4-BE49-F238E27FC236}">
                    <a16:creationId xmlns:a16="http://schemas.microsoft.com/office/drawing/2014/main" id="{460EB7CA-0875-4AB4-87AD-A4FCE4C900F7}"/>
                  </a:ext>
                </a:extLst>
              </p:cNvPr>
              <p:cNvSpPr/>
              <p:nvPr/>
            </p:nvSpPr>
            <p:spPr bwMode="auto">
              <a:xfrm>
                <a:off x="6621984" y="5516452"/>
                <a:ext cx="62313" cy="62313"/>
              </a:xfrm>
              <a:prstGeom prst="ellipse">
                <a:avLst/>
              </a:prstGeom>
              <a:solidFill>
                <a:srgbClr val="9295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íŝľidê">
                <a:extLst>
                  <a:ext uri="{FF2B5EF4-FFF2-40B4-BE49-F238E27FC236}">
                    <a16:creationId xmlns:a16="http://schemas.microsoft.com/office/drawing/2014/main" id="{30FBD2C2-6AB5-487B-BF0E-553A7C0C0F70}"/>
                  </a:ext>
                </a:extLst>
              </p:cNvPr>
              <p:cNvSpPr/>
              <p:nvPr/>
            </p:nvSpPr>
            <p:spPr bwMode="auto">
              <a:xfrm>
                <a:off x="7324737" y="2411181"/>
                <a:ext cx="120010" cy="130396"/>
              </a:xfrm>
              <a:custGeom>
                <a:avLst/>
                <a:gdLst>
                  <a:gd name="T0" fmla="*/ 16 w 65"/>
                  <a:gd name="T1" fmla="*/ 0 h 71"/>
                  <a:gd name="T2" fmla="*/ 54 w 65"/>
                  <a:gd name="T3" fmla="*/ 59 h 71"/>
                  <a:gd name="T4" fmla="*/ 16 w 65"/>
                  <a:gd name="T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71">
                    <a:moveTo>
                      <a:pt x="16" y="0"/>
                    </a:moveTo>
                    <a:cubicBezTo>
                      <a:pt x="16" y="0"/>
                      <a:pt x="65" y="46"/>
                      <a:pt x="54" y="59"/>
                    </a:cubicBezTo>
                    <a:cubicBezTo>
                      <a:pt x="42" y="71"/>
                      <a:pt x="0" y="64"/>
                      <a:pt x="16" y="0"/>
                    </a:cubicBezTo>
                    <a:close/>
                  </a:path>
                </a:pathLst>
              </a:custGeom>
              <a:solidFill>
                <a:srgbClr val="FAD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ślíḋè">
                <a:extLst>
                  <a:ext uri="{FF2B5EF4-FFF2-40B4-BE49-F238E27FC236}">
                    <a16:creationId xmlns:a16="http://schemas.microsoft.com/office/drawing/2014/main" id="{AF46E259-2F50-49E8-B595-BECDD95C8BFB}"/>
                  </a:ext>
                </a:extLst>
              </p:cNvPr>
              <p:cNvSpPr/>
              <p:nvPr/>
            </p:nvSpPr>
            <p:spPr bwMode="auto">
              <a:xfrm>
                <a:off x="7595915" y="2569272"/>
                <a:ext cx="123472" cy="166168"/>
              </a:xfrm>
              <a:custGeom>
                <a:avLst/>
                <a:gdLst>
                  <a:gd name="T0" fmla="*/ 0 w 67"/>
                  <a:gd name="T1" fmla="*/ 21 h 90"/>
                  <a:gd name="T2" fmla="*/ 21 w 67"/>
                  <a:gd name="T3" fmla="*/ 75 h 90"/>
                  <a:gd name="T4" fmla="*/ 64 w 67"/>
                  <a:gd name="T5" fmla="*/ 57 h 90"/>
                  <a:gd name="T6" fmla="*/ 0 w 67"/>
                  <a:gd name="T7" fmla="*/ 2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90">
                    <a:moveTo>
                      <a:pt x="0" y="21"/>
                    </a:moveTo>
                    <a:cubicBezTo>
                      <a:pt x="0" y="21"/>
                      <a:pt x="5" y="60"/>
                      <a:pt x="21" y="75"/>
                    </a:cubicBezTo>
                    <a:cubicBezTo>
                      <a:pt x="37" y="90"/>
                      <a:pt x="67" y="82"/>
                      <a:pt x="64" y="57"/>
                    </a:cubicBezTo>
                    <a:cubicBezTo>
                      <a:pt x="60" y="33"/>
                      <a:pt x="4" y="0"/>
                      <a:pt x="0" y="21"/>
                    </a:cubicBezTo>
                    <a:close/>
                  </a:path>
                </a:pathLst>
              </a:custGeom>
              <a:solidFill>
                <a:srgbClr val="FAD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$ļîďé">
                <a:extLst>
                  <a:ext uri="{FF2B5EF4-FFF2-40B4-BE49-F238E27FC236}">
                    <a16:creationId xmlns:a16="http://schemas.microsoft.com/office/drawing/2014/main" id="{670DD0F4-B634-47B8-8720-5644BE9C5F0C}"/>
                  </a:ext>
                </a:extLst>
              </p:cNvPr>
              <p:cNvSpPr/>
              <p:nvPr/>
            </p:nvSpPr>
            <p:spPr bwMode="auto">
              <a:xfrm>
                <a:off x="7329353" y="2389256"/>
                <a:ext cx="115395" cy="158091"/>
              </a:xfrm>
              <a:custGeom>
                <a:avLst/>
                <a:gdLst>
                  <a:gd name="T0" fmla="*/ 47 w 63"/>
                  <a:gd name="T1" fmla="*/ 34 h 86"/>
                  <a:gd name="T2" fmla="*/ 15 w 63"/>
                  <a:gd name="T3" fmla="*/ 1 h 86"/>
                  <a:gd name="T4" fmla="*/ 8 w 63"/>
                  <a:gd name="T5" fmla="*/ 6 h 86"/>
                  <a:gd name="T6" fmla="*/ 45 w 63"/>
                  <a:gd name="T7" fmla="*/ 62 h 86"/>
                  <a:gd name="T8" fmla="*/ 47 w 63"/>
                  <a:gd name="T9" fmla="*/ 73 h 86"/>
                  <a:gd name="T10" fmla="*/ 32 w 63"/>
                  <a:gd name="T11" fmla="*/ 71 h 86"/>
                  <a:gd name="T12" fmla="*/ 7 w 63"/>
                  <a:gd name="T13" fmla="*/ 31 h 86"/>
                  <a:gd name="T14" fmla="*/ 4 w 63"/>
                  <a:gd name="T15" fmla="*/ 32 h 86"/>
                  <a:gd name="T16" fmla="*/ 29 w 63"/>
                  <a:gd name="T17" fmla="*/ 81 h 86"/>
                  <a:gd name="T18" fmla="*/ 58 w 63"/>
                  <a:gd name="T19" fmla="*/ 74 h 86"/>
                  <a:gd name="T20" fmla="*/ 47 w 63"/>
                  <a:gd name="T21" fmla="*/ 3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86">
                    <a:moveTo>
                      <a:pt x="47" y="34"/>
                    </a:moveTo>
                    <a:cubicBezTo>
                      <a:pt x="39" y="22"/>
                      <a:pt x="30" y="7"/>
                      <a:pt x="15" y="1"/>
                    </a:cubicBezTo>
                    <a:cubicBezTo>
                      <a:pt x="13" y="0"/>
                      <a:pt x="5" y="3"/>
                      <a:pt x="8" y="6"/>
                    </a:cubicBezTo>
                    <a:cubicBezTo>
                      <a:pt x="24" y="21"/>
                      <a:pt x="38" y="41"/>
                      <a:pt x="45" y="62"/>
                    </a:cubicBezTo>
                    <a:cubicBezTo>
                      <a:pt x="47" y="65"/>
                      <a:pt x="47" y="69"/>
                      <a:pt x="47" y="73"/>
                    </a:cubicBezTo>
                    <a:cubicBezTo>
                      <a:pt x="46" y="79"/>
                      <a:pt x="34" y="73"/>
                      <a:pt x="32" y="71"/>
                    </a:cubicBezTo>
                    <a:cubicBezTo>
                      <a:pt x="19" y="60"/>
                      <a:pt x="19" y="41"/>
                      <a:pt x="7" y="31"/>
                    </a:cubicBezTo>
                    <a:cubicBezTo>
                      <a:pt x="6" y="30"/>
                      <a:pt x="4" y="30"/>
                      <a:pt x="4" y="32"/>
                    </a:cubicBezTo>
                    <a:cubicBezTo>
                      <a:pt x="0" y="47"/>
                      <a:pt x="13" y="76"/>
                      <a:pt x="29" y="81"/>
                    </a:cubicBezTo>
                    <a:cubicBezTo>
                      <a:pt x="39" y="85"/>
                      <a:pt x="54" y="86"/>
                      <a:pt x="58" y="74"/>
                    </a:cubicBezTo>
                    <a:cubicBezTo>
                      <a:pt x="63" y="61"/>
                      <a:pt x="53" y="44"/>
                      <a:pt x="47" y="34"/>
                    </a:cubicBezTo>
                    <a:close/>
                  </a:path>
                </a:pathLst>
              </a:custGeom>
              <a:solidFill>
                <a:srgbClr val="F5B5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ṡḻîḋé">
                <a:extLst>
                  <a:ext uri="{FF2B5EF4-FFF2-40B4-BE49-F238E27FC236}">
                    <a16:creationId xmlns:a16="http://schemas.microsoft.com/office/drawing/2014/main" id="{AA42EF3E-A255-4506-908F-FA87B9B13787}"/>
                  </a:ext>
                </a:extLst>
              </p:cNvPr>
              <p:cNvSpPr/>
              <p:nvPr/>
            </p:nvSpPr>
            <p:spPr bwMode="auto">
              <a:xfrm>
                <a:off x="7590145" y="2595812"/>
                <a:ext cx="132704" cy="146551"/>
              </a:xfrm>
              <a:custGeom>
                <a:avLst/>
                <a:gdLst>
                  <a:gd name="T0" fmla="*/ 45 w 72"/>
                  <a:gd name="T1" fmla="*/ 9 h 80"/>
                  <a:gd name="T2" fmla="*/ 39 w 72"/>
                  <a:gd name="T3" fmla="*/ 15 h 80"/>
                  <a:gd name="T4" fmla="*/ 58 w 72"/>
                  <a:gd name="T5" fmla="*/ 41 h 80"/>
                  <a:gd name="T6" fmla="*/ 48 w 72"/>
                  <a:gd name="T7" fmla="*/ 66 h 80"/>
                  <a:gd name="T8" fmla="*/ 19 w 72"/>
                  <a:gd name="T9" fmla="*/ 45 h 80"/>
                  <a:gd name="T10" fmla="*/ 6 w 72"/>
                  <a:gd name="T11" fmla="*/ 1 h 80"/>
                  <a:gd name="T12" fmla="*/ 2 w 72"/>
                  <a:gd name="T13" fmla="*/ 3 h 80"/>
                  <a:gd name="T14" fmla="*/ 15 w 72"/>
                  <a:gd name="T15" fmla="*/ 62 h 80"/>
                  <a:gd name="T16" fmla="*/ 55 w 72"/>
                  <a:gd name="T17" fmla="*/ 73 h 80"/>
                  <a:gd name="T18" fmla="*/ 72 w 72"/>
                  <a:gd name="T19" fmla="*/ 42 h 80"/>
                  <a:gd name="T20" fmla="*/ 45 w 72"/>
                  <a:gd name="T21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80">
                    <a:moveTo>
                      <a:pt x="45" y="9"/>
                    </a:moveTo>
                    <a:cubicBezTo>
                      <a:pt x="42" y="8"/>
                      <a:pt x="34" y="12"/>
                      <a:pt x="39" y="15"/>
                    </a:cubicBezTo>
                    <a:cubicBezTo>
                      <a:pt x="48" y="22"/>
                      <a:pt x="56" y="30"/>
                      <a:pt x="58" y="41"/>
                    </a:cubicBezTo>
                    <a:cubicBezTo>
                      <a:pt x="60" y="50"/>
                      <a:pt x="57" y="63"/>
                      <a:pt x="48" y="66"/>
                    </a:cubicBezTo>
                    <a:cubicBezTo>
                      <a:pt x="37" y="71"/>
                      <a:pt x="22" y="54"/>
                      <a:pt x="19" y="45"/>
                    </a:cubicBezTo>
                    <a:cubicBezTo>
                      <a:pt x="15" y="30"/>
                      <a:pt x="18" y="13"/>
                      <a:pt x="6" y="1"/>
                    </a:cubicBezTo>
                    <a:cubicBezTo>
                      <a:pt x="5" y="0"/>
                      <a:pt x="2" y="1"/>
                      <a:pt x="2" y="3"/>
                    </a:cubicBezTo>
                    <a:cubicBezTo>
                      <a:pt x="7" y="22"/>
                      <a:pt x="0" y="47"/>
                      <a:pt x="15" y="62"/>
                    </a:cubicBezTo>
                    <a:cubicBezTo>
                      <a:pt x="25" y="74"/>
                      <a:pt x="40" y="80"/>
                      <a:pt x="55" y="73"/>
                    </a:cubicBezTo>
                    <a:cubicBezTo>
                      <a:pt x="67" y="67"/>
                      <a:pt x="72" y="54"/>
                      <a:pt x="72" y="42"/>
                    </a:cubicBezTo>
                    <a:cubicBezTo>
                      <a:pt x="71" y="25"/>
                      <a:pt x="60" y="13"/>
                      <a:pt x="45" y="9"/>
                    </a:cubicBezTo>
                    <a:close/>
                  </a:path>
                </a:pathLst>
              </a:custGeom>
              <a:solidFill>
                <a:srgbClr val="F5B5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íšľíďe">
                <a:extLst>
                  <a:ext uri="{FF2B5EF4-FFF2-40B4-BE49-F238E27FC236}">
                    <a16:creationId xmlns:a16="http://schemas.microsoft.com/office/drawing/2014/main" id="{EFE188F0-4987-4057-A7AD-3FB453BBD87B}"/>
                  </a:ext>
                </a:extLst>
              </p:cNvPr>
              <p:cNvSpPr/>
              <p:nvPr/>
            </p:nvSpPr>
            <p:spPr bwMode="auto">
              <a:xfrm>
                <a:off x="6817001" y="5836095"/>
                <a:ext cx="241175" cy="191555"/>
              </a:xfrm>
              <a:custGeom>
                <a:avLst/>
                <a:gdLst>
                  <a:gd name="T0" fmla="*/ 131 w 131"/>
                  <a:gd name="T1" fmla="*/ 0 h 104"/>
                  <a:gd name="T2" fmla="*/ 16 w 131"/>
                  <a:gd name="T3" fmla="*/ 27 h 104"/>
                  <a:gd name="T4" fmla="*/ 0 w 131"/>
                  <a:gd name="T5" fmla="*/ 104 h 104"/>
                  <a:gd name="T6" fmla="*/ 131 w 131"/>
                  <a:gd name="T7" fmla="*/ 80 h 104"/>
                  <a:gd name="T8" fmla="*/ 131 w 131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104">
                    <a:moveTo>
                      <a:pt x="131" y="0"/>
                    </a:moveTo>
                    <a:cubicBezTo>
                      <a:pt x="60" y="13"/>
                      <a:pt x="16" y="27"/>
                      <a:pt x="16" y="27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6" y="94"/>
                      <a:pt x="89" y="86"/>
                      <a:pt x="131" y="80"/>
                    </a:cubicBez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6858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iṧlídè">
                <a:extLst>
                  <a:ext uri="{FF2B5EF4-FFF2-40B4-BE49-F238E27FC236}">
                    <a16:creationId xmlns:a16="http://schemas.microsoft.com/office/drawing/2014/main" id="{4ABAEE92-2ABA-43C2-8F3C-A7E2D2843700}"/>
                  </a:ext>
                </a:extLst>
              </p:cNvPr>
              <p:cNvSpPr/>
              <p:nvPr/>
            </p:nvSpPr>
            <p:spPr bwMode="auto">
              <a:xfrm>
                <a:off x="7125105" y="5787629"/>
                <a:ext cx="310412" cy="185785"/>
              </a:xfrm>
              <a:custGeom>
                <a:avLst/>
                <a:gdLst>
                  <a:gd name="T0" fmla="*/ 0 w 169"/>
                  <a:gd name="T1" fmla="*/ 26 h 101"/>
                  <a:gd name="T2" fmla="*/ 0 w 169"/>
                  <a:gd name="T3" fmla="*/ 101 h 101"/>
                  <a:gd name="T4" fmla="*/ 169 w 169"/>
                  <a:gd name="T5" fmla="*/ 89 h 101"/>
                  <a:gd name="T6" fmla="*/ 169 w 169"/>
                  <a:gd name="T7" fmla="*/ 0 h 101"/>
                  <a:gd name="T8" fmla="*/ 0 w 169"/>
                  <a:gd name="T9" fmla="*/ 2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01">
                    <a:moveTo>
                      <a:pt x="0" y="26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61" y="94"/>
                      <a:pt x="118" y="90"/>
                      <a:pt x="169" y="89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91" y="4"/>
                      <a:pt x="0" y="26"/>
                      <a:pt x="0" y="26"/>
                    </a:cubicBezTo>
                    <a:close/>
                  </a:path>
                </a:pathLst>
              </a:custGeom>
              <a:solidFill>
                <a:srgbClr val="6858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š1iḍe">
                <a:extLst>
                  <a:ext uri="{FF2B5EF4-FFF2-40B4-BE49-F238E27FC236}">
                    <a16:creationId xmlns:a16="http://schemas.microsoft.com/office/drawing/2014/main" id="{AF3239A6-EC84-4BDB-9AF0-BFC2C0753D36}"/>
                  </a:ext>
                </a:extLst>
              </p:cNvPr>
              <p:cNvSpPr/>
              <p:nvPr/>
            </p:nvSpPr>
            <p:spPr bwMode="auto">
              <a:xfrm>
                <a:off x="7503599" y="5783013"/>
                <a:ext cx="493889" cy="218096"/>
              </a:xfrm>
              <a:custGeom>
                <a:avLst/>
                <a:gdLst>
                  <a:gd name="T0" fmla="*/ 0 w 268"/>
                  <a:gd name="T1" fmla="*/ 2 h 119"/>
                  <a:gd name="T2" fmla="*/ 0 w 268"/>
                  <a:gd name="T3" fmla="*/ 92 h 119"/>
                  <a:gd name="T4" fmla="*/ 261 w 268"/>
                  <a:gd name="T5" fmla="*/ 119 h 119"/>
                  <a:gd name="T6" fmla="*/ 268 w 268"/>
                  <a:gd name="T7" fmla="*/ 34 h 119"/>
                  <a:gd name="T8" fmla="*/ 0 w 268"/>
                  <a:gd name="T9" fmla="*/ 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8" h="119">
                    <a:moveTo>
                      <a:pt x="0" y="2"/>
                    </a:moveTo>
                    <a:cubicBezTo>
                      <a:pt x="0" y="92"/>
                      <a:pt x="0" y="92"/>
                      <a:pt x="0" y="92"/>
                    </a:cubicBezTo>
                    <a:cubicBezTo>
                      <a:pt x="162" y="93"/>
                      <a:pt x="261" y="119"/>
                      <a:pt x="261" y="119"/>
                    </a:cubicBezTo>
                    <a:cubicBezTo>
                      <a:pt x="268" y="34"/>
                      <a:pt x="268" y="34"/>
                      <a:pt x="268" y="34"/>
                    </a:cubicBezTo>
                    <a:cubicBezTo>
                      <a:pt x="181" y="8"/>
                      <a:pt x="88" y="0"/>
                      <a:pt x="0" y="2"/>
                    </a:cubicBezTo>
                    <a:close/>
                  </a:path>
                </a:pathLst>
              </a:custGeom>
              <a:solidFill>
                <a:srgbClr val="6858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şḻíḓé">
                <a:extLst>
                  <a:ext uri="{FF2B5EF4-FFF2-40B4-BE49-F238E27FC236}">
                    <a16:creationId xmlns:a16="http://schemas.microsoft.com/office/drawing/2014/main" id="{BDBD0BBC-DA8F-4DA3-9872-624E8E1C2D0D}"/>
                  </a:ext>
                </a:extLst>
              </p:cNvPr>
              <p:cNvSpPr/>
              <p:nvPr/>
            </p:nvSpPr>
            <p:spPr bwMode="auto">
              <a:xfrm>
                <a:off x="7983641" y="5839557"/>
                <a:ext cx="64621" cy="188093"/>
              </a:xfrm>
              <a:custGeom>
                <a:avLst/>
                <a:gdLst>
                  <a:gd name="T0" fmla="*/ 0 w 56"/>
                  <a:gd name="T1" fmla="*/ 0 h 163"/>
                  <a:gd name="T2" fmla="*/ 56 w 56"/>
                  <a:gd name="T3" fmla="*/ 5 h 163"/>
                  <a:gd name="T4" fmla="*/ 56 w 56"/>
                  <a:gd name="T5" fmla="*/ 163 h 163"/>
                  <a:gd name="T6" fmla="*/ 0 w 56"/>
                  <a:gd name="T7" fmla="*/ 163 h 163"/>
                  <a:gd name="T8" fmla="*/ 0 w 56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63">
                    <a:moveTo>
                      <a:pt x="0" y="0"/>
                    </a:moveTo>
                    <a:lnTo>
                      <a:pt x="56" y="5"/>
                    </a:lnTo>
                    <a:lnTo>
                      <a:pt x="56" y="163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95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íŝļïḋé">
                <a:extLst>
                  <a:ext uri="{FF2B5EF4-FFF2-40B4-BE49-F238E27FC236}">
                    <a16:creationId xmlns:a16="http://schemas.microsoft.com/office/drawing/2014/main" id="{D5F816CB-96DE-4ABD-9B28-A4B4227BFDC3}"/>
                  </a:ext>
                </a:extLst>
              </p:cNvPr>
              <p:cNvSpPr/>
              <p:nvPr/>
            </p:nvSpPr>
            <p:spPr bwMode="auto">
              <a:xfrm>
                <a:off x="8521380" y="3040082"/>
                <a:ext cx="868922" cy="865460"/>
              </a:xfrm>
              <a:custGeom>
                <a:avLst/>
                <a:gdLst>
                  <a:gd name="T0" fmla="*/ 402 w 472"/>
                  <a:gd name="T1" fmla="*/ 402 h 471"/>
                  <a:gd name="T2" fmla="*/ 472 w 472"/>
                  <a:gd name="T3" fmla="*/ 171 h 471"/>
                  <a:gd name="T4" fmla="*/ 437 w 472"/>
                  <a:gd name="T5" fmla="*/ 76 h 471"/>
                  <a:gd name="T6" fmla="*/ 324 w 472"/>
                  <a:gd name="T7" fmla="*/ 34 h 471"/>
                  <a:gd name="T8" fmla="*/ 83 w 472"/>
                  <a:gd name="T9" fmla="*/ 76 h 471"/>
                  <a:gd name="T10" fmla="*/ 201 w 472"/>
                  <a:gd name="T11" fmla="*/ 471 h 471"/>
                  <a:gd name="T12" fmla="*/ 402 w 472"/>
                  <a:gd name="T13" fmla="*/ 402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471">
                    <a:moveTo>
                      <a:pt x="402" y="402"/>
                    </a:moveTo>
                    <a:cubicBezTo>
                      <a:pt x="472" y="171"/>
                      <a:pt x="472" y="171"/>
                      <a:pt x="472" y="171"/>
                    </a:cubicBezTo>
                    <a:cubicBezTo>
                      <a:pt x="437" y="76"/>
                      <a:pt x="437" y="76"/>
                      <a:pt x="437" y="76"/>
                    </a:cubicBezTo>
                    <a:cubicBezTo>
                      <a:pt x="437" y="76"/>
                      <a:pt x="363" y="67"/>
                      <a:pt x="324" y="34"/>
                    </a:cubicBezTo>
                    <a:cubicBezTo>
                      <a:pt x="284" y="0"/>
                      <a:pt x="83" y="76"/>
                      <a:pt x="83" y="76"/>
                    </a:cubicBezTo>
                    <a:cubicBezTo>
                      <a:pt x="83" y="76"/>
                      <a:pt x="0" y="261"/>
                      <a:pt x="201" y="471"/>
                    </a:cubicBezTo>
                    <a:cubicBezTo>
                      <a:pt x="201" y="471"/>
                      <a:pt x="384" y="463"/>
                      <a:pt x="402" y="402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ṧľîḑè">
                <a:extLst>
                  <a:ext uri="{FF2B5EF4-FFF2-40B4-BE49-F238E27FC236}">
                    <a16:creationId xmlns:a16="http://schemas.microsoft.com/office/drawing/2014/main" id="{81DC45BA-F18D-4AF1-9723-43D3EB7599E4}"/>
                  </a:ext>
                </a:extLst>
              </p:cNvPr>
              <p:cNvSpPr/>
              <p:nvPr/>
            </p:nvSpPr>
            <p:spPr bwMode="auto">
              <a:xfrm>
                <a:off x="8684087" y="3113934"/>
                <a:ext cx="576973" cy="593129"/>
              </a:xfrm>
              <a:custGeom>
                <a:avLst/>
                <a:gdLst>
                  <a:gd name="T0" fmla="*/ 113 w 314"/>
                  <a:gd name="T1" fmla="*/ 270 h 323"/>
                  <a:gd name="T2" fmla="*/ 87 w 314"/>
                  <a:gd name="T3" fmla="*/ 153 h 323"/>
                  <a:gd name="T4" fmla="*/ 275 w 314"/>
                  <a:gd name="T5" fmla="*/ 36 h 323"/>
                  <a:gd name="T6" fmla="*/ 230 w 314"/>
                  <a:gd name="T7" fmla="*/ 55 h 323"/>
                  <a:gd name="T8" fmla="*/ 181 w 314"/>
                  <a:gd name="T9" fmla="*/ 0 h 323"/>
                  <a:gd name="T10" fmla="*/ 176 w 314"/>
                  <a:gd name="T11" fmla="*/ 3 h 323"/>
                  <a:gd name="T12" fmla="*/ 200 w 314"/>
                  <a:gd name="T13" fmla="*/ 27 h 323"/>
                  <a:gd name="T14" fmla="*/ 222 w 314"/>
                  <a:gd name="T15" fmla="*/ 58 h 323"/>
                  <a:gd name="T16" fmla="*/ 178 w 314"/>
                  <a:gd name="T17" fmla="*/ 78 h 323"/>
                  <a:gd name="T18" fmla="*/ 148 w 314"/>
                  <a:gd name="T19" fmla="*/ 54 h 323"/>
                  <a:gd name="T20" fmla="*/ 105 w 314"/>
                  <a:gd name="T21" fmla="*/ 27 h 323"/>
                  <a:gd name="T22" fmla="*/ 98 w 314"/>
                  <a:gd name="T23" fmla="*/ 33 h 323"/>
                  <a:gd name="T24" fmla="*/ 135 w 314"/>
                  <a:gd name="T25" fmla="*/ 58 h 323"/>
                  <a:gd name="T26" fmla="*/ 169 w 314"/>
                  <a:gd name="T27" fmla="*/ 82 h 323"/>
                  <a:gd name="T28" fmla="*/ 107 w 314"/>
                  <a:gd name="T29" fmla="*/ 109 h 323"/>
                  <a:gd name="T30" fmla="*/ 103 w 314"/>
                  <a:gd name="T31" fmla="*/ 106 h 323"/>
                  <a:gd name="T32" fmla="*/ 88 w 314"/>
                  <a:gd name="T33" fmla="*/ 93 h 323"/>
                  <a:gd name="T34" fmla="*/ 60 w 314"/>
                  <a:gd name="T35" fmla="*/ 78 h 323"/>
                  <a:gd name="T36" fmla="*/ 54 w 314"/>
                  <a:gd name="T37" fmla="*/ 83 h 323"/>
                  <a:gd name="T38" fmla="*/ 65 w 314"/>
                  <a:gd name="T39" fmla="*/ 91 h 323"/>
                  <a:gd name="T40" fmla="*/ 82 w 314"/>
                  <a:gd name="T41" fmla="*/ 104 h 323"/>
                  <a:gd name="T42" fmla="*/ 95 w 314"/>
                  <a:gd name="T43" fmla="*/ 114 h 323"/>
                  <a:gd name="T44" fmla="*/ 67 w 314"/>
                  <a:gd name="T45" fmla="*/ 126 h 323"/>
                  <a:gd name="T46" fmla="*/ 45 w 314"/>
                  <a:gd name="T47" fmla="*/ 210 h 323"/>
                  <a:gd name="T48" fmla="*/ 4 w 314"/>
                  <a:gd name="T49" fmla="*/ 186 h 323"/>
                  <a:gd name="T50" fmla="*/ 1 w 314"/>
                  <a:gd name="T51" fmla="*/ 188 h 323"/>
                  <a:gd name="T52" fmla="*/ 30 w 314"/>
                  <a:gd name="T53" fmla="*/ 210 h 323"/>
                  <a:gd name="T54" fmla="*/ 46 w 314"/>
                  <a:gd name="T55" fmla="*/ 216 h 323"/>
                  <a:gd name="T56" fmla="*/ 87 w 314"/>
                  <a:gd name="T57" fmla="*/ 292 h 323"/>
                  <a:gd name="T58" fmla="*/ 314 w 314"/>
                  <a:gd name="T59" fmla="*/ 153 h 323"/>
                  <a:gd name="T60" fmla="*/ 113 w 314"/>
                  <a:gd name="T61" fmla="*/ 27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4" h="323">
                    <a:moveTo>
                      <a:pt x="113" y="270"/>
                    </a:moveTo>
                    <a:cubicBezTo>
                      <a:pt x="70" y="244"/>
                      <a:pt x="48" y="153"/>
                      <a:pt x="87" y="153"/>
                    </a:cubicBezTo>
                    <a:cubicBezTo>
                      <a:pt x="126" y="153"/>
                      <a:pt x="275" y="36"/>
                      <a:pt x="275" y="36"/>
                    </a:cubicBezTo>
                    <a:cubicBezTo>
                      <a:pt x="275" y="36"/>
                      <a:pt x="256" y="44"/>
                      <a:pt x="230" y="55"/>
                    </a:cubicBezTo>
                    <a:cubicBezTo>
                      <a:pt x="232" y="39"/>
                      <a:pt x="191" y="4"/>
                      <a:pt x="181" y="0"/>
                    </a:cubicBezTo>
                    <a:cubicBezTo>
                      <a:pt x="180" y="0"/>
                      <a:pt x="175" y="1"/>
                      <a:pt x="176" y="3"/>
                    </a:cubicBezTo>
                    <a:cubicBezTo>
                      <a:pt x="182" y="13"/>
                      <a:pt x="193" y="19"/>
                      <a:pt x="200" y="27"/>
                    </a:cubicBezTo>
                    <a:cubicBezTo>
                      <a:pt x="210" y="36"/>
                      <a:pt x="218" y="46"/>
                      <a:pt x="222" y="58"/>
                    </a:cubicBezTo>
                    <a:cubicBezTo>
                      <a:pt x="209" y="64"/>
                      <a:pt x="194" y="71"/>
                      <a:pt x="178" y="78"/>
                    </a:cubicBezTo>
                    <a:cubicBezTo>
                      <a:pt x="170" y="68"/>
                      <a:pt x="158" y="61"/>
                      <a:pt x="148" y="54"/>
                    </a:cubicBezTo>
                    <a:cubicBezTo>
                      <a:pt x="135" y="44"/>
                      <a:pt x="121" y="33"/>
                      <a:pt x="105" y="27"/>
                    </a:cubicBezTo>
                    <a:cubicBezTo>
                      <a:pt x="103" y="27"/>
                      <a:pt x="95" y="30"/>
                      <a:pt x="98" y="33"/>
                    </a:cubicBezTo>
                    <a:cubicBezTo>
                      <a:pt x="109" y="43"/>
                      <a:pt x="123" y="50"/>
                      <a:pt x="135" y="58"/>
                    </a:cubicBezTo>
                    <a:cubicBezTo>
                      <a:pt x="146" y="66"/>
                      <a:pt x="157" y="75"/>
                      <a:pt x="169" y="82"/>
                    </a:cubicBezTo>
                    <a:cubicBezTo>
                      <a:pt x="147" y="91"/>
                      <a:pt x="125" y="101"/>
                      <a:pt x="107" y="109"/>
                    </a:cubicBezTo>
                    <a:cubicBezTo>
                      <a:pt x="105" y="108"/>
                      <a:pt x="104" y="107"/>
                      <a:pt x="103" y="106"/>
                    </a:cubicBezTo>
                    <a:cubicBezTo>
                      <a:pt x="98" y="102"/>
                      <a:pt x="93" y="98"/>
                      <a:pt x="88" y="93"/>
                    </a:cubicBezTo>
                    <a:cubicBezTo>
                      <a:pt x="80" y="86"/>
                      <a:pt x="71" y="78"/>
                      <a:pt x="60" y="78"/>
                    </a:cubicBezTo>
                    <a:cubicBezTo>
                      <a:pt x="57" y="77"/>
                      <a:pt x="52" y="80"/>
                      <a:pt x="54" y="83"/>
                    </a:cubicBezTo>
                    <a:cubicBezTo>
                      <a:pt x="57" y="87"/>
                      <a:pt x="61" y="88"/>
                      <a:pt x="65" y="91"/>
                    </a:cubicBezTo>
                    <a:cubicBezTo>
                      <a:pt x="71" y="95"/>
                      <a:pt x="76" y="99"/>
                      <a:pt x="82" y="104"/>
                    </a:cubicBezTo>
                    <a:cubicBezTo>
                      <a:pt x="86" y="107"/>
                      <a:pt x="90" y="111"/>
                      <a:pt x="95" y="114"/>
                    </a:cubicBezTo>
                    <a:cubicBezTo>
                      <a:pt x="82" y="120"/>
                      <a:pt x="72" y="124"/>
                      <a:pt x="67" y="126"/>
                    </a:cubicBezTo>
                    <a:cubicBezTo>
                      <a:pt x="51" y="133"/>
                      <a:pt x="42" y="172"/>
                      <a:pt x="45" y="210"/>
                    </a:cubicBezTo>
                    <a:cubicBezTo>
                      <a:pt x="30" y="205"/>
                      <a:pt x="19" y="191"/>
                      <a:pt x="4" y="186"/>
                    </a:cubicBezTo>
                    <a:cubicBezTo>
                      <a:pt x="3" y="185"/>
                      <a:pt x="0" y="187"/>
                      <a:pt x="1" y="188"/>
                    </a:cubicBezTo>
                    <a:cubicBezTo>
                      <a:pt x="9" y="197"/>
                      <a:pt x="20" y="204"/>
                      <a:pt x="30" y="210"/>
                    </a:cubicBezTo>
                    <a:cubicBezTo>
                      <a:pt x="35" y="213"/>
                      <a:pt x="40" y="215"/>
                      <a:pt x="46" y="216"/>
                    </a:cubicBezTo>
                    <a:cubicBezTo>
                      <a:pt x="50" y="248"/>
                      <a:pt x="62" y="279"/>
                      <a:pt x="87" y="292"/>
                    </a:cubicBezTo>
                    <a:cubicBezTo>
                      <a:pt x="144" y="323"/>
                      <a:pt x="314" y="153"/>
                      <a:pt x="314" y="153"/>
                    </a:cubicBezTo>
                    <a:cubicBezTo>
                      <a:pt x="314" y="153"/>
                      <a:pt x="157" y="297"/>
                      <a:pt x="113" y="270"/>
                    </a:cubicBezTo>
                    <a:close/>
                  </a:path>
                </a:pathLst>
              </a:custGeom>
              <a:solidFill>
                <a:srgbClr val="F5B5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îslïḋè">
                <a:extLst>
                  <a:ext uri="{FF2B5EF4-FFF2-40B4-BE49-F238E27FC236}">
                    <a16:creationId xmlns:a16="http://schemas.microsoft.com/office/drawing/2014/main" id="{46EFC685-A971-45A4-A022-544DF750D72E}"/>
                  </a:ext>
                </a:extLst>
              </p:cNvPr>
              <p:cNvSpPr/>
              <p:nvPr/>
            </p:nvSpPr>
            <p:spPr bwMode="auto">
              <a:xfrm>
                <a:off x="10117289" y="2711207"/>
                <a:ext cx="366955" cy="448885"/>
              </a:xfrm>
              <a:custGeom>
                <a:avLst/>
                <a:gdLst>
                  <a:gd name="T0" fmla="*/ 111 w 199"/>
                  <a:gd name="T1" fmla="*/ 20 h 244"/>
                  <a:gd name="T2" fmla="*/ 45 w 199"/>
                  <a:gd name="T3" fmla="*/ 0 h 244"/>
                  <a:gd name="T4" fmla="*/ 0 w 199"/>
                  <a:gd name="T5" fmla="*/ 201 h 244"/>
                  <a:gd name="T6" fmla="*/ 199 w 199"/>
                  <a:gd name="T7" fmla="*/ 244 h 244"/>
                  <a:gd name="T8" fmla="*/ 111 w 199"/>
                  <a:gd name="T9" fmla="*/ 2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244">
                    <a:moveTo>
                      <a:pt x="111" y="20"/>
                    </a:moveTo>
                    <a:cubicBezTo>
                      <a:pt x="91" y="7"/>
                      <a:pt x="69" y="1"/>
                      <a:pt x="45" y="0"/>
                    </a:cubicBezTo>
                    <a:cubicBezTo>
                      <a:pt x="59" y="75"/>
                      <a:pt x="67" y="157"/>
                      <a:pt x="0" y="201"/>
                    </a:cubicBezTo>
                    <a:cubicBezTo>
                      <a:pt x="76" y="167"/>
                      <a:pt x="141" y="199"/>
                      <a:pt x="199" y="244"/>
                    </a:cubicBezTo>
                    <a:cubicBezTo>
                      <a:pt x="192" y="171"/>
                      <a:pt x="171" y="58"/>
                      <a:pt x="111" y="20"/>
                    </a:cubicBezTo>
                    <a:close/>
                  </a:path>
                </a:pathLst>
              </a:custGeom>
              <a:solidFill>
                <a:srgbClr val="342B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$1ídê">
                <a:extLst>
                  <a:ext uri="{FF2B5EF4-FFF2-40B4-BE49-F238E27FC236}">
                    <a16:creationId xmlns:a16="http://schemas.microsoft.com/office/drawing/2014/main" id="{E1CEA1B7-C522-418D-B073-E6170BA99E2B}"/>
                  </a:ext>
                </a:extLst>
              </p:cNvPr>
              <p:cNvSpPr/>
              <p:nvPr/>
            </p:nvSpPr>
            <p:spPr bwMode="auto">
              <a:xfrm>
                <a:off x="9670711" y="2677743"/>
                <a:ext cx="789300" cy="640440"/>
              </a:xfrm>
              <a:custGeom>
                <a:avLst/>
                <a:gdLst>
                  <a:gd name="T0" fmla="*/ 425 w 429"/>
                  <a:gd name="T1" fmla="*/ 249 h 348"/>
                  <a:gd name="T2" fmla="*/ 243 w 429"/>
                  <a:gd name="T3" fmla="*/ 219 h 348"/>
                  <a:gd name="T4" fmla="*/ 291 w 429"/>
                  <a:gd name="T5" fmla="*/ 34 h 348"/>
                  <a:gd name="T6" fmla="*/ 0 w 429"/>
                  <a:gd name="T7" fmla="*/ 209 h 348"/>
                  <a:gd name="T8" fmla="*/ 37 w 429"/>
                  <a:gd name="T9" fmla="*/ 348 h 348"/>
                  <a:gd name="T10" fmla="*/ 37 w 429"/>
                  <a:gd name="T11" fmla="*/ 348 h 348"/>
                  <a:gd name="T12" fmla="*/ 429 w 429"/>
                  <a:gd name="T13" fmla="*/ 273 h 348"/>
                  <a:gd name="T14" fmla="*/ 425 w 429"/>
                  <a:gd name="T15" fmla="*/ 249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9" h="348">
                    <a:moveTo>
                      <a:pt x="425" y="249"/>
                    </a:moveTo>
                    <a:cubicBezTo>
                      <a:pt x="371" y="211"/>
                      <a:pt x="311" y="188"/>
                      <a:pt x="243" y="219"/>
                    </a:cubicBezTo>
                    <a:cubicBezTo>
                      <a:pt x="305" y="178"/>
                      <a:pt x="303" y="104"/>
                      <a:pt x="291" y="34"/>
                    </a:cubicBezTo>
                    <a:cubicBezTo>
                      <a:pt x="205" y="0"/>
                      <a:pt x="61" y="142"/>
                      <a:pt x="0" y="209"/>
                    </a:cubicBezTo>
                    <a:cubicBezTo>
                      <a:pt x="0" y="209"/>
                      <a:pt x="54" y="302"/>
                      <a:pt x="37" y="348"/>
                    </a:cubicBezTo>
                    <a:cubicBezTo>
                      <a:pt x="37" y="348"/>
                      <a:pt x="37" y="348"/>
                      <a:pt x="37" y="348"/>
                    </a:cubicBezTo>
                    <a:cubicBezTo>
                      <a:pt x="429" y="273"/>
                      <a:pt x="429" y="273"/>
                      <a:pt x="429" y="273"/>
                    </a:cubicBezTo>
                    <a:cubicBezTo>
                      <a:pt x="429" y="273"/>
                      <a:pt x="428" y="264"/>
                      <a:pt x="425" y="2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şḻïḍè">
                <a:extLst>
                  <a:ext uri="{FF2B5EF4-FFF2-40B4-BE49-F238E27FC236}">
                    <a16:creationId xmlns:a16="http://schemas.microsoft.com/office/drawing/2014/main" id="{2F11704A-A4B6-46E8-A7E3-8E12CB94F16C}"/>
                  </a:ext>
                </a:extLst>
              </p:cNvPr>
              <p:cNvSpPr/>
              <p:nvPr/>
            </p:nvSpPr>
            <p:spPr bwMode="auto">
              <a:xfrm>
                <a:off x="10893895" y="3600900"/>
                <a:ext cx="2308" cy="230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î$1ïḓe">
                <a:extLst>
                  <a:ext uri="{FF2B5EF4-FFF2-40B4-BE49-F238E27FC236}">
                    <a16:creationId xmlns:a16="http://schemas.microsoft.com/office/drawing/2014/main" id="{BD68CED7-ABEF-4C89-8E9A-965F1A010FC2}"/>
                  </a:ext>
                </a:extLst>
              </p:cNvPr>
              <p:cNvSpPr/>
              <p:nvPr/>
            </p:nvSpPr>
            <p:spPr bwMode="auto">
              <a:xfrm>
                <a:off x="10878894" y="3582437"/>
                <a:ext cx="15001" cy="18463"/>
              </a:xfrm>
              <a:custGeom>
                <a:avLst/>
                <a:gdLst>
                  <a:gd name="T0" fmla="*/ 0 w 8"/>
                  <a:gd name="T1" fmla="*/ 0 h 10"/>
                  <a:gd name="T2" fmla="*/ 8 w 8"/>
                  <a:gd name="T3" fmla="*/ 10 h 10"/>
                  <a:gd name="T4" fmla="*/ 0 w 8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0">
                    <a:moveTo>
                      <a:pt x="0" y="0"/>
                    </a:moveTo>
                    <a:cubicBezTo>
                      <a:pt x="3" y="4"/>
                      <a:pt x="6" y="7"/>
                      <a:pt x="8" y="10"/>
                    </a:cubicBezTo>
                    <a:cubicBezTo>
                      <a:pt x="5" y="7"/>
                      <a:pt x="3" y="4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ṡļîḓè">
                <a:extLst>
                  <a:ext uri="{FF2B5EF4-FFF2-40B4-BE49-F238E27FC236}">
                    <a16:creationId xmlns:a16="http://schemas.microsoft.com/office/drawing/2014/main" id="{9728C993-8633-4F6F-95FA-BA92EB6CEB42}"/>
                  </a:ext>
                </a:extLst>
              </p:cNvPr>
              <p:cNvSpPr/>
              <p:nvPr/>
            </p:nvSpPr>
            <p:spPr bwMode="auto">
              <a:xfrm>
                <a:off x="10896203" y="3603208"/>
                <a:ext cx="1154" cy="346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1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ïṧlïḑè">
                <a:extLst>
                  <a:ext uri="{FF2B5EF4-FFF2-40B4-BE49-F238E27FC236}">
                    <a16:creationId xmlns:a16="http://schemas.microsoft.com/office/drawing/2014/main" id="{37A8E10F-48A9-4FB7-97D2-1890EF5588A6}"/>
                  </a:ext>
                </a:extLst>
              </p:cNvPr>
              <p:cNvSpPr/>
              <p:nvPr/>
            </p:nvSpPr>
            <p:spPr bwMode="auto">
              <a:xfrm>
                <a:off x="10899665" y="3607824"/>
                <a:ext cx="3462" cy="5770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3 h 3"/>
                  <a:gd name="T4" fmla="*/ 0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1" y="1"/>
                      <a:pt x="2" y="2"/>
                      <a:pt x="2" y="3"/>
                    </a:cubicBezTo>
                    <a:cubicBezTo>
                      <a:pt x="2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ï$ļîdé">
                <a:extLst>
                  <a:ext uri="{FF2B5EF4-FFF2-40B4-BE49-F238E27FC236}">
                    <a16:creationId xmlns:a16="http://schemas.microsoft.com/office/drawing/2014/main" id="{C281672F-4EE5-4BE6-B563-20F69E71FD44}"/>
                  </a:ext>
                </a:extLst>
              </p:cNvPr>
              <p:cNvSpPr/>
              <p:nvPr/>
            </p:nvSpPr>
            <p:spPr bwMode="auto">
              <a:xfrm>
                <a:off x="10897357" y="3606670"/>
                <a:ext cx="2308" cy="1154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sļîḍe">
                <a:extLst>
                  <a:ext uri="{FF2B5EF4-FFF2-40B4-BE49-F238E27FC236}">
                    <a16:creationId xmlns:a16="http://schemas.microsoft.com/office/drawing/2014/main" id="{92629894-4109-4E61-B77B-2DE4D4024275}"/>
                  </a:ext>
                </a:extLst>
              </p:cNvPr>
              <p:cNvSpPr/>
              <p:nvPr/>
            </p:nvSpPr>
            <p:spPr bwMode="auto">
              <a:xfrm>
                <a:off x="10871970" y="3573205"/>
                <a:ext cx="6924" cy="9232"/>
              </a:xfrm>
              <a:custGeom>
                <a:avLst/>
                <a:gdLst>
                  <a:gd name="T0" fmla="*/ 0 w 4"/>
                  <a:gd name="T1" fmla="*/ 0 h 5"/>
                  <a:gd name="T2" fmla="*/ 4 w 4"/>
                  <a:gd name="T3" fmla="*/ 5 h 5"/>
                  <a:gd name="T4" fmla="*/ 0 w 4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1" y="2"/>
                      <a:pt x="3" y="3"/>
                      <a:pt x="4" y="5"/>
                    </a:cubicBezTo>
                    <a:cubicBezTo>
                      <a:pt x="3" y="4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ŝľïďè">
                <a:extLst>
                  <a:ext uri="{FF2B5EF4-FFF2-40B4-BE49-F238E27FC236}">
                    <a16:creationId xmlns:a16="http://schemas.microsoft.com/office/drawing/2014/main" id="{F223D1DD-B08C-4A2F-B9A8-4F8883716D99}"/>
                  </a:ext>
                </a:extLst>
              </p:cNvPr>
              <p:cNvSpPr/>
              <p:nvPr/>
            </p:nvSpPr>
            <p:spPr bwMode="auto">
              <a:xfrm>
                <a:off x="10859276" y="3558204"/>
                <a:ext cx="2308" cy="230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ṧliḋê">
                <a:extLst>
                  <a:ext uri="{FF2B5EF4-FFF2-40B4-BE49-F238E27FC236}">
                    <a16:creationId xmlns:a16="http://schemas.microsoft.com/office/drawing/2014/main" id="{1271488C-961A-4DEC-B9C3-C37D69D700DD}"/>
                  </a:ext>
                </a:extLst>
              </p:cNvPr>
              <p:cNvSpPr/>
              <p:nvPr/>
            </p:nvSpPr>
            <p:spPr bwMode="auto">
              <a:xfrm>
                <a:off x="10853507" y="3551280"/>
                <a:ext cx="5770" cy="6924"/>
              </a:xfrm>
              <a:custGeom>
                <a:avLst/>
                <a:gdLst>
                  <a:gd name="T0" fmla="*/ 0 w 3"/>
                  <a:gd name="T1" fmla="*/ 0 h 4"/>
                  <a:gd name="T2" fmla="*/ 3 w 3"/>
                  <a:gd name="T3" fmla="*/ 4 h 4"/>
                  <a:gd name="T4" fmla="*/ 0 w 3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cubicBezTo>
                      <a:pt x="1" y="1"/>
                      <a:pt x="2" y="3"/>
                      <a:pt x="3" y="4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ṥļïḍè">
                <a:extLst>
                  <a:ext uri="{FF2B5EF4-FFF2-40B4-BE49-F238E27FC236}">
                    <a16:creationId xmlns:a16="http://schemas.microsoft.com/office/drawing/2014/main" id="{8D5705C6-EE71-4876-91FF-28C278F6CC19}"/>
                  </a:ext>
                </a:extLst>
              </p:cNvPr>
              <p:cNvSpPr/>
              <p:nvPr/>
            </p:nvSpPr>
            <p:spPr bwMode="auto">
              <a:xfrm>
                <a:off x="10862738" y="3561666"/>
                <a:ext cx="2308" cy="230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ṥľîde">
                <a:extLst>
                  <a:ext uri="{FF2B5EF4-FFF2-40B4-BE49-F238E27FC236}">
                    <a16:creationId xmlns:a16="http://schemas.microsoft.com/office/drawing/2014/main" id="{A550107E-D7E9-4627-BD55-610E43FD0FD4}"/>
                  </a:ext>
                </a:extLst>
              </p:cNvPr>
              <p:cNvSpPr/>
              <p:nvPr/>
            </p:nvSpPr>
            <p:spPr bwMode="auto">
              <a:xfrm>
                <a:off x="10865046" y="3563974"/>
                <a:ext cx="6924" cy="9232"/>
              </a:xfrm>
              <a:custGeom>
                <a:avLst/>
                <a:gdLst>
                  <a:gd name="T0" fmla="*/ 0 w 4"/>
                  <a:gd name="T1" fmla="*/ 0 h 5"/>
                  <a:gd name="T2" fmla="*/ 4 w 4"/>
                  <a:gd name="T3" fmla="*/ 5 h 5"/>
                  <a:gd name="T4" fmla="*/ 0 w 4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1" y="2"/>
                      <a:pt x="3" y="3"/>
                      <a:pt x="4" y="5"/>
                    </a:cubicBezTo>
                    <a:cubicBezTo>
                      <a:pt x="2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îs1îḋé">
                <a:extLst>
                  <a:ext uri="{FF2B5EF4-FFF2-40B4-BE49-F238E27FC236}">
                    <a16:creationId xmlns:a16="http://schemas.microsoft.com/office/drawing/2014/main" id="{D63BBDAB-33BC-4904-9006-62AB6122F90D}"/>
                  </a:ext>
                </a:extLst>
              </p:cNvPr>
              <p:cNvSpPr/>
              <p:nvPr/>
            </p:nvSpPr>
            <p:spPr bwMode="auto">
              <a:xfrm>
                <a:off x="10861584" y="3560512"/>
                <a:ext cx="1154" cy="1154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sḻíďe">
                <a:extLst>
                  <a:ext uri="{FF2B5EF4-FFF2-40B4-BE49-F238E27FC236}">
                    <a16:creationId xmlns:a16="http://schemas.microsoft.com/office/drawing/2014/main" id="{6256C0C6-41D9-4AB5-9128-5E26A99A35AF}"/>
                  </a:ext>
                </a:extLst>
              </p:cNvPr>
              <p:cNvSpPr/>
              <p:nvPr/>
            </p:nvSpPr>
            <p:spPr bwMode="auto">
              <a:xfrm>
                <a:off x="10903126" y="3613593"/>
                <a:ext cx="3462" cy="346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şḻïḓê">
                <a:extLst>
                  <a:ext uri="{FF2B5EF4-FFF2-40B4-BE49-F238E27FC236}">
                    <a16:creationId xmlns:a16="http://schemas.microsoft.com/office/drawing/2014/main" id="{6DFFFA40-06C8-4FDA-90BE-02B46F0F9F3B}"/>
                  </a:ext>
                </a:extLst>
              </p:cNvPr>
              <p:cNvSpPr/>
              <p:nvPr/>
            </p:nvSpPr>
            <p:spPr bwMode="auto">
              <a:xfrm>
                <a:off x="10921590" y="3635518"/>
                <a:ext cx="2308" cy="0"/>
              </a:xfrm>
              <a:custGeom>
                <a:avLst/>
                <a:gdLst>
                  <a:gd name="T0" fmla="*/ 0 w 1"/>
                  <a:gd name="T1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ŝḻîḓé">
                <a:extLst>
                  <a:ext uri="{FF2B5EF4-FFF2-40B4-BE49-F238E27FC236}">
                    <a16:creationId xmlns:a16="http://schemas.microsoft.com/office/drawing/2014/main" id="{8F265467-AC63-40AB-83F8-9BC9D7B25B7E}"/>
                  </a:ext>
                </a:extLst>
              </p:cNvPr>
              <p:cNvSpPr/>
              <p:nvPr/>
            </p:nvSpPr>
            <p:spPr bwMode="auto">
              <a:xfrm>
                <a:off x="9261060" y="1604572"/>
                <a:ext cx="565434" cy="1527826"/>
              </a:xfrm>
              <a:custGeom>
                <a:avLst/>
                <a:gdLst>
                  <a:gd name="T0" fmla="*/ 114 w 307"/>
                  <a:gd name="T1" fmla="*/ 576 h 831"/>
                  <a:gd name="T2" fmla="*/ 136 w 307"/>
                  <a:gd name="T3" fmla="*/ 403 h 831"/>
                  <a:gd name="T4" fmla="*/ 307 w 307"/>
                  <a:gd name="T5" fmla="*/ 0 h 831"/>
                  <a:gd name="T6" fmla="*/ 223 w 307"/>
                  <a:gd name="T7" fmla="*/ 61 h 831"/>
                  <a:gd name="T8" fmla="*/ 0 w 307"/>
                  <a:gd name="T9" fmla="*/ 581 h 831"/>
                  <a:gd name="T10" fmla="*/ 175 w 307"/>
                  <a:gd name="T11" fmla="*/ 751 h 831"/>
                  <a:gd name="T12" fmla="*/ 192 w 307"/>
                  <a:gd name="T13" fmla="*/ 831 h 831"/>
                  <a:gd name="T14" fmla="*/ 255 w 307"/>
                  <a:gd name="T15" fmla="*/ 763 h 831"/>
                  <a:gd name="T16" fmla="*/ 229 w 307"/>
                  <a:gd name="T17" fmla="*/ 674 h 831"/>
                  <a:gd name="T18" fmla="*/ 114 w 307"/>
                  <a:gd name="T19" fmla="*/ 576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7" h="831">
                    <a:moveTo>
                      <a:pt x="114" y="576"/>
                    </a:moveTo>
                    <a:cubicBezTo>
                      <a:pt x="96" y="514"/>
                      <a:pt x="114" y="456"/>
                      <a:pt x="136" y="403"/>
                    </a:cubicBezTo>
                    <a:cubicBezTo>
                      <a:pt x="191" y="266"/>
                      <a:pt x="249" y="133"/>
                      <a:pt x="307" y="0"/>
                    </a:cubicBezTo>
                    <a:cubicBezTo>
                      <a:pt x="265" y="14"/>
                      <a:pt x="235" y="33"/>
                      <a:pt x="223" y="61"/>
                    </a:cubicBezTo>
                    <a:cubicBezTo>
                      <a:pt x="0" y="581"/>
                      <a:pt x="0" y="581"/>
                      <a:pt x="0" y="581"/>
                    </a:cubicBezTo>
                    <a:cubicBezTo>
                      <a:pt x="175" y="751"/>
                      <a:pt x="175" y="751"/>
                      <a:pt x="175" y="751"/>
                    </a:cubicBezTo>
                    <a:cubicBezTo>
                      <a:pt x="192" y="831"/>
                      <a:pt x="192" y="831"/>
                      <a:pt x="192" y="831"/>
                    </a:cubicBezTo>
                    <a:cubicBezTo>
                      <a:pt x="192" y="831"/>
                      <a:pt x="217" y="800"/>
                      <a:pt x="255" y="763"/>
                    </a:cubicBezTo>
                    <a:cubicBezTo>
                      <a:pt x="247" y="733"/>
                      <a:pt x="240" y="703"/>
                      <a:pt x="229" y="674"/>
                    </a:cubicBezTo>
                    <a:cubicBezTo>
                      <a:pt x="167" y="692"/>
                      <a:pt x="127" y="634"/>
                      <a:pt x="114" y="576"/>
                    </a:cubicBezTo>
                    <a:close/>
                  </a:path>
                </a:pathLst>
              </a:custGeom>
              <a:solidFill>
                <a:srgbClr val="F5B591"/>
              </a:solidFill>
              <a:ln w="9525" cap="flat">
                <a:solidFill>
                  <a:srgbClr val="F5B59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ṣḷíḓê">
                <a:extLst>
                  <a:ext uri="{FF2B5EF4-FFF2-40B4-BE49-F238E27FC236}">
                    <a16:creationId xmlns:a16="http://schemas.microsoft.com/office/drawing/2014/main" id="{AD3CB018-288D-4DF2-AD23-7AD33B109384}"/>
                  </a:ext>
                </a:extLst>
              </p:cNvPr>
              <p:cNvSpPr/>
              <p:nvPr/>
            </p:nvSpPr>
            <p:spPr bwMode="auto">
              <a:xfrm>
                <a:off x="10920436" y="3634364"/>
                <a:ext cx="1154" cy="1154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$ḷiḋê">
                <a:extLst>
                  <a:ext uri="{FF2B5EF4-FFF2-40B4-BE49-F238E27FC236}">
                    <a16:creationId xmlns:a16="http://schemas.microsoft.com/office/drawing/2014/main" id="{C8B3E7BF-E4B8-442B-95AB-0CB74232F1E0}"/>
                  </a:ext>
                </a:extLst>
              </p:cNvPr>
              <p:cNvSpPr/>
              <p:nvPr/>
            </p:nvSpPr>
            <p:spPr bwMode="auto">
              <a:xfrm>
                <a:off x="9438768" y="1483408"/>
                <a:ext cx="1940938" cy="2037870"/>
              </a:xfrm>
              <a:custGeom>
                <a:avLst/>
                <a:gdLst>
                  <a:gd name="T0" fmla="*/ 942 w 1055"/>
                  <a:gd name="T1" fmla="*/ 620 h 1109"/>
                  <a:gd name="T2" fmla="*/ 869 w 1055"/>
                  <a:gd name="T3" fmla="*/ 66 h 1109"/>
                  <a:gd name="T4" fmla="*/ 211 w 1055"/>
                  <a:gd name="T5" fmla="*/ 66 h 1109"/>
                  <a:gd name="T6" fmla="*/ 40 w 1055"/>
                  <a:gd name="T7" fmla="*/ 469 h 1109"/>
                  <a:gd name="T8" fmla="*/ 18 w 1055"/>
                  <a:gd name="T9" fmla="*/ 642 h 1109"/>
                  <a:gd name="T10" fmla="*/ 133 w 1055"/>
                  <a:gd name="T11" fmla="*/ 740 h 1109"/>
                  <a:gd name="T12" fmla="*/ 159 w 1055"/>
                  <a:gd name="T13" fmla="*/ 829 h 1109"/>
                  <a:gd name="T14" fmla="*/ 424 w 1055"/>
                  <a:gd name="T15" fmla="*/ 692 h 1109"/>
                  <a:gd name="T16" fmla="*/ 555 w 1055"/>
                  <a:gd name="T17" fmla="*/ 927 h 1109"/>
                  <a:gd name="T18" fmla="*/ 213 w 1055"/>
                  <a:gd name="T19" fmla="*/ 992 h 1109"/>
                  <a:gd name="T20" fmla="*/ 240 w 1055"/>
                  <a:gd name="T21" fmla="*/ 1034 h 1109"/>
                  <a:gd name="T22" fmla="*/ 494 w 1055"/>
                  <a:gd name="T23" fmla="*/ 1074 h 1109"/>
                  <a:gd name="T24" fmla="*/ 845 w 1055"/>
                  <a:gd name="T25" fmla="*/ 1047 h 1109"/>
                  <a:gd name="T26" fmla="*/ 870 w 1055"/>
                  <a:gd name="T27" fmla="*/ 1074 h 1109"/>
                  <a:gd name="T28" fmla="*/ 1055 w 1055"/>
                  <a:gd name="T29" fmla="*/ 768 h 1109"/>
                  <a:gd name="T30" fmla="*/ 942 w 1055"/>
                  <a:gd name="T31" fmla="*/ 620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55" h="1109">
                    <a:moveTo>
                      <a:pt x="942" y="620"/>
                    </a:moveTo>
                    <a:cubicBezTo>
                      <a:pt x="904" y="494"/>
                      <a:pt x="869" y="66"/>
                      <a:pt x="869" y="66"/>
                    </a:cubicBezTo>
                    <a:cubicBezTo>
                      <a:pt x="869" y="66"/>
                      <a:pt x="410" y="0"/>
                      <a:pt x="211" y="66"/>
                    </a:cubicBezTo>
                    <a:cubicBezTo>
                      <a:pt x="153" y="199"/>
                      <a:pt x="95" y="332"/>
                      <a:pt x="40" y="469"/>
                    </a:cubicBezTo>
                    <a:cubicBezTo>
                      <a:pt x="18" y="522"/>
                      <a:pt x="0" y="580"/>
                      <a:pt x="18" y="642"/>
                    </a:cubicBezTo>
                    <a:cubicBezTo>
                      <a:pt x="31" y="700"/>
                      <a:pt x="71" y="758"/>
                      <a:pt x="133" y="740"/>
                    </a:cubicBezTo>
                    <a:cubicBezTo>
                      <a:pt x="144" y="769"/>
                      <a:pt x="151" y="799"/>
                      <a:pt x="159" y="829"/>
                    </a:cubicBezTo>
                    <a:cubicBezTo>
                      <a:pt x="232" y="755"/>
                      <a:pt x="352" y="653"/>
                      <a:pt x="424" y="692"/>
                    </a:cubicBezTo>
                    <a:cubicBezTo>
                      <a:pt x="533" y="751"/>
                      <a:pt x="555" y="927"/>
                      <a:pt x="555" y="927"/>
                    </a:cubicBezTo>
                    <a:cubicBezTo>
                      <a:pt x="213" y="992"/>
                      <a:pt x="213" y="992"/>
                      <a:pt x="213" y="992"/>
                    </a:cubicBezTo>
                    <a:cubicBezTo>
                      <a:pt x="221" y="1007"/>
                      <a:pt x="230" y="1020"/>
                      <a:pt x="240" y="1034"/>
                    </a:cubicBezTo>
                    <a:cubicBezTo>
                      <a:pt x="307" y="1109"/>
                      <a:pt x="409" y="1100"/>
                      <a:pt x="494" y="1074"/>
                    </a:cubicBezTo>
                    <a:cubicBezTo>
                      <a:pt x="609" y="1038"/>
                      <a:pt x="743" y="945"/>
                      <a:pt x="845" y="1047"/>
                    </a:cubicBezTo>
                    <a:cubicBezTo>
                      <a:pt x="853" y="1054"/>
                      <a:pt x="862" y="1064"/>
                      <a:pt x="870" y="1074"/>
                    </a:cubicBezTo>
                    <a:cubicBezTo>
                      <a:pt x="1055" y="768"/>
                      <a:pt x="1055" y="768"/>
                      <a:pt x="1055" y="768"/>
                    </a:cubicBezTo>
                    <a:cubicBezTo>
                      <a:pt x="1055" y="768"/>
                      <a:pt x="980" y="746"/>
                      <a:pt x="942" y="62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ṩľîḑe">
                <a:extLst>
                  <a:ext uri="{FF2B5EF4-FFF2-40B4-BE49-F238E27FC236}">
                    <a16:creationId xmlns:a16="http://schemas.microsoft.com/office/drawing/2014/main" id="{10FF15FC-95B2-49B8-8FFC-0897FD045832}"/>
                  </a:ext>
                </a:extLst>
              </p:cNvPr>
              <p:cNvSpPr/>
              <p:nvPr/>
            </p:nvSpPr>
            <p:spPr bwMode="auto">
              <a:xfrm>
                <a:off x="9671865" y="3220098"/>
                <a:ext cx="1367427" cy="558510"/>
              </a:xfrm>
              <a:custGeom>
                <a:avLst/>
                <a:gdLst>
                  <a:gd name="T0" fmla="*/ 718 w 743"/>
                  <a:gd name="T1" fmla="*/ 102 h 304"/>
                  <a:gd name="T2" fmla="*/ 367 w 743"/>
                  <a:gd name="T3" fmla="*/ 129 h 304"/>
                  <a:gd name="T4" fmla="*/ 113 w 743"/>
                  <a:gd name="T5" fmla="*/ 89 h 304"/>
                  <a:gd name="T6" fmla="*/ 86 w 743"/>
                  <a:gd name="T7" fmla="*/ 47 h 304"/>
                  <a:gd name="T8" fmla="*/ 0 w 743"/>
                  <a:gd name="T9" fmla="*/ 64 h 304"/>
                  <a:gd name="T10" fmla="*/ 122 w 743"/>
                  <a:gd name="T11" fmla="*/ 304 h 304"/>
                  <a:gd name="T12" fmla="*/ 642 w 743"/>
                  <a:gd name="T13" fmla="*/ 180 h 304"/>
                  <a:gd name="T14" fmla="*/ 698 w 743"/>
                  <a:gd name="T15" fmla="*/ 204 h 304"/>
                  <a:gd name="T16" fmla="*/ 743 w 743"/>
                  <a:gd name="T17" fmla="*/ 129 h 304"/>
                  <a:gd name="T18" fmla="*/ 718 w 743"/>
                  <a:gd name="T19" fmla="*/ 102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3" h="304">
                    <a:moveTo>
                      <a:pt x="718" y="102"/>
                    </a:moveTo>
                    <a:cubicBezTo>
                      <a:pt x="616" y="0"/>
                      <a:pt x="482" y="93"/>
                      <a:pt x="367" y="129"/>
                    </a:cubicBezTo>
                    <a:cubicBezTo>
                      <a:pt x="282" y="155"/>
                      <a:pt x="180" y="164"/>
                      <a:pt x="113" y="89"/>
                    </a:cubicBezTo>
                    <a:cubicBezTo>
                      <a:pt x="103" y="75"/>
                      <a:pt x="94" y="62"/>
                      <a:pt x="86" y="47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22" y="304"/>
                      <a:pt x="122" y="304"/>
                      <a:pt x="122" y="304"/>
                    </a:cubicBezTo>
                    <a:cubicBezTo>
                      <a:pt x="122" y="304"/>
                      <a:pt x="558" y="76"/>
                      <a:pt x="642" y="180"/>
                    </a:cubicBezTo>
                    <a:cubicBezTo>
                      <a:pt x="698" y="204"/>
                      <a:pt x="698" y="204"/>
                      <a:pt x="698" y="204"/>
                    </a:cubicBezTo>
                    <a:cubicBezTo>
                      <a:pt x="743" y="129"/>
                      <a:pt x="743" y="129"/>
                      <a:pt x="743" y="129"/>
                    </a:cubicBezTo>
                    <a:cubicBezTo>
                      <a:pt x="735" y="119"/>
                      <a:pt x="726" y="109"/>
                      <a:pt x="718" y="102"/>
                    </a:cubicBezTo>
                    <a:close/>
                  </a:path>
                </a:pathLst>
              </a:custGeom>
              <a:solidFill>
                <a:srgbClr val="F5B591"/>
              </a:solidFill>
              <a:ln w="9525" cap="flat">
                <a:solidFill>
                  <a:srgbClr val="F5B59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śļíďè">
                <a:extLst>
                  <a:ext uri="{FF2B5EF4-FFF2-40B4-BE49-F238E27FC236}">
                    <a16:creationId xmlns:a16="http://schemas.microsoft.com/office/drawing/2014/main" id="{B528A70E-8244-4046-A19F-20279010DB59}"/>
                  </a:ext>
                </a:extLst>
              </p:cNvPr>
              <p:cNvSpPr/>
              <p:nvPr/>
            </p:nvSpPr>
            <p:spPr bwMode="auto">
              <a:xfrm>
                <a:off x="10906588" y="3617055"/>
                <a:ext cx="2308" cy="230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şḷîḍè">
                <a:extLst>
                  <a:ext uri="{FF2B5EF4-FFF2-40B4-BE49-F238E27FC236}">
                    <a16:creationId xmlns:a16="http://schemas.microsoft.com/office/drawing/2014/main" id="{C8E244E3-B917-4DB7-8B4A-93EBEE6ED1D6}"/>
                  </a:ext>
                </a:extLst>
              </p:cNvPr>
              <p:cNvSpPr/>
              <p:nvPr/>
            </p:nvSpPr>
            <p:spPr bwMode="auto">
              <a:xfrm>
                <a:off x="10908896" y="3619363"/>
                <a:ext cx="6924" cy="9232"/>
              </a:xfrm>
              <a:custGeom>
                <a:avLst/>
                <a:gdLst>
                  <a:gd name="T0" fmla="*/ 0 w 4"/>
                  <a:gd name="T1" fmla="*/ 0 h 5"/>
                  <a:gd name="T2" fmla="*/ 4 w 4"/>
                  <a:gd name="T3" fmla="*/ 5 h 5"/>
                  <a:gd name="T4" fmla="*/ 0 w 4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2" y="2"/>
                      <a:pt x="3" y="4"/>
                      <a:pt x="4" y="5"/>
                    </a:cubicBezTo>
                    <a:cubicBezTo>
                      <a:pt x="3" y="4"/>
                      <a:pt x="2" y="2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şľíḑé">
                <a:extLst>
                  <a:ext uri="{FF2B5EF4-FFF2-40B4-BE49-F238E27FC236}">
                    <a16:creationId xmlns:a16="http://schemas.microsoft.com/office/drawing/2014/main" id="{8EDDD841-7BDC-4C25-BA76-379AED0919FA}"/>
                  </a:ext>
                </a:extLst>
              </p:cNvPr>
              <p:cNvSpPr/>
              <p:nvPr/>
            </p:nvSpPr>
            <p:spPr bwMode="auto">
              <a:xfrm>
                <a:off x="10920436" y="3632057"/>
                <a:ext cx="0" cy="2308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$ľiḑé">
                <a:extLst>
                  <a:ext uri="{FF2B5EF4-FFF2-40B4-BE49-F238E27FC236}">
                    <a16:creationId xmlns:a16="http://schemas.microsoft.com/office/drawing/2014/main" id="{9497007D-9487-4C55-AB45-6ACD17036902}"/>
                  </a:ext>
                </a:extLst>
              </p:cNvPr>
              <p:cNvSpPr/>
              <p:nvPr/>
            </p:nvSpPr>
            <p:spPr bwMode="auto">
              <a:xfrm>
                <a:off x="10915820" y="362859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ṧḷiḍè">
                <a:extLst>
                  <a:ext uri="{FF2B5EF4-FFF2-40B4-BE49-F238E27FC236}">
                    <a16:creationId xmlns:a16="http://schemas.microsoft.com/office/drawing/2014/main" id="{590CEAA5-B559-43E8-AD5A-FE2CD63F24F2}"/>
                  </a:ext>
                </a:extLst>
              </p:cNvPr>
              <p:cNvSpPr/>
              <p:nvPr/>
            </p:nvSpPr>
            <p:spPr bwMode="auto">
              <a:xfrm>
                <a:off x="10915820" y="3628595"/>
                <a:ext cx="4616" cy="346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2" y="2"/>
                    </a:cubicBezTo>
                    <a:cubicBezTo>
                      <a:pt x="2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ṩlïḓè">
                <a:extLst>
                  <a:ext uri="{FF2B5EF4-FFF2-40B4-BE49-F238E27FC236}">
                    <a16:creationId xmlns:a16="http://schemas.microsoft.com/office/drawing/2014/main" id="{9C4E2EC6-A98F-4606-A24D-4269F586B307}"/>
                  </a:ext>
                </a:extLst>
              </p:cNvPr>
              <p:cNvSpPr/>
              <p:nvPr/>
            </p:nvSpPr>
            <p:spPr bwMode="auto">
              <a:xfrm>
                <a:off x="9189515" y="1130300"/>
                <a:ext cx="2190191" cy="1755153"/>
              </a:xfrm>
              <a:custGeom>
                <a:avLst/>
                <a:gdLst>
                  <a:gd name="T0" fmla="*/ 1190 w 1190"/>
                  <a:gd name="T1" fmla="*/ 895 h 955"/>
                  <a:gd name="T2" fmla="*/ 1109 w 1190"/>
                  <a:gd name="T3" fmla="*/ 582 h 955"/>
                  <a:gd name="T4" fmla="*/ 1150 w 1190"/>
                  <a:gd name="T5" fmla="*/ 158 h 955"/>
                  <a:gd name="T6" fmla="*/ 170 w 1190"/>
                  <a:gd name="T7" fmla="*/ 14 h 955"/>
                  <a:gd name="T8" fmla="*/ 0 w 1190"/>
                  <a:gd name="T9" fmla="*/ 27 h 955"/>
                  <a:gd name="T10" fmla="*/ 175 w 1190"/>
                  <a:gd name="T11" fmla="*/ 101 h 955"/>
                  <a:gd name="T12" fmla="*/ 61 w 1190"/>
                  <a:gd name="T13" fmla="*/ 153 h 955"/>
                  <a:gd name="T14" fmla="*/ 240 w 1190"/>
                  <a:gd name="T15" fmla="*/ 350 h 955"/>
                  <a:gd name="T16" fmla="*/ 829 w 1190"/>
                  <a:gd name="T17" fmla="*/ 306 h 955"/>
                  <a:gd name="T18" fmla="*/ 703 w 1190"/>
                  <a:gd name="T19" fmla="*/ 663 h 955"/>
                  <a:gd name="T20" fmla="*/ 746 w 1190"/>
                  <a:gd name="T21" fmla="*/ 721 h 955"/>
                  <a:gd name="T22" fmla="*/ 888 w 1190"/>
                  <a:gd name="T23" fmla="*/ 638 h 955"/>
                  <a:gd name="T24" fmla="*/ 864 w 1190"/>
                  <a:gd name="T25" fmla="*/ 788 h 955"/>
                  <a:gd name="T26" fmla="*/ 1100 w 1190"/>
                  <a:gd name="T27" fmla="*/ 955 h 955"/>
                  <a:gd name="T28" fmla="*/ 1190 w 1190"/>
                  <a:gd name="T29" fmla="*/ 89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0" h="955">
                    <a:moveTo>
                      <a:pt x="1190" y="895"/>
                    </a:moveTo>
                    <a:cubicBezTo>
                      <a:pt x="1190" y="895"/>
                      <a:pt x="1109" y="710"/>
                      <a:pt x="1109" y="582"/>
                    </a:cubicBezTo>
                    <a:cubicBezTo>
                      <a:pt x="1109" y="454"/>
                      <a:pt x="1150" y="158"/>
                      <a:pt x="1150" y="158"/>
                    </a:cubicBezTo>
                    <a:cubicBezTo>
                      <a:pt x="1150" y="158"/>
                      <a:pt x="340" y="0"/>
                      <a:pt x="170" y="1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75" y="101"/>
                      <a:pt x="175" y="101"/>
                      <a:pt x="175" y="101"/>
                    </a:cubicBezTo>
                    <a:cubicBezTo>
                      <a:pt x="61" y="153"/>
                      <a:pt x="61" y="153"/>
                      <a:pt x="61" y="153"/>
                    </a:cubicBezTo>
                    <a:cubicBezTo>
                      <a:pt x="240" y="350"/>
                      <a:pt x="240" y="350"/>
                      <a:pt x="240" y="350"/>
                    </a:cubicBezTo>
                    <a:cubicBezTo>
                      <a:pt x="240" y="350"/>
                      <a:pt x="690" y="289"/>
                      <a:pt x="829" y="306"/>
                    </a:cubicBezTo>
                    <a:cubicBezTo>
                      <a:pt x="969" y="323"/>
                      <a:pt x="703" y="663"/>
                      <a:pt x="703" y="663"/>
                    </a:cubicBezTo>
                    <a:cubicBezTo>
                      <a:pt x="746" y="721"/>
                      <a:pt x="746" y="721"/>
                      <a:pt x="746" y="721"/>
                    </a:cubicBezTo>
                    <a:cubicBezTo>
                      <a:pt x="746" y="721"/>
                      <a:pt x="872" y="581"/>
                      <a:pt x="888" y="638"/>
                    </a:cubicBezTo>
                    <a:cubicBezTo>
                      <a:pt x="904" y="695"/>
                      <a:pt x="891" y="754"/>
                      <a:pt x="864" y="788"/>
                    </a:cubicBezTo>
                    <a:cubicBezTo>
                      <a:pt x="838" y="821"/>
                      <a:pt x="1100" y="955"/>
                      <a:pt x="1100" y="955"/>
                    </a:cubicBezTo>
                    <a:cubicBezTo>
                      <a:pt x="1190" y="895"/>
                      <a:pt x="1190" y="895"/>
                      <a:pt x="1190" y="895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ṥļíďê">
                <a:extLst>
                  <a:ext uri="{FF2B5EF4-FFF2-40B4-BE49-F238E27FC236}">
                    <a16:creationId xmlns:a16="http://schemas.microsoft.com/office/drawing/2014/main" id="{6D204A96-7042-492D-BBB4-D50F15751ECA}"/>
                  </a:ext>
                </a:extLst>
              </p:cNvPr>
              <p:cNvSpPr/>
              <p:nvPr/>
            </p:nvSpPr>
            <p:spPr bwMode="auto">
              <a:xfrm>
                <a:off x="8972574" y="3663213"/>
                <a:ext cx="2180959" cy="2240965"/>
              </a:xfrm>
              <a:custGeom>
                <a:avLst/>
                <a:gdLst>
                  <a:gd name="T0" fmla="*/ 764 w 1185"/>
                  <a:gd name="T1" fmla="*/ 657 h 1219"/>
                  <a:gd name="T2" fmla="*/ 226 w 1185"/>
                  <a:gd name="T3" fmla="*/ 519 h 1219"/>
                  <a:gd name="T4" fmla="*/ 150 w 1185"/>
                  <a:gd name="T5" fmla="*/ 346 h 1219"/>
                  <a:gd name="T6" fmla="*/ 62 w 1185"/>
                  <a:gd name="T7" fmla="*/ 152 h 1219"/>
                  <a:gd name="T8" fmla="*/ 0 w 1185"/>
                  <a:gd name="T9" fmla="*/ 186 h 1219"/>
                  <a:gd name="T10" fmla="*/ 1131 w 1185"/>
                  <a:gd name="T11" fmla="*/ 754 h 1219"/>
                  <a:gd name="T12" fmla="*/ 1185 w 1185"/>
                  <a:gd name="T13" fmla="*/ 13 h 1219"/>
                  <a:gd name="T14" fmla="*/ 1120 w 1185"/>
                  <a:gd name="T15" fmla="*/ 0 h 1219"/>
                  <a:gd name="T16" fmla="*/ 764 w 1185"/>
                  <a:gd name="T17" fmla="*/ 657 h 1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5" h="1219">
                    <a:moveTo>
                      <a:pt x="764" y="657"/>
                    </a:moveTo>
                    <a:cubicBezTo>
                      <a:pt x="582" y="764"/>
                      <a:pt x="342" y="697"/>
                      <a:pt x="226" y="519"/>
                    </a:cubicBezTo>
                    <a:cubicBezTo>
                      <a:pt x="191" y="466"/>
                      <a:pt x="177" y="404"/>
                      <a:pt x="150" y="346"/>
                    </a:cubicBezTo>
                    <a:cubicBezTo>
                      <a:pt x="122" y="282"/>
                      <a:pt x="88" y="218"/>
                      <a:pt x="62" y="152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0" y="186"/>
                      <a:pt x="362" y="1219"/>
                      <a:pt x="1131" y="754"/>
                    </a:cubicBezTo>
                    <a:cubicBezTo>
                      <a:pt x="1185" y="13"/>
                      <a:pt x="1185" y="13"/>
                      <a:pt x="1185" y="13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12" y="261"/>
                      <a:pt x="1000" y="523"/>
                      <a:pt x="764" y="657"/>
                    </a:cubicBezTo>
                    <a:close/>
                  </a:path>
                </a:pathLst>
              </a:custGeom>
              <a:solidFill>
                <a:srgbClr val="C0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śḷíďè">
                <a:extLst>
                  <a:ext uri="{FF2B5EF4-FFF2-40B4-BE49-F238E27FC236}">
                    <a16:creationId xmlns:a16="http://schemas.microsoft.com/office/drawing/2014/main" id="{772CB6C1-88B2-4694-9AE2-4E28FEBD9DFC}"/>
                  </a:ext>
                </a:extLst>
              </p:cNvPr>
              <p:cNvSpPr/>
              <p:nvPr/>
            </p:nvSpPr>
            <p:spPr bwMode="auto">
              <a:xfrm>
                <a:off x="9086814" y="3650520"/>
                <a:ext cx="1946708" cy="1417047"/>
              </a:xfrm>
              <a:custGeom>
                <a:avLst/>
                <a:gdLst>
                  <a:gd name="T0" fmla="*/ 651 w 1058"/>
                  <a:gd name="T1" fmla="*/ 381 h 771"/>
                  <a:gd name="T2" fmla="*/ 95 w 1058"/>
                  <a:gd name="T3" fmla="*/ 105 h 771"/>
                  <a:gd name="T4" fmla="*/ 0 w 1058"/>
                  <a:gd name="T5" fmla="*/ 159 h 771"/>
                  <a:gd name="T6" fmla="*/ 88 w 1058"/>
                  <a:gd name="T7" fmla="*/ 353 h 771"/>
                  <a:gd name="T8" fmla="*/ 164 w 1058"/>
                  <a:gd name="T9" fmla="*/ 526 h 771"/>
                  <a:gd name="T10" fmla="*/ 702 w 1058"/>
                  <a:gd name="T11" fmla="*/ 664 h 771"/>
                  <a:gd name="T12" fmla="*/ 1058 w 1058"/>
                  <a:gd name="T13" fmla="*/ 7 h 771"/>
                  <a:gd name="T14" fmla="*/ 1022 w 1058"/>
                  <a:gd name="T15" fmla="*/ 0 h 771"/>
                  <a:gd name="T16" fmla="*/ 651 w 1058"/>
                  <a:gd name="T17" fmla="*/ 381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8" h="771">
                    <a:moveTo>
                      <a:pt x="651" y="381"/>
                    </a:moveTo>
                    <a:cubicBezTo>
                      <a:pt x="414" y="433"/>
                      <a:pt x="95" y="105"/>
                      <a:pt x="95" y="105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26" y="225"/>
                      <a:pt x="60" y="289"/>
                      <a:pt x="88" y="353"/>
                    </a:cubicBezTo>
                    <a:cubicBezTo>
                      <a:pt x="115" y="411"/>
                      <a:pt x="129" y="473"/>
                      <a:pt x="164" y="526"/>
                    </a:cubicBezTo>
                    <a:cubicBezTo>
                      <a:pt x="280" y="704"/>
                      <a:pt x="520" y="771"/>
                      <a:pt x="702" y="664"/>
                    </a:cubicBezTo>
                    <a:cubicBezTo>
                      <a:pt x="938" y="530"/>
                      <a:pt x="1050" y="268"/>
                      <a:pt x="1058" y="7"/>
                    </a:cubicBezTo>
                    <a:cubicBezTo>
                      <a:pt x="1022" y="0"/>
                      <a:pt x="1022" y="0"/>
                      <a:pt x="1022" y="0"/>
                    </a:cubicBezTo>
                    <a:cubicBezTo>
                      <a:pt x="1022" y="0"/>
                      <a:pt x="888" y="329"/>
                      <a:pt x="651" y="381"/>
                    </a:cubicBezTo>
                    <a:close/>
                  </a:path>
                </a:pathLst>
              </a:custGeom>
              <a:solidFill>
                <a:srgbClr val="D2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šḻïḓè">
                <a:extLst>
                  <a:ext uri="{FF2B5EF4-FFF2-40B4-BE49-F238E27FC236}">
                    <a16:creationId xmlns:a16="http://schemas.microsoft.com/office/drawing/2014/main" id="{B064235F-2FE6-495E-B4D2-0AE8C6C1859A}"/>
                  </a:ext>
                </a:extLst>
              </p:cNvPr>
              <p:cNvSpPr/>
              <p:nvPr/>
            </p:nvSpPr>
            <p:spPr bwMode="auto">
              <a:xfrm>
                <a:off x="8843331" y="3687446"/>
                <a:ext cx="546971" cy="709677"/>
              </a:xfrm>
              <a:custGeom>
                <a:avLst/>
                <a:gdLst>
                  <a:gd name="T0" fmla="*/ 227 w 297"/>
                  <a:gd name="T1" fmla="*/ 0 h 386"/>
                  <a:gd name="T2" fmla="*/ 297 w 297"/>
                  <a:gd name="T3" fmla="*/ 81 h 386"/>
                  <a:gd name="T4" fmla="*/ 105 w 297"/>
                  <a:gd name="T5" fmla="*/ 386 h 386"/>
                  <a:gd name="T6" fmla="*/ 0 w 297"/>
                  <a:gd name="T7" fmla="*/ 140 h 386"/>
                  <a:gd name="T8" fmla="*/ 227 w 297"/>
                  <a:gd name="T9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86">
                    <a:moveTo>
                      <a:pt x="227" y="0"/>
                    </a:moveTo>
                    <a:cubicBezTo>
                      <a:pt x="297" y="81"/>
                      <a:pt x="297" y="81"/>
                      <a:pt x="297" y="81"/>
                    </a:cubicBezTo>
                    <a:cubicBezTo>
                      <a:pt x="105" y="386"/>
                      <a:pt x="105" y="386"/>
                      <a:pt x="105" y="386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0"/>
                      <a:pt x="101" y="54"/>
                      <a:pt x="227" y="0"/>
                    </a:cubicBezTo>
                    <a:close/>
                  </a:path>
                </a:pathLst>
              </a:custGeom>
              <a:solidFill>
                <a:srgbClr val="E8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ṧḷïde">
                <a:extLst>
                  <a:ext uri="{FF2B5EF4-FFF2-40B4-BE49-F238E27FC236}">
                    <a16:creationId xmlns:a16="http://schemas.microsoft.com/office/drawing/2014/main" id="{1DC464AE-31EB-4F9D-980C-EDE1EA647517}"/>
                  </a:ext>
                </a:extLst>
              </p:cNvPr>
              <p:cNvSpPr/>
              <p:nvPr/>
            </p:nvSpPr>
            <p:spPr bwMode="auto">
              <a:xfrm>
                <a:off x="8972574" y="4004781"/>
                <a:ext cx="64621" cy="64621"/>
              </a:xfrm>
              <a:prstGeom prst="ellipse">
                <a:avLst/>
              </a:prstGeom>
              <a:solidFill>
                <a:srgbClr val="A10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śļîḋê">
                <a:extLst>
                  <a:ext uri="{FF2B5EF4-FFF2-40B4-BE49-F238E27FC236}">
                    <a16:creationId xmlns:a16="http://schemas.microsoft.com/office/drawing/2014/main" id="{12DC88EC-DEE3-4EB6-B6AB-CE15BE8FD29D}"/>
                  </a:ext>
                </a:extLst>
              </p:cNvPr>
              <p:cNvSpPr/>
              <p:nvPr/>
            </p:nvSpPr>
            <p:spPr bwMode="auto">
              <a:xfrm>
                <a:off x="10725419" y="2748133"/>
                <a:ext cx="795069" cy="3389142"/>
              </a:xfrm>
              <a:custGeom>
                <a:avLst/>
                <a:gdLst>
                  <a:gd name="T0" fmla="*/ 362 w 432"/>
                  <a:gd name="T1" fmla="*/ 0 h 1844"/>
                  <a:gd name="T2" fmla="*/ 432 w 432"/>
                  <a:gd name="T3" fmla="*/ 0 h 1844"/>
                  <a:gd name="T4" fmla="*/ 432 w 432"/>
                  <a:gd name="T5" fmla="*/ 1844 h 1844"/>
                  <a:gd name="T6" fmla="*/ 288 w 432"/>
                  <a:gd name="T7" fmla="*/ 1844 h 1844"/>
                  <a:gd name="T8" fmla="*/ 70 w 432"/>
                  <a:gd name="T9" fmla="*/ 1199 h 1844"/>
                  <a:gd name="T10" fmla="*/ 179 w 432"/>
                  <a:gd name="T11" fmla="*/ 474 h 1844"/>
                  <a:gd name="T12" fmla="*/ 362 w 432"/>
                  <a:gd name="T13" fmla="*/ 0 h 1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2" h="1844">
                    <a:moveTo>
                      <a:pt x="362" y="0"/>
                    </a:moveTo>
                    <a:cubicBezTo>
                      <a:pt x="432" y="0"/>
                      <a:pt x="432" y="0"/>
                      <a:pt x="432" y="0"/>
                    </a:cubicBezTo>
                    <a:cubicBezTo>
                      <a:pt x="432" y="1844"/>
                      <a:pt x="432" y="1844"/>
                      <a:pt x="432" y="1844"/>
                    </a:cubicBezTo>
                    <a:cubicBezTo>
                      <a:pt x="288" y="1844"/>
                      <a:pt x="288" y="1844"/>
                      <a:pt x="288" y="1844"/>
                    </a:cubicBezTo>
                    <a:cubicBezTo>
                      <a:pt x="288" y="1844"/>
                      <a:pt x="141" y="1517"/>
                      <a:pt x="70" y="1199"/>
                    </a:cubicBezTo>
                    <a:cubicBezTo>
                      <a:pt x="0" y="880"/>
                      <a:pt x="179" y="474"/>
                      <a:pt x="179" y="474"/>
                    </a:cubicBez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E8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iṥlïḍe">
                <a:extLst>
                  <a:ext uri="{FF2B5EF4-FFF2-40B4-BE49-F238E27FC236}">
                    <a16:creationId xmlns:a16="http://schemas.microsoft.com/office/drawing/2014/main" id="{8E0746A4-C136-49BA-86F0-0FA12950971F}"/>
                  </a:ext>
                </a:extLst>
              </p:cNvPr>
              <p:cNvSpPr/>
              <p:nvPr/>
            </p:nvSpPr>
            <p:spPr bwMode="auto">
              <a:xfrm>
                <a:off x="10064207" y="3610132"/>
                <a:ext cx="1237031" cy="2223655"/>
              </a:xfrm>
              <a:custGeom>
                <a:avLst/>
                <a:gdLst>
                  <a:gd name="T0" fmla="*/ 468 w 672"/>
                  <a:gd name="T1" fmla="*/ 0 h 1210"/>
                  <a:gd name="T2" fmla="*/ 404 w 672"/>
                  <a:gd name="T3" fmla="*/ 138 h 1210"/>
                  <a:gd name="T4" fmla="*/ 436 w 672"/>
                  <a:gd name="T5" fmla="*/ 197 h 1210"/>
                  <a:gd name="T6" fmla="*/ 140 w 672"/>
                  <a:gd name="T7" fmla="*/ 939 h 1210"/>
                  <a:gd name="T8" fmla="*/ 0 w 672"/>
                  <a:gd name="T9" fmla="*/ 1210 h 1210"/>
                  <a:gd name="T10" fmla="*/ 537 w 672"/>
                  <a:gd name="T11" fmla="*/ 1093 h 1210"/>
                  <a:gd name="T12" fmla="*/ 537 w 672"/>
                  <a:gd name="T13" fmla="*/ 235 h 1210"/>
                  <a:gd name="T14" fmla="*/ 537 w 672"/>
                  <a:gd name="T15" fmla="*/ 114 h 1210"/>
                  <a:gd name="T16" fmla="*/ 468 w 672"/>
                  <a:gd name="T17" fmla="*/ 0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1210">
                    <a:moveTo>
                      <a:pt x="468" y="0"/>
                    </a:moveTo>
                    <a:cubicBezTo>
                      <a:pt x="404" y="138"/>
                      <a:pt x="404" y="138"/>
                      <a:pt x="404" y="138"/>
                    </a:cubicBezTo>
                    <a:cubicBezTo>
                      <a:pt x="436" y="197"/>
                      <a:pt x="436" y="197"/>
                      <a:pt x="436" y="197"/>
                    </a:cubicBezTo>
                    <a:cubicBezTo>
                      <a:pt x="436" y="197"/>
                      <a:pt x="489" y="767"/>
                      <a:pt x="140" y="939"/>
                    </a:cubicBezTo>
                    <a:cubicBezTo>
                      <a:pt x="0" y="1210"/>
                      <a:pt x="0" y="1210"/>
                      <a:pt x="0" y="1210"/>
                    </a:cubicBezTo>
                    <a:cubicBezTo>
                      <a:pt x="537" y="1093"/>
                      <a:pt x="537" y="1093"/>
                      <a:pt x="537" y="1093"/>
                    </a:cubicBezTo>
                    <a:cubicBezTo>
                      <a:pt x="537" y="1093"/>
                      <a:pt x="672" y="792"/>
                      <a:pt x="537" y="235"/>
                    </a:cubicBezTo>
                    <a:cubicBezTo>
                      <a:pt x="537" y="235"/>
                      <a:pt x="524" y="149"/>
                      <a:pt x="537" y="114"/>
                    </a:cubicBezTo>
                    <a:cubicBezTo>
                      <a:pt x="551" y="79"/>
                      <a:pt x="468" y="0"/>
                      <a:pt x="468" y="0"/>
                    </a:cubicBezTo>
                  </a:path>
                </a:pathLst>
              </a:custGeom>
              <a:solidFill>
                <a:srgbClr val="A10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ṥlîḋè">
                <a:extLst>
                  <a:ext uri="{FF2B5EF4-FFF2-40B4-BE49-F238E27FC236}">
                    <a16:creationId xmlns:a16="http://schemas.microsoft.com/office/drawing/2014/main" id="{EA907341-4591-4D00-B4BD-383508DA35AF}"/>
                  </a:ext>
                </a:extLst>
              </p:cNvPr>
              <p:cNvSpPr/>
              <p:nvPr/>
            </p:nvSpPr>
            <p:spPr bwMode="auto">
              <a:xfrm>
                <a:off x="10853507" y="2681204"/>
                <a:ext cx="600052" cy="1189719"/>
              </a:xfrm>
              <a:custGeom>
                <a:avLst/>
                <a:gdLst>
                  <a:gd name="T0" fmla="*/ 273 w 326"/>
                  <a:gd name="T1" fmla="*/ 0 h 647"/>
                  <a:gd name="T2" fmla="*/ 326 w 326"/>
                  <a:gd name="T3" fmla="*/ 25 h 647"/>
                  <a:gd name="T4" fmla="*/ 188 w 326"/>
                  <a:gd name="T5" fmla="*/ 647 h 647"/>
                  <a:gd name="T6" fmla="*/ 0 w 326"/>
                  <a:gd name="T7" fmla="*/ 469 h 647"/>
                  <a:gd name="T8" fmla="*/ 273 w 326"/>
                  <a:gd name="T9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647">
                    <a:moveTo>
                      <a:pt x="273" y="0"/>
                    </a:moveTo>
                    <a:cubicBezTo>
                      <a:pt x="326" y="25"/>
                      <a:pt x="326" y="25"/>
                      <a:pt x="326" y="25"/>
                    </a:cubicBezTo>
                    <a:cubicBezTo>
                      <a:pt x="326" y="25"/>
                      <a:pt x="257" y="495"/>
                      <a:pt x="188" y="647"/>
                    </a:cubicBezTo>
                    <a:cubicBezTo>
                      <a:pt x="0" y="469"/>
                      <a:pt x="0" y="469"/>
                      <a:pt x="0" y="469"/>
                    </a:cubicBezTo>
                    <a:cubicBezTo>
                      <a:pt x="0" y="469"/>
                      <a:pt x="273" y="98"/>
                      <a:pt x="273" y="0"/>
                    </a:cubicBezTo>
                    <a:close/>
                  </a:path>
                </a:pathLst>
              </a:custGeom>
              <a:solidFill>
                <a:srgbClr val="D2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ïSḻíḓé">
                <a:extLst>
                  <a:ext uri="{FF2B5EF4-FFF2-40B4-BE49-F238E27FC236}">
                    <a16:creationId xmlns:a16="http://schemas.microsoft.com/office/drawing/2014/main" id="{FF3CE476-54BC-40B6-BDE1-E1076448E699}"/>
                  </a:ext>
                </a:extLst>
              </p:cNvPr>
              <p:cNvSpPr/>
              <p:nvPr/>
            </p:nvSpPr>
            <p:spPr bwMode="auto">
              <a:xfrm>
                <a:off x="9390302" y="1788050"/>
                <a:ext cx="1005088" cy="473118"/>
              </a:xfrm>
              <a:custGeom>
                <a:avLst/>
                <a:gdLst>
                  <a:gd name="T0" fmla="*/ 31 w 546"/>
                  <a:gd name="T1" fmla="*/ 114 h 257"/>
                  <a:gd name="T2" fmla="*/ 166 w 546"/>
                  <a:gd name="T3" fmla="*/ 195 h 257"/>
                  <a:gd name="T4" fmla="*/ 546 w 546"/>
                  <a:gd name="T5" fmla="*/ 0 h 257"/>
                  <a:gd name="T6" fmla="*/ 31 w 546"/>
                  <a:gd name="T7" fmla="*/ 114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6" h="257">
                    <a:moveTo>
                      <a:pt x="31" y="114"/>
                    </a:moveTo>
                    <a:cubicBezTo>
                      <a:pt x="31" y="114"/>
                      <a:pt x="0" y="227"/>
                      <a:pt x="166" y="195"/>
                    </a:cubicBezTo>
                    <a:cubicBezTo>
                      <a:pt x="332" y="162"/>
                      <a:pt x="546" y="0"/>
                      <a:pt x="546" y="0"/>
                    </a:cubicBezTo>
                    <a:cubicBezTo>
                      <a:pt x="546" y="0"/>
                      <a:pt x="140" y="257"/>
                      <a:pt x="31" y="11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ṥḷïdê">
                <a:extLst>
                  <a:ext uri="{FF2B5EF4-FFF2-40B4-BE49-F238E27FC236}">
                    <a16:creationId xmlns:a16="http://schemas.microsoft.com/office/drawing/2014/main" id="{9A020C9E-79C8-4669-82BA-29AB85A99C0E}"/>
                  </a:ext>
                </a:extLst>
              </p:cNvPr>
              <p:cNvSpPr/>
              <p:nvPr/>
            </p:nvSpPr>
            <p:spPr bwMode="auto">
              <a:xfrm>
                <a:off x="9609552" y="2189623"/>
                <a:ext cx="61159" cy="170784"/>
              </a:xfrm>
              <a:custGeom>
                <a:avLst/>
                <a:gdLst>
                  <a:gd name="T0" fmla="*/ 33 w 33"/>
                  <a:gd name="T1" fmla="*/ 43 h 93"/>
                  <a:gd name="T2" fmla="*/ 16 w 33"/>
                  <a:gd name="T3" fmla="*/ 91 h 93"/>
                  <a:gd name="T4" fmla="*/ 0 w 33"/>
                  <a:gd name="T5" fmla="*/ 51 h 93"/>
                  <a:gd name="T6" fmla="*/ 16 w 33"/>
                  <a:gd name="T7" fmla="*/ 2 h 93"/>
                  <a:gd name="T8" fmla="*/ 33 w 33"/>
                  <a:gd name="T9" fmla="*/ 4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33" y="43"/>
                    </a:moveTo>
                    <a:cubicBezTo>
                      <a:pt x="33" y="67"/>
                      <a:pt x="25" y="89"/>
                      <a:pt x="16" y="91"/>
                    </a:cubicBezTo>
                    <a:cubicBezTo>
                      <a:pt x="7" y="93"/>
                      <a:pt x="0" y="75"/>
                      <a:pt x="0" y="51"/>
                    </a:cubicBezTo>
                    <a:cubicBezTo>
                      <a:pt x="0" y="26"/>
                      <a:pt x="7" y="5"/>
                      <a:pt x="16" y="2"/>
                    </a:cubicBezTo>
                    <a:cubicBezTo>
                      <a:pt x="25" y="0"/>
                      <a:pt x="33" y="18"/>
                      <a:pt x="33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Sľíḑé">
                <a:extLst>
                  <a:ext uri="{FF2B5EF4-FFF2-40B4-BE49-F238E27FC236}">
                    <a16:creationId xmlns:a16="http://schemas.microsoft.com/office/drawing/2014/main" id="{8E1E7B19-DE15-4646-BAB5-738AB3C871A3}"/>
                  </a:ext>
                </a:extLst>
              </p:cNvPr>
              <p:cNvSpPr/>
              <p:nvPr/>
            </p:nvSpPr>
            <p:spPr bwMode="auto">
              <a:xfrm>
                <a:off x="7864785" y="3551280"/>
                <a:ext cx="1222030" cy="1224338"/>
              </a:xfrm>
              <a:custGeom>
                <a:avLst/>
                <a:gdLst>
                  <a:gd name="T0" fmla="*/ 664 w 664"/>
                  <a:gd name="T1" fmla="*/ 0 h 666"/>
                  <a:gd name="T2" fmla="*/ 432 w 664"/>
                  <a:gd name="T3" fmla="*/ 366 h 666"/>
                  <a:gd name="T4" fmla="*/ 323 w 664"/>
                  <a:gd name="T5" fmla="*/ 618 h 666"/>
                  <a:gd name="T6" fmla="*/ 0 w 664"/>
                  <a:gd name="T7" fmla="*/ 666 h 666"/>
                  <a:gd name="T8" fmla="*/ 105 w 664"/>
                  <a:gd name="T9" fmla="*/ 408 h 666"/>
                  <a:gd name="T10" fmla="*/ 505 w 664"/>
                  <a:gd name="T11" fmla="*/ 25 h 666"/>
                  <a:gd name="T12" fmla="*/ 664 w 664"/>
                  <a:gd name="T13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4" h="666">
                    <a:moveTo>
                      <a:pt x="664" y="0"/>
                    </a:moveTo>
                    <a:cubicBezTo>
                      <a:pt x="664" y="0"/>
                      <a:pt x="615" y="70"/>
                      <a:pt x="432" y="366"/>
                    </a:cubicBezTo>
                    <a:cubicBezTo>
                      <a:pt x="356" y="489"/>
                      <a:pt x="323" y="618"/>
                      <a:pt x="323" y="618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105" y="408"/>
                      <a:pt x="105" y="408"/>
                      <a:pt x="105" y="408"/>
                    </a:cubicBezTo>
                    <a:cubicBezTo>
                      <a:pt x="105" y="408"/>
                      <a:pt x="457" y="130"/>
                      <a:pt x="505" y="25"/>
                    </a:cubicBezTo>
                    <a:cubicBezTo>
                      <a:pt x="505" y="25"/>
                      <a:pt x="519" y="103"/>
                      <a:pt x="664" y="0"/>
                    </a:cubicBezTo>
                    <a:close/>
                  </a:path>
                </a:pathLst>
              </a:custGeom>
              <a:solidFill>
                <a:srgbClr val="E65E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ṩ1îdè">
                <a:extLst>
                  <a:ext uri="{FF2B5EF4-FFF2-40B4-BE49-F238E27FC236}">
                    <a16:creationId xmlns:a16="http://schemas.microsoft.com/office/drawing/2014/main" id="{A65F8389-6A98-4C05-B19B-F6BEDA70B580}"/>
                  </a:ext>
                </a:extLst>
              </p:cNvPr>
              <p:cNvSpPr/>
              <p:nvPr/>
            </p:nvSpPr>
            <p:spPr bwMode="auto">
              <a:xfrm>
                <a:off x="8849101" y="2959306"/>
                <a:ext cx="271177" cy="92316"/>
              </a:xfrm>
              <a:custGeom>
                <a:avLst/>
                <a:gdLst>
                  <a:gd name="T0" fmla="*/ 144 w 147"/>
                  <a:gd name="T1" fmla="*/ 26 h 50"/>
                  <a:gd name="T2" fmla="*/ 4 w 147"/>
                  <a:gd name="T3" fmla="*/ 45 h 50"/>
                  <a:gd name="T4" fmla="*/ 6 w 147"/>
                  <a:gd name="T5" fmla="*/ 49 h 50"/>
                  <a:gd name="T6" fmla="*/ 61 w 147"/>
                  <a:gd name="T7" fmla="*/ 30 h 50"/>
                  <a:gd name="T8" fmla="*/ 140 w 147"/>
                  <a:gd name="T9" fmla="*/ 30 h 50"/>
                  <a:gd name="T10" fmla="*/ 144 w 147"/>
                  <a:gd name="T11" fmla="*/ 2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50">
                    <a:moveTo>
                      <a:pt x="144" y="26"/>
                    </a:moveTo>
                    <a:cubicBezTo>
                      <a:pt x="104" y="0"/>
                      <a:pt x="41" y="27"/>
                      <a:pt x="4" y="45"/>
                    </a:cubicBezTo>
                    <a:cubicBezTo>
                      <a:pt x="0" y="47"/>
                      <a:pt x="3" y="50"/>
                      <a:pt x="6" y="49"/>
                    </a:cubicBezTo>
                    <a:cubicBezTo>
                      <a:pt x="24" y="42"/>
                      <a:pt x="42" y="35"/>
                      <a:pt x="61" y="30"/>
                    </a:cubicBezTo>
                    <a:cubicBezTo>
                      <a:pt x="88" y="22"/>
                      <a:pt x="112" y="25"/>
                      <a:pt x="140" y="30"/>
                    </a:cubicBezTo>
                    <a:cubicBezTo>
                      <a:pt x="142" y="31"/>
                      <a:pt x="147" y="28"/>
                      <a:pt x="144" y="26"/>
                    </a:cubicBezTo>
                    <a:close/>
                  </a:path>
                </a:pathLst>
              </a:custGeom>
              <a:solidFill>
                <a:srgbClr val="009E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iṥľîḓe">
                <a:extLst>
                  <a:ext uri="{FF2B5EF4-FFF2-40B4-BE49-F238E27FC236}">
                    <a16:creationId xmlns:a16="http://schemas.microsoft.com/office/drawing/2014/main" id="{8EAE2F57-9F81-4A2D-85FE-BDB66E11401F}"/>
                  </a:ext>
                </a:extLst>
              </p:cNvPr>
              <p:cNvSpPr/>
              <p:nvPr/>
            </p:nvSpPr>
            <p:spPr bwMode="auto">
              <a:xfrm>
                <a:off x="8729091" y="2898146"/>
                <a:ext cx="438500" cy="138474"/>
              </a:xfrm>
              <a:custGeom>
                <a:avLst/>
                <a:gdLst>
                  <a:gd name="T0" fmla="*/ 233 w 238"/>
                  <a:gd name="T1" fmla="*/ 9 h 75"/>
                  <a:gd name="T2" fmla="*/ 104 w 238"/>
                  <a:gd name="T3" fmla="*/ 12 h 75"/>
                  <a:gd name="T4" fmla="*/ 1 w 238"/>
                  <a:gd name="T5" fmla="*/ 73 h 75"/>
                  <a:gd name="T6" fmla="*/ 3 w 238"/>
                  <a:gd name="T7" fmla="*/ 74 h 75"/>
                  <a:gd name="T8" fmla="*/ 51 w 238"/>
                  <a:gd name="T9" fmla="*/ 39 h 75"/>
                  <a:gd name="T10" fmla="*/ 110 w 238"/>
                  <a:gd name="T11" fmla="*/ 17 h 75"/>
                  <a:gd name="T12" fmla="*/ 230 w 238"/>
                  <a:gd name="T13" fmla="*/ 14 h 75"/>
                  <a:gd name="T14" fmla="*/ 233 w 238"/>
                  <a:gd name="T15" fmla="*/ 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8" h="75">
                    <a:moveTo>
                      <a:pt x="233" y="9"/>
                    </a:moveTo>
                    <a:cubicBezTo>
                      <a:pt x="191" y="0"/>
                      <a:pt x="145" y="2"/>
                      <a:pt x="104" y="12"/>
                    </a:cubicBezTo>
                    <a:cubicBezTo>
                      <a:pt x="69" y="21"/>
                      <a:pt x="19" y="40"/>
                      <a:pt x="1" y="73"/>
                    </a:cubicBezTo>
                    <a:cubicBezTo>
                      <a:pt x="0" y="75"/>
                      <a:pt x="3" y="74"/>
                      <a:pt x="3" y="74"/>
                    </a:cubicBezTo>
                    <a:cubicBezTo>
                      <a:pt x="20" y="62"/>
                      <a:pt x="34" y="49"/>
                      <a:pt x="51" y="39"/>
                    </a:cubicBezTo>
                    <a:cubicBezTo>
                      <a:pt x="70" y="29"/>
                      <a:pt x="90" y="22"/>
                      <a:pt x="110" y="17"/>
                    </a:cubicBezTo>
                    <a:cubicBezTo>
                      <a:pt x="150" y="8"/>
                      <a:pt x="190" y="11"/>
                      <a:pt x="230" y="14"/>
                    </a:cubicBezTo>
                    <a:cubicBezTo>
                      <a:pt x="233" y="15"/>
                      <a:pt x="238" y="10"/>
                      <a:pt x="233" y="9"/>
                    </a:cubicBezTo>
                    <a:close/>
                  </a:path>
                </a:pathLst>
              </a:custGeom>
              <a:solidFill>
                <a:srgbClr val="009E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sļíďe">
                <a:extLst>
                  <a:ext uri="{FF2B5EF4-FFF2-40B4-BE49-F238E27FC236}">
                    <a16:creationId xmlns:a16="http://schemas.microsoft.com/office/drawing/2014/main" id="{0699F181-2F45-4D06-B374-93562B101DCA}"/>
                  </a:ext>
                </a:extLst>
              </p:cNvPr>
              <p:cNvSpPr/>
              <p:nvPr/>
            </p:nvSpPr>
            <p:spPr bwMode="auto">
              <a:xfrm>
                <a:off x="8659854" y="2740056"/>
                <a:ext cx="492735" cy="195017"/>
              </a:xfrm>
              <a:custGeom>
                <a:avLst/>
                <a:gdLst>
                  <a:gd name="T0" fmla="*/ 265 w 268"/>
                  <a:gd name="T1" fmla="*/ 27 h 106"/>
                  <a:gd name="T2" fmla="*/ 2 w 268"/>
                  <a:gd name="T3" fmla="*/ 103 h 106"/>
                  <a:gd name="T4" fmla="*/ 4 w 268"/>
                  <a:gd name="T5" fmla="*/ 105 h 106"/>
                  <a:gd name="T6" fmla="*/ 121 w 268"/>
                  <a:gd name="T7" fmla="*/ 50 h 106"/>
                  <a:gd name="T8" fmla="*/ 183 w 268"/>
                  <a:gd name="T9" fmla="*/ 32 h 106"/>
                  <a:gd name="T10" fmla="*/ 262 w 268"/>
                  <a:gd name="T11" fmla="*/ 32 h 106"/>
                  <a:gd name="T12" fmla="*/ 265 w 268"/>
                  <a:gd name="T13" fmla="*/ 2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106">
                    <a:moveTo>
                      <a:pt x="265" y="27"/>
                    </a:moveTo>
                    <a:cubicBezTo>
                      <a:pt x="175" y="0"/>
                      <a:pt x="78" y="61"/>
                      <a:pt x="2" y="103"/>
                    </a:cubicBezTo>
                    <a:cubicBezTo>
                      <a:pt x="0" y="104"/>
                      <a:pt x="2" y="106"/>
                      <a:pt x="4" y="105"/>
                    </a:cubicBezTo>
                    <a:cubicBezTo>
                      <a:pt x="44" y="89"/>
                      <a:pt x="81" y="66"/>
                      <a:pt x="121" y="50"/>
                    </a:cubicBezTo>
                    <a:cubicBezTo>
                      <a:pt x="141" y="41"/>
                      <a:pt x="162" y="35"/>
                      <a:pt x="183" y="32"/>
                    </a:cubicBezTo>
                    <a:cubicBezTo>
                      <a:pt x="210" y="27"/>
                      <a:pt x="236" y="31"/>
                      <a:pt x="262" y="32"/>
                    </a:cubicBezTo>
                    <a:cubicBezTo>
                      <a:pt x="264" y="32"/>
                      <a:pt x="268" y="28"/>
                      <a:pt x="265" y="27"/>
                    </a:cubicBezTo>
                    <a:close/>
                  </a:path>
                </a:pathLst>
              </a:custGeom>
              <a:solidFill>
                <a:srgbClr val="009E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5" name="f8fe838e-1571-485f-a156-33e7e06704e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1496989" y="4755501"/>
              <a:ext cx="1639461" cy="1598751"/>
              <a:chOff x="4375829" y="2083625"/>
              <a:chExt cx="3411770" cy="3327051"/>
            </a:xfrm>
          </p:grpSpPr>
          <p:sp>
            <p:nvSpPr>
              <p:cNvPr id="116" name="iśļïdé">
                <a:extLst>
                  <a:ext uri="{FF2B5EF4-FFF2-40B4-BE49-F238E27FC236}">
                    <a16:creationId xmlns:a16="http://schemas.microsoft.com/office/drawing/2014/main" id="{01ACD93D-3BE7-4821-BC10-C9BD76A03A47}"/>
                  </a:ext>
                </a:extLst>
              </p:cNvPr>
              <p:cNvSpPr/>
              <p:nvPr/>
            </p:nvSpPr>
            <p:spPr bwMode="auto">
              <a:xfrm>
                <a:off x="5222995" y="2083625"/>
                <a:ext cx="2564604" cy="2880364"/>
              </a:xfrm>
              <a:custGeom>
                <a:avLst/>
                <a:gdLst>
                  <a:gd name="T0" fmla="*/ 245 w 333"/>
                  <a:gd name="T1" fmla="*/ 374 h 374"/>
                  <a:gd name="T2" fmla="*/ 0 w 333"/>
                  <a:gd name="T3" fmla="*/ 304 h 374"/>
                  <a:gd name="T4" fmla="*/ 87 w 333"/>
                  <a:gd name="T5" fmla="*/ 0 h 374"/>
                  <a:gd name="T6" fmla="*/ 333 w 333"/>
                  <a:gd name="T7" fmla="*/ 71 h 374"/>
                  <a:gd name="T8" fmla="*/ 245 w 333"/>
                  <a:gd name="T9" fmla="*/ 374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374">
                    <a:moveTo>
                      <a:pt x="245" y="374"/>
                    </a:moveTo>
                    <a:lnTo>
                      <a:pt x="0" y="304"/>
                    </a:lnTo>
                    <a:lnTo>
                      <a:pt x="87" y="0"/>
                    </a:lnTo>
                    <a:lnTo>
                      <a:pt x="333" y="71"/>
                    </a:lnTo>
                    <a:lnTo>
                      <a:pt x="245" y="374"/>
                    </a:lnTo>
                    <a:close/>
                  </a:path>
                </a:pathLst>
              </a:custGeom>
              <a:solidFill>
                <a:srgbClr val="8EC3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śļídè">
                <a:extLst>
                  <a:ext uri="{FF2B5EF4-FFF2-40B4-BE49-F238E27FC236}">
                    <a16:creationId xmlns:a16="http://schemas.microsoft.com/office/drawing/2014/main" id="{9DEBD9AE-D322-4AF5-90FE-A9DE925B2AA3}"/>
                  </a:ext>
                </a:extLst>
              </p:cNvPr>
              <p:cNvSpPr/>
              <p:nvPr/>
            </p:nvSpPr>
            <p:spPr bwMode="auto">
              <a:xfrm>
                <a:off x="6185681" y="2360879"/>
                <a:ext cx="1601913" cy="2603109"/>
              </a:xfrm>
              <a:custGeom>
                <a:avLst/>
                <a:gdLst>
                  <a:gd name="T0" fmla="*/ 0 w 208"/>
                  <a:gd name="T1" fmla="*/ 303 h 338"/>
                  <a:gd name="T2" fmla="*/ 120 w 208"/>
                  <a:gd name="T3" fmla="*/ 338 h 338"/>
                  <a:gd name="T4" fmla="*/ 208 w 208"/>
                  <a:gd name="T5" fmla="*/ 35 h 338"/>
                  <a:gd name="T6" fmla="*/ 87 w 208"/>
                  <a:gd name="T7" fmla="*/ 0 h 338"/>
                  <a:gd name="T8" fmla="*/ 0 w 208"/>
                  <a:gd name="T9" fmla="*/ 303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338">
                    <a:moveTo>
                      <a:pt x="0" y="303"/>
                    </a:moveTo>
                    <a:lnTo>
                      <a:pt x="120" y="338"/>
                    </a:lnTo>
                    <a:lnTo>
                      <a:pt x="208" y="35"/>
                    </a:lnTo>
                    <a:lnTo>
                      <a:pt x="87" y="0"/>
                    </a:lnTo>
                    <a:lnTo>
                      <a:pt x="0" y="303"/>
                    </a:lnTo>
                    <a:close/>
                  </a:path>
                </a:pathLst>
              </a:custGeom>
              <a:solidFill>
                <a:srgbClr val="A4D8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ṣḻíḋé">
                <a:extLst>
                  <a:ext uri="{FF2B5EF4-FFF2-40B4-BE49-F238E27FC236}">
                    <a16:creationId xmlns:a16="http://schemas.microsoft.com/office/drawing/2014/main" id="{44B6DD00-DB57-436D-98A5-4175D1A51764}"/>
                  </a:ext>
                </a:extLst>
              </p:cNvPr>
              <p:cNvSpPr/>
              <p:nvPr/>
            </p:nvSpPr>
            <p:spPr bwMode="auto">
              <a:xfrm>
                <a:off x="5977742" y="2422491"/>
                <a:ext cx="1548005" cy="577615"/>
              </a:xfrm>
              <a:custGeom>
                <a:avLst/>
                <a:gdLst>
                  <a:gd name="T0" fmla="*/ 195 w 201"/>
                  <a:gd name="T1" fmla="*/ 75 h 75"/>
                  <a:gd name="T2" fmla="*/ 0 w 201"/>
                  <a:gd name="T3" fmla="*/ 19 h 75"/>
                  <a:gd name="T4" fmla="*/ 6 w 201"/>
                  <a:gd name="T5" fmla="*/ 0 h 75"/>
                  <a:gd name="T6" fmla="*/ 201 w 201"/>
                  <a:gd name="T7" fmla="*/ 56 h 75"/>
                  <a:gd name="T8" fmla="*/ 195 w 201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75">
                    <a:moveTo>
                      <a:pt x="195" y="75"/>
                    </a:moveTo>
                    <a:lnTo>
                      <a:pt x="0" y="19"/>
                    </a:lnTo>
                    <a:lnTo>
                      <a:pt x="6" y="0"/>
                    </a:lnTo>
                    <a:lnTo>
                      <a:pt x="201" y="56"/>
                    </a:lnTo>
                    <a:lnTo>
                      <a:pt x="195" y="75"/>
                    </a:lnTo>
                    <a:close/>
                  </a:path>
                </a:pathLst>
              </a:custGeom>
              <a:solidFill>
                <a:srgbClr val="235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í$ḻîḍe">
                <a:extLst>
                  <a:ext uri="{FF2B5EF4-FFF2-40B4-BE49-F238E27FC236}">
                    <a16:creationId xmlns:a16="http://schemas.microsoft.com/office/drawing/2014/main" id="{3312BDD0-4A69-4FEE-9962-5FD904F449F4}"/>
                  </a:ext>
                </a:extLst>
              </p:cNvPr>
              <p:cNvSpPr/>
              <p:nvPr/>
            </p:nvSpPr>
            <p:spPr bwMode="auto">
              <a:xfrm>
                <a:off x="5977742" y="2422491"/>
                <a:ext cx="793258" cy="369672"/>
              </a:xfrm>
              <a:custGeom>
                <a:avLst/>
                <a:gdLst>
                  <a:gd name="T0" fmla="*/ 97 w 103"/>
                  <a:gd name="T1" fmla="*/ 48 h 48"/>
                  <a:gd name="T2" fmla="*/ 0 w 103"/>
                  <a:gd name="T3" fmla="*/ 19 h 48"/>
                  <a:gd name="T4" fmla="*/ 6 w 103"/>
                  <a:gd name="T5" fmla="*/ 0 h 48"/>
                  <a:gd name="T6" fmla="*/ 103 w 103"/>
                  <a:gd name="T7" fmla="*/ 27 h 48"/>
                  <a:gd name="T8" fmla="*/ 97 w 103"/>
                  <a:gd name="T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48">
                    <a:moveTo>
                      <a:pt x="97" y="48"/>
                    </a:moveTo>
                    <a:lnTo>
                      <a:pt x="0" y="19"/>
                    </a:lnTo>
                    <a:lnTo>
                      <a:pt x="6" y="0"/>
                    </a:lnTo>
                    <a:lnTo>
                      <a:pt x="103" y="27"/>
                    </a:lnTo>
                    <a:lnTo>
                      <a:pt x="97" y="48"/>
                    </a:lnTo>
                    <a:close/>
                  </a:path>
                </a:pathLst>
              </a:custGeom>
              <a:solidFill>
                <a:srgbClr val="1035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iŝḻîḓê">
                <a:extLst>
                  <a:ext uri="{FF2B5EF4-FFF2-40B4-BE49-F238E27FC236}">
                    <a16:creationId xmlns:a16="http://schemas.microsoft.com/office/drawing/2014/main" id="{CF907BE9-D91B-4FA2-BA75-DD7AD6374F24}"/>
                  </a:ext>
                </a:extLst>
              </p:cNvPr>
              <p:cNvSpPr/>
              <p:nvPr/>
            </p:nvSpPr>
            <p:spPr bwMode="auto">
              <a:xfrm>
                <a:off x="5893023" y="2761358"/>
                <a:ext cx="723942" cy="300361"/>
              </a:xfrm>
              <a:custGeom>
                <a:avLst/>
                <a:gdLst>
                  <a:gd name="T0" fmla="*/ 87 w 94"/>
                  <a:gd name="T1" fmla="*/ 39 h 39"/>
                  <a:gd name="T2" fmla="*/ 0 w 94"/>
                  <a:gd name="T3" fmla="*/ 14 h 39"/>
                  <a:gd name="T4" fmla="*/ 4 w 94"/>
                  <a:gd name="T5" fmla="*/ 0 h 39"/>
                  <a:gd name="T6" fmla="*/ 94 w 94"/>
                  <a:gd name="T7" fmla="*/ 25 h 39"/>
                  <a:gd name="T8" fmla="*/ 87 w 94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39">
                    <a:moveTo>
                      <a:pt x="87" y="39"/>
                    </a:moveTo>
                    <a:lnTo>
                      <a:pt x="0" y="14"/>
                    </a:lnTo>
                    <a:lnTo>
                      <a:pt x="4" y="0"/>
                    </a:lnTo>
                    <a:lnTo>
                      <a:pt x="94" y="25"/>
                    </a:lnTo>
                    <a:lnTo>
                      <a:pt x="87" y="39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íṥ1iḋè">
                <a:extLst>
                  <a:ext uri="{FF2B5EF4-FFF2-40B4-BE49-F238E27FC236}">
                    <a16:creationId xmlns:a16="http://schemas.microsoft.com/office/drawing/2014/main" id="{2B6279CE-24E6-4107-B661-B7A40F6DF9D8}"/>
                  </a:ext>
                </a:extLst>
              </p:cNvPr>
              <p:cNvSpPr/>
              <p:nvPr/>
            </p:nvSpPr>
            <p:spPr bwMode="auto">
              <a:xfrm>
                <a:off x="5831411" y="2984704"/>
                <a:ext cx="700840" cy="300361"/>
              </a:xfrm>
              <a:custGeom>
                <a:avLst/>
                <a:gdLst>
                  <a:gd name="T0" fmla="*/ 87 w 91"/>
                  <a:gd name="T1" fmla="*/ 39 h 39"/>
                  <a:gd name="T2" fmla="*/ 0 w 91"/>
                  <a:gd name="T3" fmla="*/ 14 h 39"/>
                  <a:gd name="T4" fmla="*/ 4 w 91"/>
                  <a:gd name="T5" fmla="*/ 0 h 39"/>
                  <a:gd name="T6" fmla="*/ 91 w 91"/>
                  <a:gd name="T7" fmla="*/ 25 h 39"/>
                  <a:gd name="T8" fmla="*/ 87 w 91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9">
                    <a:moveTo>
                      <a:pt x="87" y="39"/>
                    </a:moveTo>
                    <a:lnTo>
                      <a:pt x="0" y="14"/>
                    </a:lnTo>
                    <a:lnTo>
                      <a:pt x="4" y="0"/>
                    </a:lnTo>
                    <a:lnTo>
                      <a:pt x="91" y="25"/>
                    </a:lnTo>
                    <a:lnTo>
                      <a:pt x="87" y="39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iśľíḍê">
                <a:extLst>
                  <a:ext uri="{FF2B5EF4-FFF2-40B4-BE49-F238E27FC236}">
                    <a16:creationId xmlns:a16="http://schemas.microsoft.com/office/drawing/2014/main" id="{6882FD38-7EE8-4002-8DFB-8241DD9859A9}"/>
                  </a:ext>
                </a:extLst>
              </p:cNvPr>
              <p:cNvSpPr/>
              <p:nvPr/>
            </p:nvSpPr>
            <p:spPr bwMode="auto">
              <a:xfrm>
                <a:off x="5762100" y="3208045"/>
                <a:ext cx="646927" cy="284958"/>
              </a:xfrm>
              <a:custGeom>
                <a:avLst/>
                <a:gdLst>
                  <a:gd name="T0" fmla="*/ 80 w 84"/>
                  <a:gd name="T1" fmla="*/ 37 h 37"/>
                  <a:gd name="T2" fmla="*/ 0 w 84"/>
                  <a:gd name="T3" fmla="*/ 14 h 37"/>
                  <a:gd name="T4" fmla="*/ 5 w 84"/>
                  <a:gd name="T5" fmla="*/ 0 h 37"/>
                  <a:gd name="T6" fmla="*/ 84 w 84"/>
                  <a:gd name="T7" fmla="*/ 23 h 37"/>
                  <a:gd name="T8" fmla="*/ 80 w 84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37">
                    <a:moveTo>
                      <a:pt x="80" y="37"/>
                    </a:moveTo>
                    <a:lnTo>
                      <a:pt x="0" y="14"/>
                    </a:lnTo>
                    <a:lnTo>
                      <a:pt x="5" y="0"/>
                    </a:lnTo>
                    <a:lnTo>
                      <a:pt x="84" y="23"/>
                    </a:lnTo>
                    <a:lnTo>
                      <a:pt x="80" y="37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ïŝľiďe">
                <a:extLst>
                  <a:ext uri="{FF2B5EF4-FFF2-40B4-BE49-F238E27FC236}">
                    <a16:creationId xmlns:a16="http://schemas.microsoft.com/office/drawing/2014/main" id="{84F2FEC6-F271-4509-94DD-62DF5C3A694F}"/>
                  </a:ext>
                </a:extLst>
              </p:cNvPr>
              <p:cNvSpPr/>
              <p:nvPr/>
            </p:nvSpPr>
            <p:spPr bwMode="auto">
              <a:xfrm>
                <a:off x="5700488" y="3431391"/>
                <a:ext cx="531406" cy="269555"/>
              </a:xfrm>
              <a:custGeom>
                <a:avLst/>
                <a:gdLst>
                  <a:gd name="T0" fmla="*/ 65 w 69"/>
                  <a:gd name="T1" fmla="*/ 35 h 35"/>
                  <a:gd name="T2" fmla="*/ 0 w 69"/>
                  <a:gd name="T3" fmla="*/ 16 h 35"/>
                  <a:gd name="T4" fmla="*/ 4 w 69"/>
                  <a:gd name="T5" fmla="*/ 0 h 35"/>
                  <a:gd name="T6" fmla="*/ 69 w 69"/>
                  <a:gd name="T7" fmla="*/ 21 h 35"/>
                  <a:gd name="T8" fmla="*/ 65 w 69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5">
                    <a:moveTo>
                      <a:pt x="65" y="35"/>
                    </a:moveTo>
                    <a:lnTo>
                      <a:pt x="0" y="16"/>
                    </a:lnTo>
                    <a:lnTo>
                      <a:pt x="4" y="0"/>
                    </a:lnTo>
                    <a:lnTo>
                      <a:pt x="69" y="21"/>
                    </a:lnTo>
                    <a:lnTo>
                      <a:pt x="65" y="35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ṣḻïďê">
                <a:extLst>
                  <a:ext uri="{FF2B5EF4-FFF2-40B4-BE49-F238E27FC236}">
                    <a16:creationId xmlns:a16="http://schemas.microsoft.com/office/drawing/2014/main" id="{8FDE16FA-C6C6-44D3-9F6B-5BA38A7B6058}"/>
                  </a:ext>
                </a:extLst>
              </p:cNvPr>
              <p:cNvSpPr/>
              <p:nvPr/>
            </p:nvSpPr>
            <p:spPr bwMode="auto">
              <a:xfrm>
                <a:off x="5623473" y="3670135"/>
                <a:ext cx="716243" cy="300361"/>
              </a:xfrm>
              <a:custGeom>
                <a:avLst/>
                <a:gdLst>
                  <a:gd name="T0" fmla="*/ 89 w 93"/>
                  <a:gd name="T1" fmla="*/ 39 h 39"/>
                  <a:gd name="T2" fmla="*/ 0 w 93"/>
                  <a:gd name="T3" fmla="*/ 15 h 39"/>
                  <a:gd name="T4" fmla="*/ 6 w 93"/>
                  <a:gd name="T5" fmla="*/ 0 h 39"/>
                  <a:gd name="T6" fmla="*/ 93 w 93"/>
                  <a:gd name="T7" fmla="*/ 25 h 39"/>
                  <a:gd name="T8" fmla="*/ 89 w 93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39">
                    <a:moveTo>
                      <a:pt x="89" y="39"/>
                    </a:moveTo>
                    <a:lnTo>
                      <a:pt x="0" y="15"/>
                    </a:lnTo>
                    <a:lnTo>
                      <a:pt x="6" y="0"/>
                    </a:lnTo>
                    <a:lnTo>
                      <a:pt x="93" y="25"/>
                    </a:lnTo>
                    <a:lnTo>
                      <a:pt x="89" y="39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ṣḻíďè">
                <a:extLst>
                  <a:ext uri="{FF2B5EF4-FFF2-40B4-BE49-F238E27FC236}">
                    <a16:creationId xmlns:a16="http://schemas.microsoft.com/office/drawing/2014/main" id="{B7DDCF43-0058-4E30-843F-FD2F1831715A}"/>
                  </a:ext>
                </a:extLst>
              </p:cNvPr>
              <p:cNvSpPr/>
              <p:nvPr/>
            </p:nvSpPr>
            <p:spPr bwMode="auto">
              <a:xfrm>
                <a:off x="5554157" y="3893482"/>
                <a:ext cx="662330" cy="284958"/>
              </a:xfrm>
              <a:custGeom>
                <a:avLst/>
                <a:gdLst>
                  <a:gd name="T0" fmla="*/ 79 w 86"/>
                  <a:gd name="T1" fmla="*/ 37 h 37"/>
                  <a:gd name="T2" fmla="*/ 0 w 86"/>
                  <a:gd name="T3" fmla="*/ 15 h 37"/>
                  <a:gd name="T4" fmla="*/ 5 w 86"/>
                  <a:gd name="T5" fmla="*/ 0 h 37"/>
                  <a:gd name="T6" fmla="*/ 86 w 86"/>
                  <a:gd name="T7" fmla="*/ 23 h 37"/>
                  <a:gd name="T8" fmla="*/ 79 w 86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37">
                    <a:moveTo>
                      <a:pt x="79" y="37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86" y="23"/>
                    </a:lnTo>
                    <a:lnTo>
                      <a:pt x="79" y="37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ïṣļîďé">
                <a:extLst>
                  <a:ext uri="{FF2B5EF4-FFF2-40B4-BE49-F238E27FC236}">
                    <a16:creationId xmlns:a16="http://schemas.microsoft.com/office/drawing/2014/main" id="{B28D4CA1-2792-4B37-B38E-CE1D3C6F9A4A}"/>
                  </a:ext>
                </a:extLst>
              </p:cNvPr>
              <p:cNvSpPr/>
              <p:nvPr/>
            </p:nvSpPr>
            <p:spPr bwMode="auto">
              <a:xfrm>
                <a:off x="5492545" y="4116823"/>
                <a:ext cx="723942" cy="323463"/>
              </a:xfrm>
              <a:custGeom>
                <a:avLst/>
                <a:gdLst>
                  <a:gd name="T0" fmla="*/ 90 w 94"/>
                  <a:gd name="T1" fmla="*/ 42 h 42"/>
                  <a:gd name="T2" fmla="*/ 0 w 94"/>
                  <a:gd name="T3" fmla="*/ 15 h 42"/>
                  <a:gd name="T4" fmla="*/ 4 w 94"/>
                  <a:gd name="T5" fmla="*/ 0 h 42"/>
                  <a:gd name="T6" fmla="*/ 94 w 94"/>
                  <a:gd name="T7" fmla="*/ 27 h 42"/>
                  <a:gd name="T8" fmla="*/ 90 w 94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42">
                    <a:moveTo>
                      <a:pt x="90" y="42"/>
                    </a:moveTo>
                    <a:lnTo>
                      <a:pt x="0" y="15"/>
                    </a:lnTo>
                    <a:lnTo>
                      <a:pt x="4" y="0"/>
                    </a:lnTo>
                    <a:lnTo>
                      <a:pt x="94" y="27"/>
                    </a:lnTo>
                    <a:lnTo>
                      <a:pt x="90" y="42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ṥľîḋe">
                <a:extLst>
                  <a:ext uri="{FF2B5EF4-FFF2-40B4-BE49-F238E27FC236}">
                    <a16:creationId xmlns:a16="http://schemas.microsoft.com/office/drawing/2014/main" id="{957F65BD-5506-4791-80FA-902A5AFE5928}"/>
                  </a:ext>
                </a:extLst>
              </p:cNvPr>
              <p:cNvSpPr/>
              <p:nvPr/>
            </p:nvSpPr>
            <p:spPr bwMode="auto">
              <a:xfrm>
                <a:off x="6424430" y="3801063"/>
                <a:ext cx="785554" cy="831763"/>
              </a:xfrm>
              <a:custGeom>
                <a:avLst/>
                <a:gdLst>
                  <a:gd name="T0" fmla="*/ 0 w 102"/>
                  <a:gd name="T1" fmla="*/ 85 h 108"/>
                  <a:gd name="T2" fmla="*/ 77 w 102"/>
                  <a:gd name="T3" fmla="*/ 108 h 108"/>
                  <a:gd name="T4" fmla="*/ 102 w 102"/>
                  <a:gd name="T5" fmla="*/ 20 h 108"/>
                  <a:gd name="T6" fmla="*/ 25 w 102"/>
                  <a:gd name="T7" fmla="*/ 0 h 108"/>
                  <a:gd name="T8" fmla="*/ 0 w 102"/>
                  <a:gd name="T9" fmla="*/ 8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08">
                    <a:moveTo>
                      <a:pt x="0" y="85"/>
                    </a:moveTo>
                    <a:lnTo>
                      <a:pt x="77" y="108"/>
                    </a:lnTo>
                    <a:lnTo>
                      <a:pt x="102" y="20"/>
                    </a:lnTo>
                    <a:lnTo>
                      <a:pt x="25" y="0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235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íSḷiďé">
                <a:extLst>
                  <a:ext uri="{FF2B5EF4-FFF2-40B4-BE49-F238E27FC236}">
                    <a16:creationId xmlns:a16="http://schemas.microsoft.com/office/drawing/2014/main" id="{111AFF03-D518-416C-A1AD-ECF331AF979A}"/>
                  </a:ext>
                </a:extLst>
              </p:cNvPr>
              <p:cNvSpPr/>
              <p:nvPr/>
            </p:nvSpPr>
            <p:spPr bwMode="auto">
              <a:xfrm>
                <a:off x="6709383" y="3970497"/>
                <a:ext cx="277254" cy="292657"/>
              </a:xfrm>
              <a:custGeom>
                <a:avLst/>
                <a:gdLst>
                  <a:gd name="T0" fmla="*/ 16 w 17"/>
                  <a:gd name="T1" fmla="*/ 10 h 18"/>
                  <a:gd name="T2" fmla="*/ 6 w 17"/>
                  <a:gd name="T3" fmla="*/ 17 h 18"/>
                  <a:gd name="T4" fmla="*/ 2 w 17"/>
                  <a:gd name="T5" fmla="*/ 6 h 18"/>
                  <a:gd name="T6" fmla="*/ 11 w 17"/>
                  <a:gd name="T7" fmla="*/ 1 h 18"/>
                  <a:gd name="T8" fmla="*/ 16 w 17"/>
                  <a:gd name="T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16" y="10"/>
                    </a:moveTo>
                    <a:cubicBezTo>
                      <a:pt x="14" y="14"/>
                      <a:pt x="10" y="18"/>
                      <a:pt x="6" y="17"/>
                    </a:cubicBezTo>
                    <a:cubicBezTo>
                      <a:pt x="2" y="16"/>
                      <a:pt x="0" y="10"/>
                      <a:pt x="2" y="6"/>
                    </a:cubicBezTo>
                    <a:cubicBezTo>
                      <a:pt x="3" y="2"/>
                      <a:pt x="7" y="0"/>
                      <a:pt x="11" y="1"/>
                    </a:cubicBezTo>
                    <a:cubicBezTo>
                      <a:pt x="15" y="2"/>
                      <a:pt x="17" y="6"/>
                      <a:pt x="16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ïsḷïḍe">
                <a:extLst>
                  <a:ext uri="{FF2B5EF4-FFF2-40B4-BE49-F238E27FC236}">
                    <a16:creationId xmlns:a16="http://schemas.microsoft.com/office/drawing/2014/main" id="{164B1009-1905-4A64-B682-409D8DF90112}"/>
                  </a:ext>
                </a:extLst>
              </p:cNvPr>
              <p:cNvSpPr/>
              <p:nvPr/>
            </p:nvSpPr>
            <p:spPr bwMode="auto">
              <a:xfrm>
                <a:off x="6586159" y="4232348"/>
                <a:ext cx="361973" cy="238749"/>
              </a:xfrm>
              <a:custGeom>
                <a:avLst/>
                <a:gdLst>
                  <a:gd name="T0" fmla="*/ 14 w 23"/>
                  <a:gd name="T1" fmla="*/ 2 h 15"/>
                  <a:gd name="T2" fmla="*/ 0 w 23"/>
                  <a:gd name="T3" fmla="*/ 9 h 15"/>
                  <a:gd name="T4" fmla="*/ 22 w 23"/>
                  <a:gd name="T5" fmla="*/ 15 h 15"/>
                  <a:gd name="T6" fmla="*/ 14 w 23"/>
                  <a:gd name="T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15">
                    <a:moveTo>
                      <a:pt x="14" y="2"/>
                    </a:moveTo>
                    <a:cubicBezTo>
                      <a:pt x="6" y="0"/>
                      <a:pt x="1" y="5"/>
                      <a:pt x="0" y="9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3" y="11"/>
                      <a:pt x="21" y="4"/>
                      <a:pt x="1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iṡļiďé">
                <a:extLst>
                  <a:ext uri="{FF2B5EF4-FFF2-40B4-BE49-F238E27FC236}">
                    <a16:creationId xmlns:a16="http://schemas.microsoft.com/office/drawing/2014/main" id="{131079FB-B383-4C76-94C7-9F34889BE370}"/>
                  </a:ext>
                </a:extLst>
              </p:cNvPr>
              <p:cNvSpPr/>
              <p:nvPr/>
            </p:nvSpPr>
            <p:spPr bwMode="auto">
              <a:xfrm>
                <a:off x="6809505" y="3015510"/>
                <a:ext cx="639228" cy="284958"/>
              </a:xfrm>
              <a:custGeom>
                <a:avLst/>
                <a:gdLst>
                  <a:gd name="T0" fmla="*/ 79 w 83"/>
                  <a:gd name="T1" fmla="*/ 37 h 37"/>
                  <a:gd name="T2" fmla="*/ 0 w 83"/>
                  <a:gd name="T3" fmla="*/ 16 h 37"/>
                  <a:gd name="T4" fmla="*/ 4 w 83"/>
                  <a:gd name="T5" fmla="*/ 0 h 37"/>
                  <a:gd name="T6" fmla="*/ 83 w 83"/>
                  <a:gd name="T7" fmla="*/ 23 h 37"/>
                  <a:gd name="T8" fmla="*/ 79 w 83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37">
                    <a:moveTo>
                      <a:pt x="79" y="37"/>
                    </a:moveTo>
                    <a:lnTo>
                      <a:pt x="0" y="16"/>
                    </a:lnTo>
                    <a:lnTo>
                      <a:pt x="4" y="0"/>
                    </a:lnTo>
                    <a:lnTo>
                      <a:pt x="83" y="23"/>
                    </a:lnTo>
                    <a:lnTo>
                      <a:pt x="79" y="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íşľiḍê">
                <a:extLst>
                  <a:ext uri="{FF2B5EF4-FFF2-40B4-BE49-F238E27FC236}">
                    <a16:creationId xmlns:a16="http://schemas.microsoft.com/office/drawing/2014/main" id="{47781A93-0D7B-412F-BCC4-D6CCA3CD349A}"/>
                  </a:ext>
                </a:extLst>
              </p:cNvPr>
              <p:cNvSpPr/>
              <p:nvPr/>
            </p:nvSpPr>
            <p:spPr bwMode="auto">
              <a:xfrm>
                <a:off x="6794102" y="3254254"/>
                <a:ext cx="523702" cy="269555"/>
              </a:xfrm>
              <a:custGeom>
                <a:avLst/>
                <a:gdLst>
                  <a:gd name="T0" fmla="*/ 64 w 68"/>
                  <a:gd name="T1" fmla="*/ 35 h 35"/>
                  <a:gd name="T2" fmla="*/ 0 w 68"/>
                  <a:gd name="T3" fmla="*/ 17 h 35"/>
                  <a:gd name="T4" fmla="*/ 4 w 68"/>
                  <a:gd name="T5" fmla="*/ 0 h 35"/>
                  <a:gd name="T6" fmla="*/ 68 w 68"/>
                  <a:gd name="T7" fmla="*/ 21 h 35"/>
                  <a:gd name="T8" fmla="*/ 64 w 68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5">
                    <a:moveTo>
                      <a:pt x="64" y="35"/>
                    </a:moveTo>
                    <a:lnTo>
                      <a:pt x="0" y="17"/>
                    </a:lnTo>
                    <a:lnTo>
                      <a:pt x="4" y="0"/>
                    </a:lnTo>
                    <a:lnTo>
                      <a:pt x="68" y="21"/>
                    </a:lnTo>
                    <a:lnTo>
                      <a:pt x="64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íSḷïḑè">
                <a:extLst>
                  <a:ext uri="{FF2B5EF4-FFF2-40B4-BE49-F238E27FC236}">
                    <a16:creationId xmlns:a16="http://schemas.microsoft.com/office/drawing/2014/main" id="{E88FD730-393A-4621-BA5B-13202FBA1958}"/>
                  </a:ext>
                </a:extLst>
              </p:cNvPr>
              <p:cNvSpPr/>
              <p:nvPr/>
            </p:nvSpPr>
            <p:spPr bwMode="auto">
              <a:xfrm>
                <a:off x="6663174" y="3523809"/>
                <a:ext cx="639228" cy="277254"/>
              </a:xfrm>
              <a:custGeom>
                <a:avLst/>
                <a:gdLst>
                  <a:gd name="T0" fmla="*/ 79 w 83"/>
                  <a:gd name="T1" fmla="*/ 36 h 36"/>
                  <a:gd name="T2" fmla="*/ 0 w 83"/>
                  <a:gd name="T3" fmla="*/ 15 h 36"/>
                  <a:gd name="T4" fmla="*/ 4 w 83"/>
                  <a:gd name="T5" fmla="*/ 0 h 36"/>
                  <a:gd name="T6" fmla="*/ 83 w 83"/>
                  <a:gd name="T7" fmla="*/ 21 h 36"/>
                  <a:gd name="T8" fmla="*/ 79 w 83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36">
                    <a:moveTo>
                      <a:pt x="79" y="36"/>
                    </a:moveTo>
                    <a:lnTo>
                      <a:pt x="0" y="15"/>
                    </a:lnTo>
                    <a:lnTo>
                      <a:pt x="4" y="0"/>
                    </a:lnTo>
                    <a:lnTo>
                      <a:pt x="83" y="21"/>
                    </a:lnTo>
                    <a:lnTo>
                      <a:pt x="79" y="36"/>
                    </a:lnTo>
                    <a:close/>
                  </a:path>
                </a:pathLst>
              </a:custGeom>
              <a:solidFill>
                <a:srgbClr val="F7A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îṣľïḓê">
                <a:extLst>
                  <a:ext uri="{FF2B5EF4-FFF2-40B4-BE49-F238E27FC236}">
                    <a16:creationId xmlns:a16="http://schemas.microsoft.com/office/drawing/2014/main" id="{970C3F62-9BB5-40CD-BF75-290804B6C896}"/>
                  </a:ext>
                </a:extLst>
              </p:cNvPr>
              <p:cNvSpPr/>
              <p:nvPr/>
            </p:nvSpPr>
            <p:spPr bwMode="auto">
              <a:xfrm>
                <a:off x="4375829" y="2645837"/>
                <a:ext cx="2241141" cy="2556900"/>
              </a:xfrm>
              <a:custGeom>
                <a:avLst/>
                <a:gdLst>
                  <a:gd name="T0" fmla="*/ 140 w 140"/>
                  <a:gd name="T1" fmla="*/ 149 h 160"/>
                  <a:gd name="T2" fmla="*/ 128 w 140"/>
                  <a:gd name="T3" fmla="*/ 160 h 160"/>
                  <a:gd name="T4" fmla="*/ 12 w 140"/>
                  <a:gd name="T5" fmla="*/ 160 h 160"/>
                  <a:gd name="T6" fmla="*/ 0 w 140"/>
                  <a:gd name="T7" fmla="*/ 149 h 160"/>
                  <a:gd name="T8" fmla="*/ 0 w 140"/>
                  <a:gd name="T9" fmla="*/ 11 h 160"/>
                  <a:gd name="T10" fmla="*/ 12 w 140"/>
                  <a:gd name="T11" fmla="*/ 0 h 160"/>
                  <a:gd name="T12" fmla="*/ 128 w 140"/>
                  <a:gd name="T13" fmla="*/ 0 h 160"/>
                  <a:gd name="T14" fmla="*/ 140 w 140"/>
                  <a:gd name="T15" fmla="*/ 11 h 160"/>
                  <a:gd name="T16" fmla="*/ 140 w 140"/>
                  <a:gd name="T17" fmla="*/ 14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60">
                    <a:moveTo>
                      <a:pt x="140" y="149"/>
                    </a:moveTo>
                    <a:cubicBezTo>
                      <a:pt x="140" y="155"/>
                      <a:pt x="134" y="160"/>
                      <a:pt x="128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5" y="160"/>
                      <a:pt x="0" y="155"/>
                      <a:pt x="0" y="14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4" y="0"/>
                      <a:pt x="140" y="5"/>
                      <a:pt x="140" y="11"/>
                    </a:cubicBezTo>
                    <a:lnTo>
                      <a:pt x="140" y="149"/>
                    </a:lnTo>
                    <a:close/>
                  </a:path>
                </a:pathLst>
              </a:custGeom>
              <a:solidFill>
                <a:srgbClr val="D93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sḷíḍê">
                <a:extLst>
                  <a:ext uri="{FF2B5EF4-FFF2-40B4-BE49-F238E27FC236}">
                    <a16:creationId xmlns:a16="http://schemas.microsoft.com/office/drawing/2014/main" id="{A27E4D43-7BA3-4D72-B694-59DDD897A996}"/>
                  </a:ext>
                </a:extLst>
              </p:cNvPr>
              <p:cNvSpPr/>
              <p:nvPr/>
            </p:nvSpPr>
            <p:spPr bwMode="auto">
              <a:xfrm>
                <a:off x="4375829" y="2645837"/>
                <a:ext cx="1116721" cy="2556900"/>
              </a:xfrm>
              <a:custGeom>
                <a:avLst/>
                <a:gdLst>
                  <a:gd name="T0" fmla="*/ 70 w 70"/>
                  <a:gd name="T1" fmla="*/ 0 h 160"/>
                  <a:gd name="T2" fmla="*/ 12 w 70"/>
                  <a:gd name="T3" fmla="*/ 0 h 160"/>
                  <a:gd name="T4" fmla="*/ 0 w 70"/>
                  <a:gd name="T5" fmla="*/ 11 h 160"/>
                  <a:gd name="T6" fmla="*/ 0 w 70"/>
                  <a:gd name="T7" fmla="*/ 149 h 160"/>
                  <a:gd name="T8" fmla="*/ 12 w 70"/>
                  <a:gd name="T9" fmla="*/ 160 h 160"/>
                  <a:gd name="T10" fmla="*/ 70 w 70"/>
                  <a:gd name="T11" fmla="*/ 160 h 160"/>
                  <a:gd name="T12" fmla="*/ 70 w 70"/>
                  <a:gd name="T13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60">
                    <a:moveTo>
                      <a:pt x="7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5"/>
                      <a:pt x="5" y="160"/>
                      <a:pt x="12" y="160"/>
                    </a:cubicBezTo>
                    <a:cubicBezTo>
                      <a:pt x="70" y="160"/>
                      <a:pt x="70" y="160"/>
                      <a:pt x="70" y="160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C226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îslíḓé">
                <a:extLst>
                  <a:ext uri="{FF2B5EF4-FFF2-40B4-BE49-F238E27FC236}">
                    <a16:creationId xmlns:a16="http://schemas.microsoft.com/office/drawing/2014/main" id="{BAB0BF8B-363E-4844-B9D7-EC3E4692B1F6}"/>
                  </a:ext>
                </a:extLst>
              </p:cNvPr>
              <p:cNvSpPr/>
              <p:nvPr/>
            </p:nvSpPr>
            <p:spPr bwMode="auto">
              <a:xfrm>
                <a:off x="4568364" y="2838373"/>
                <a:ext cx="1840663" cy="2225738"/>
              </a:xfrm>
              <a:custGeom>
                <a:avLst/>
                <a:gdLst>
                  <a:gd name="T0" fmla="*/ 115 w 115"/>
                  <a:gd name="T1" fmla="*/ 130 h 139"/>
                  <a:gd name="T2" fmla="*/ 108 w 115"/>
                  <a:gd name="T3" fmla="*/ 139 h 139"/>
                  <a:gd name="T4" fmla="*/ 8 w 115"/>
                  <a:gd name="T5" fmla="*/ 139 h 139"/>
                  <a:gd name="T6" fmla="*/ 0 w 115"/>
                  <a:gd name="T7" fmla="*/ 130 h 139"/>
                  <a:gd name="T8" fmla="*/ 0 w 115"/>
                  <a:gd name="T9" fmla="*/ 9 h 139"/>
                  <a:gd name="T10" fmla="*/ 8 w 115"/>
                  <a:gd name="T11" fmla="*/ 0 h 139"/>
                  <a:gd name="T12" fmla="*/ 108 w 115"/>
                  <a:gd name="T13" fmla="*/ 0 h 139"/>
                  <a:gd name="T14" fmla="*/ 115 w 115"/>
                  <a:gd name="T15" fmla="*/ 9 h 139"/>
                  <a:gd name="T16" fmla="*/ 115 w 115"/>
                  <a:gd name="T17" fmla="*/ 13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" h="139">
                    <a:moveTo>
                      <a:pt x="115" y="130"/>
                    </a:moveTo>
                    <a:cubicBezTo>
                      <a:pt x="115" y="135"/>
                      <a:pt x="114" y="139"/>
                      <a:pt x="108" y="139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2" y="139"/>
                      <a:pt x="0" y="135"/>
                      <a:pt x="0" y="13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2" y="0"/>
                      <a:pt x="8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14" y="0"/>
                      <a:pt x="115" y="4"/>
                      <a:pt x="115" y="9"/>
                    </a:cubicBezTo>
                    <a:lnTo>
                      <a:pt x="115" y="1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ïsļïdè">
                <a:extLst>
                  <a:ext uri="{FF2B5EF4-FFF2-40B4-BE49-F238E27FC236}">
                    <a16:creationId xmlns:a16="http://schemas.microsoft.com/office/drawing/2014/main" id="{72B64850-BF11-41F6-A4AB-A610427CB0C7}"/>
                  </a:ext>
                </a:extLst>
              </p:cNvPr>
              <p:cNvSpPr/>
              <p:nvPr/>
            </p:nvSpPr>
            <p:spPr bwMode="auto">
              <a:xfrm>
                <a:off x="4691588" y="3269657"/>
                <a:ext cx="1109017" cy="308060"/>
              </a:xfrm>
              <a:prstGeom prst="rect">
                <a:avLst/>
              </a:prstGeom>
              <a:solidFill>
                <a:srgbClr val="A4D8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î$ļïḓê">
                <a:extLst>
                  <a:ext uri="{FF2B5EF4-FFF2-40B4-BE49-F238E27FC236}">
                    <a16:creationId xmlns:a16="http://schemas.microsoft.com/office/drawing/2014/main" id="{C358A0F8-657B-4CCB-ACA7-46356E744D26}"/>
                  </a:ext>
                </a:extLst>
              </p:cNvPr>
              <p:cNvSpPr/>
              <p:nvPr/>
            </p:nvSpPr>
            <p:spPr bwMode="auto">
              <a:xfrm>
                <a:off x="5954635" y="3269657"/>
                <a:ext cx="338866" cy="308060"/>
              </a:xfrm>
              <a:prstGeom prst="rect">
                <a:avLst/>
              </a:prstGeom>
              <a:solidFill>
                <a:srgbClr val="A4D8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ïşľídé">
                <a:extLst>
                  <a:ext uri="{FF2B5EF4-FFF2-40B4-BE49-F238E27FC236}">
                    <a16:creationId xmlns:a16="http://schemas.microsoft.com/office/drawing/2014/main" id="{4B54A0A4-39BB-492E-8FBC-9DC6A097B4D8}"/>
                  </a:ext>
                </a:extLst>
              </p:cNvPr>
              <p:cNvSpPr/>
              <p:nvPr/>
            </p:nvSpPr>
            <p:spPr bwMode="auto">
              <a:xfrm>
                <a:off x="4691588" y="3685538"/>
                <a:ext cx="1109017" cy="308060"/>
              </a:xfrm>
              <a:prstGeom prst="rect">
                <a:avLst/>
              </a:prstGeom>
              <a:solidFill>
                <a:srgbClr val="A4D8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î$ḷïḋê">
                <a:extLst>
                  <a:ext uri="{FF2B5EF4-FFF2-40B4-BE49-F238E27FC236}">
                    <a16:creationId xmlns:a16="http://schemas.microsoft.com/office/drawing/2014/main" id="{DE45FB36-64BE-4B37-AB83-F892979F1D72}"/>
                  </a:ext>
                </a:extLst>
              </p:cNvPr>
              <p:cNvSpPr/>
              <p:nvPr/>
            </p:nvSpPr>
            <p:spPr bwMode="auto">
              <a:xfrm>
                <a:off x="5954635" y="3685538"/>
                <a:ext cx="338866" cy="308060"/>
              </a:xfrm>
              <a:prstGeom prst="rect">
                <a:avLst/>
              </a:prstGeom>
              <a:solidFill>
                <a:srgbClr val="A4D8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ïsľîḑè">
                <a:extLst>
                  <a:ext uri="{FF2B5EF4-FFF2-40B4-BE49-F238E27FC236}">
                    <a16:creationId xmlns:a16="http://schemas.microsoft.com/office/drawing/2014/main" id="{CE2031CA-E4B8-4804-86AE-925F056420D5}"/>
                  </a:ext>
                </a:extLst>
              </p:cNvPr>
              <p:cNvSpPr/>
              <p:nvPr/>
            </p:nvSpPr>
            <p:spPr bwMode="auto">
              <a:xfrm>
                <a:off x="4691588" y="4101420"/>
                <a:ext cx="1109017" cy="308060"/>
              </a:xfrm>
              <a:prstGeom prst="rect">
                <a:avLst/>
              </a:prstGeom>
              <a:solidFill>
                <a:srgbClr val="A4D8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îšľiďè">
                <a:extLst>
                  <a:ext uri="{FF2B5EF4-FFF2-40B4-BE49-F238E27FC236}">
                    <a16:creationId xmlns:a16="http://schemas.microsoft.com/office/drawing/2014/main" id="{C368658C-9CD9-419C-A2EE-13F93E3968C7}"/>
                  </a:ext>
                </a:extLst>
              </p:cNvPr>
              <p:cNvSpPr/>
              <p:nvPr/>
            </p:nvSpPr>
            <p:spPr bwMode="auto">
              <a:xfrm>
                <a:off x="5954635" y="4101420"/>
                <a:ext cx="338866" cy="323463"/>
              </a:xfrm>
              <a:prstGeom prst="rect">
                <a:avLst/>
              </a:prstGeom>
              <a:solidFill>
                <a:srgbClr val="A4D8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îşļidé">
                <a:extLst>
                  <a:ext uri="{FF2B5EF4-FFF2-40B4-BE49-F238E27FC236}">
                    <a16:creationId xmlns:a16="http://schemas.microsoft.com/office/drawing/2014/main" id="{9B222BFB-AD81-4F8F-8577-5F58117E9553}"/>
                  </a:ext>
                </a:extLst>
              </p:cNvPr>
              <p:cNvSpPr/>
              <p:nvPr/>
            </p:nvSpPr>
            <p:spPr bwMode="auto">
              <a:xfrm>
                <a:off x="4691588" y="4517301"/>
                <a:ext cx="1109017" cy="323463"/>
              </a:xfrm>
              <a:prstGeom prst="rect">
                <a:avLst/>
              </a:prstGeom>
              <a:solidFill>
                <a:srgbClr val="A4D8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isľïḍé">
                <a:extLst>
                  <a:ext uri="{FF2B5EF4-FFF2-40B4-BE49-F238E27FC236}">
                    <a16:creationId xmlns:a16="http://schemas.microsoft.com/office/drawing/2014/main" id="{D1484AD3-E7AE-4CBF-B2FA-E297E775530F}"/>
                  </a:ext>
                </a:extLst>
              </p:cNvPr>
              <p:cNvSpPr/>
              <p:nvPr/>
            </p:nvSpPr>
            <p:spPr bwMode="auto">
              <a:xfrm>
                <a:off x="5954635" y="4517301"/>
                <a:ext cx="338866" cy="323463"/>
              </a:xfrm>
              <a:prstGeom prst="rect">
                <a:avLst/>
              </a:prstGeom>
              <a:solidFill>
                <a:srgbClr val="A4D8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íS1îḓè">
                <a:extLst>
                  <a:ext uri="{FF2B5EF4-FFF2-40B4-BE49-F238E27FC236}">
                    <a16:creationId xmlns:a16="http://schemas.microsoft.com/office/drawing/2014/main" id="{2C7D1FD0-20BA-42EA-A30F-6D9B0E8514EB}"/>
                  </a:ext>
                </a:extLst>
              </p:cNvPr>
              <p:cNvSpPr/>
              <p:nvPr/>
            </p:nvSpPr>
            <p:spPr bwMode="auto">
              <a:xfrm>
                <a:off x="4945741" y="2453297"/>
                <a:ext cx="1093614" cy="500600"/>
              </a:xfrm>
              <a:custGeom>
                <a:avLst/>
                <a:gdLst>
                  <a:gd name="T0" fmla="*/ 58 w 68"/>
                  <a:gd name="T1" fmla="*/ 12 h 31"/>
                  <a:gd name="T2" fmla="*/ 49 w 68"/>
                  <a:gd name="T3" fmla="*/ 12 h 31"/>
                  <a:gd name="T4" fmla="*/ 49 w 68"/>
                  <a:gd name="T5" fmla="*/ 10 h 31"/>
                  <a:gd name="T6" fmla="*/ 40 w 68"/>
                  <a:gd name="T7" fmla="*/ 0 h 31"/>
                  <a:gd name="T8" fmla="*/ 28 w 68"/>
                  <a:gd name="T9" fmla="*/ 0 h 31"/>
                  <a:gd name="T10" fmla="*/ 18 w 68"/>
                  <a:gd name="T11" fmla="*/ 10 h 31"/>
                  <a:gd name="T12" fmla="*/ 19 w 68"/>
                  <a:gd name="T13" fmla="*/ 12 h 31"/>
                  <a:gd name="T14" fmla="*/ 9 w 68"/>
                  <a:gd name="T15" fmla="*/ 12 h 31"/>
                  <a:gd name="T16" fmla="*/ 0 w 68"/>
                  <a:gd name="T17" fmla="*/ 21 h 31"/>
                  <a:gd name="T18" fmla="*/ 9 w 68"/>
                  <a:gd name="T19" fmla="*/ 31 h 31"/>
                  <a:gd name="T20" fmla="*/ 58 w 68"/>
                  <a:gd name="T21" fmla="*/ 31 h 31"/>
                  <a:gd name="T22" fmla="*/ 68 w 68"/>
                  <a:gd name="T23" fmla="*/ 21 h 31"/>
                  <a:gd name="T24" fmla="*/ 58 w 68"/>
                  <a:gd name="T25" fmla="*/ 12 h 31"/>
                  <a:gd name="T26" fmla="*/ 26 w 68"/>
                  <a:gd name="T27" fmla="*/ 10 h 31"/>
                  <a:gd name="T28" fmla="*/ 31 w 68"/>
                  <a:gd name="T29" fmla="*/ 5 h 31"/>
                  <a:gd name="T30" fmla="*/ 37 w 68"/>
                  <a:gd name="T31" fmla="*/ 5 h 31"/>
                  <a:gd name="T32" fmla="*/ 42 w 68"/>
                  <a:gd name="T33" fmla="*/ 10 h 31"/>
                  <a:gd name="T34" fmla="*/ 41 w 68"/>
                  <a:gd name="T35" fmla="*/ 12 h 31"/>
                  <a:gd name="T36" fmla="*/ 26 w 68"/>
                  <a:gd name="T37" fmla="*/ 12 h 31"/>
                  <a:gd name="T38" fmla="*/ 26 w 68"/>
                  <a:gd name="T39" fmla="*/ 1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31">
                    <a:moveTo>
                      <a:pt x="58" y="12"/>
                    </a:move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1"/>
                      <a:pt x="49" y="10"/>
                      <a:pt x="49" y="10"/>
                    </a:cubicBezTo>
                    <a:cubicBezTo>
                      <a:pt x="49" y="4"/>
                      <a:pt x="45" y="0"/>
                      <a:pt x="4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0"/>
                      <a:pt x="18" y="4"/>
                      <a:pt x="18" y="10"/>
                    </a:cubicBezTo>
                    <a:cubicBezTo>
                      <a:pt x="18" y="10"/>
                      <a:pt x="19" y="11"/>
                      <a:pt x="1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4" y="12"/>
                      <a:pt x="0" y="16"/>
                      <a:pt x="0" y="21"/>
                    </a:cubicBezTo>
                    <a:cubicBezTo>
                      <a:pt x="0" y="27"/>
                      <a:pt x="4" y="31"/>
                      <a:pt x="9" y="31"/>
                    </a:cubicBezTo>
                    <a:cubicBezTo>
                      <a:pt x="58" y="31"/>
                      <a:pt x="58" y="31"/>
                      <a:pt x="58" y="31"/>
                    </a:cubicBezTo>
                    <a:cubicBezTo>
                      <a:pt x="64" y="31"/>
                      <a:pt x="68" y="27"/>
                      <a:pt x="68" y="21"/>
                    </a:cubicBezTo>
                    <a:cubicBezTo>
                      <a:pt x="68" y="16"/>
                      <a:pt x="64" y="12"/>
                      <a:pt x="58" y="12"/>
                    </a:cubicBezTo>
                    <a:close/>
                    <a:moveTo>
                      <a:pt x="26" y="10"/>
                    </a:moveTo>
                    <a:cubicBezTo>
                      <a:pt x="26" y="7"/>
                      <a:pt x="28" y="5"/>
                      <a:pt x="31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40" y="5"/>
                      <a:pt x="42" y="7"/>
                      <a:pt x="42" y="10"/>
                    </a:cubicBezTo>
                    <a:cubicBezTo>
                      <a:pt x="42" y="10"/>
                      <a:pt x="42" y="11"/>
                      <a:pt x="41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1"/>
                      <a:pt x="26" y="10"/>
                      <a:pt x="26" y="10"/>
                    </a:cubicBezTo>
                    <a:close/>
                  </a:path>
                </a:pathLst>
              </a:custGeom>
              <a:solidFill>
                <a:srgbClr val="F7A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ï$ḻïďe">
                <a:extLst>
                  <a:ext uri="{FF2B5EF4-FFF2-40B4-BE49-F238E27FC236}">
                    <a16:creationId xmlns:a16="http://schemas.microsoft.com/office/drawing/2014/main" id="{DA7ECEB9-F3E5-4F37-901C-395F2C59522E}"/>
                  </a:ext>
                </a:extLst>
              </p:cNvPr>
              <p:cNvSpPr/>
              <p:nvPr/>
            </p:nvSpPr>
            <p:spPr bwMode="auto">
              <a:xfrm>
                <a:off x="4568364" y="2838373"/>
                <a:ext cx="924181" cy="2225738"/>
              </a:xfrm>
              <a:custGeom>
                <a:avLst/>
                <a:gdLst>
                  <a:gd name="T0" fmla="*/ 58 w 58"/>
                  <a:gd name="T1" fmla="*/ 0 h 139"/>
                  <a:gd name="T2" fmla="*/ 8 w 58"/>
                  <a:gd name="T3" fmla="*/ 0 h 139"/>
                  <a:gd name="T4" fmla="*/ 0 w 58"/>
                  <a:gd name="T5" fmla="*/ 9 h 139"/>
                  <a:gd name="T6" fmla="*/ 0 w 58"/>
                  <a:gd name="T7" fmla="*/ 130 h 139"/>
                  <a:gd name="T8" fmla="*/ 8 w 58"/>
                  <a:gd name="T9" fmla="*/ 139 h 139"/>
                  <a:gd name="T10" fmla="*/ 58 w 58"/>
                  <a:gd name="T11" fmla="*/ 139 h 139"/>
                  <a:gd name="T12" fmla="*/ 58 w 58"/>
                  <a:gd name="T1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139">
                    <a:moveTo>
                      <a:pt x="5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9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35"/>
                      <a:pt x="2" y="139"/>
                      <a:pt x="8" y="139"/>
                    </a:cubicBezTo>
                    <a:cubicBezTo>
                      <a:pt x="58" y="139"/>
                      <a:pt x="58" y="139"/>
                      <a:pt x="58" y="139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ïsļíḍê">
                <a:extLst>
                  <a:ext uri="{FF2B5EF4-FFF2-40B4-BE49-F238E27FC236}">
                    <a16:creationId xmlns:a16="http://schemas.microsoft.com/office/drawing/2014/main" id="{6825CAFF-28C2-4DA3-86A5-6FE05262B2CE}"/>
                  </a:ext>
                </a:extLst>
              </p:cNvPr>
              <p:cNvSpPr/>
              <p:nvPr/>
            </p:nvSpPr>
            <p:spPr bwMode="auto">
              <a:xfrm>
                <a:off x="4945741" y="2453297"/>
                <a:ext cx="546809" cy="500600"/>
              </a:xfrm>
              <a:custGeom>
                <a:avLst/>
                <a:gdLst>
                  <a:gd name="T0" fmla="*/ 34 w 34"/>
                  <a:gd name="T1" fmla="*/ 12 h 31"/>
                  <a:gd name="T2" fmla="*/ 26 w 34"/>
                  <a:gd name="T3" fmla="*/ 12 h 31"/>
                  <a:gd name="T4" fmla="*/ 26 w 34"/>
                  <a:gd name="T5" fmla="*/ 10 h 31"/>
                  <a:gd name="T6" fmla="*/ 31 w 34"/>
                  <a:gd name="T7" fmla="*/ 5 h 31"/>
                  <a:gd name="T8" fmla="*/ 34 w 34"/>
                  <a:gd name="T9" fmla="*/ 5 h 31"/>
                  <a:gd name="T10" fmla="*/ 34 w 34"/>
                  <a:gd name="T11" fmla="*/ 0 h 31"/>
                  <a:gd name="T12" fmla="*/ 28 w 34"/>
                  <a:gd name="T13" fmla="*/ 0 h 31"/>
                  <a:gd name="T14" fmla="*/ 18 w 34"/>
                  <a:gd name="T15" fmla="*/ 10 h 31"/>
                  <a:gd name="T16" fmla="*/ 19 w 34"/>
                  <a:gd name="T17" fmla="*/ 12 h 31"/>
                  <a:gd name="T18" fmla="*/ 9 w 34"/>
                  <a:gd name="T19" fmla="*/ 12 h 31"/>
                  <a:gd name="T20" fmla="*/ 0 w 34"/>
                  <a:gd name="T21" fmla="*/ 21 h 31"/>
                  <a:gd name="T22" fmla="*/ 9 w 34"/>
                  <a:gd name="T23" fmla="*/ 31 h 31"/>
                  <a:gd name="T24" fmla="*/ 34 w 34"/>
                  <a:gd name="T25" fmla="*/ 31 h 31"/>
                  <a:gd name="T26" fmla="*/ 34 w 34"/>
                  <a:gd name="T27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" h="31">
                    <a:moveTo>
                      <a:pt x="34" y="12"/>
                    </a:move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7"/>
                      <a:pt x="28" y="5"/>
                      <a:pt x="31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0"/>
                      <a:pt x="18" y="4"/>
                      <a:pt x="18" y="10"/>
                    </a:cubicBezTo>
                    <a:cubicBezTo>
                      <a:pt x="18" y="10"/>
                      <a:pt x="19" y="11"/>
                      <a:pt x="1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4" y="12"/>
                      <a:pt x="0" y="16"/>
                      <a:pt x="0" y="21"/>
                    </a:cubicBezTo>
                    <a:cubicBezTo>
                      <a:pt x="0" y="27"/>
                      <a:pt x="4" y="31"/>
                      <a:pt x="9" y="31"/>
                    </a:cubicBezTo>
                    <a:cubicBezTo>
                      <a:pt x="34" y="31"/>
                      <a:pt x="34" y="31"/>
                      <a:pt x="34" y="31"/>
                    </a:cubicBezTo>
                    <a:lnTo>
                      <a:pt x="34" y="12"/>
                    </a:lnTo>
                    <a:close/>
                  </a:path>
                </a:pathLst>
              </a:custGeom>
              <a:solidFill>
                <a:srgbClr val="F789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íṣ1iḓe">
                <a:extLst>
                  <a:ext uri="{FF2B5EF4-FFF2-40B4-BE49-F238E27FC236}">
                    <a16:creationId xmlns:a16="http://schemas.microsoft.com/office/drawing/2014/main" id="{9CB57A65-BE7B-4E63-8A17-EA8DF16DE577}"/>
                  </a:ext>
                </a:extLst>
              </p:cNvPr>
              <p:cNvSpPr/>
              <p:nvPr/>
            </p:nvSpPr>
            <p:spPr bwMode="auto">
              <a:xfrm>
                <a:off x="4691588" y="3269657"/>
                <a:ext cx="800957" cy="308060"/>
              </a:xfrm>
              <a:prstGeom prst="rect">
                <a:avLst/>
              </a:prstGeom>
              <a:solidFill>
                <a:srgbClr val="8EC3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iṣ1iḑe">
                <a:extLst>
                  <a:ext uri="{FF2B5EF4-FFF2-40B4-BE49-F238E27FC236}">
                    <a16:creationId xmlns:a16="http://schemas.microsoft.com/office/drawing/2014/main" id="{DF2E9CAF-2DB8-40E5-8669-D465EDBF4578}"/>
                  </a:ext>
                </a:extLst>
              </p:cNvPr>
              <p:cNvSpPr/>
              <p:nvPr/>
            </p:nvSpPr>
            <p:spPr bwMode="auto">
              <a:xfrm>
                <a:off x="4691588" y="3685538"/>
                <a:ext cx="800957" cy="308060"/>
              </a:xfrm>
              <a:prstGeom prst="rect">
                <a:avLst/>
              </a:prstGeom>
              <a:solidFill>
                <a:srgbClr val="8EC3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íşḷïḋé">
                <a:extLst>
                  <a:ext uri="{FF2B5EF4-FFF2-40B4-BE49-F238E27FC236}">
                    <a16:creationId xmlns:a16="http://schemas.microsoft.com/office/drawing/2014/main" id="{CA3B2701-2E76-4891-A83E-5073AC40488B}"/>
                  </a:ext>
                </a:extLst>
              </p:cNvPr>
              <p:cNvSpPr/>
              <p:nvPr/>
            </p:nvSpPr>
            <p:spPr bwMode="auto">
              <a:xfrm>
                <a:off x="4691588" y="4101420"/>
                <a:ext cx="800957" cy="308060"/>
              </a:xfrm>
              <a:prstGeom prst="rect">
                <a:avLst/>
              </a:prstGeom>
              <a:solidFill>
                <a:srgbClr val="8EC3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íš1ïḍé">
                <a:extLst>
                  <a:ext uri="{FF2B5EF4-FFF2-40B4-BE49-F238E27FC236}">
                    <a16:creationId xmlns:a16="http://schemas.microsoft.com/office/drawing/2014/main" id="{A3899CEF-BA6C-4C06-9B5C-B98EA0015CB9}"/>
                  </a:ext>
                </a:extLst>
              </p:cNvPr>
              <p:cNvSpPr/>
              <p:nvPr/>
            </p:nvSpPr>
            <p:spPr bwMode="auto">
              <a:xfrm>
                <a:off x="4691588" y="4517301"/>
                <a:ext cx="800957" cy="323463"/>
              </a:xfrm>
              <a:prstGeom prst="rect">
                <a:avLst/>
              </a:prstGeom>
              <a:solidFill>
                <a:srgbClr val="8EC3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íş1îḋê">
                <a:extLst>
                  <a:ext uri="{FF2B5EF4-FFF2-40B4-BE49-F238E27FC236}">
                    <a16:creationId xmlns:a16="http://schemas.microsoft.com/office/drawing/2014/main" id="{4E054544-B0B7-4D85-8DD9-EDD6BBC9BEA9}"/>
                  </a:ext>
                </a:extLst>
              </p:cNvPr>
              <p:cNvSpPr/>
              <p:nvPr/>
            </p:nvSpPr>
            <p:spPr bwMode="auto">
              <a:xfrm>
                <a:off x="6100967" y="3300463"/>
                <a:ext cx="46209" cy="238749"/>
              </a:xfrm>
              <a:prstGeom prst="rect">
                <a:avLst/>
              </a:prstGeom>
              <a:solidFill>
                <a:srgbClr val="235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šḷíḍê">
                <a:extLst>
                  <a:ext uri="{FF2B5EF4-FFF2-40B4-BE49-F238E27FC236}">
                    <a16:creationId xmlns:a16="http://schemas.microsoft.com/office/drawing/2014/main" id="{8CAEB6FB-6ACD-43DE-8AB3-626A39A88138}"/>
                  </a:ext>
                </a:extLst>
              </p:cNvPr>
              <p:cNvSpPr/>
              <p:nvPr/>
            </p:nvSpPr>
            <p:spPr bwMode="auto">
              <a:xfrm>
                <a:off x="6008548" y="3400585"/>
                <a:ext cx="238749" cy="46209"/>
              </a:xfrm>
              <a:prstGeom prst="rect">
                <a:avLst/>
              </a:prstGeom>
              <a:solidFill>
                <a:srgbClr val="235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îṡlïḍe">
                <a:extLst>
                  <a:ext uri="{FF2B5EF4-FFF2-40B4-BE49-F238E27FC236}">
                    <a16:creationId xmlns:a16="http://schemas.microsoft.com/office/drawing/2014/main" id="{6CDEB9DA-0489-4E78-9A39-693AF8520972}"/>
                  </a:ext>
                </a:extLst>
              </p:cNvPr>
              <p:cNvSpPr/>
              <p:nvPr/>
            </p:nvSpPr>
            <p:spPr bwMode="auto">
              <a:xfrm>
                <a:off x="6100967" y="3716344"/>
                <a:ext cx="46209" cy="238749"/>
              </a:xfrm>
              <a:prstGeom prst="rect">
                <a:avLst/>
              </a:prstGeom>
              <a:solidFill>
                <a:srgbClr val="235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íṣļïḋê">
                <a:extLst>
                  <a:ext uri="{FF2B5EF4-FFF2-40B4-BE49-F238E27FC236}">
                    <a16:creationId xmlns:a16="http://schemas.microsoft.com/office/drawing/2014/main" id="{BAAC6E7C-9FD5-41ED-9AF5-DA2C4158ECAA}"/>
                  </a:ext>
                </a:extLst>
              </p:cNvPr>
              <p:cNvSpPr/>
              <p:nvPr/>
            </p:nvSpPr>
            <p:spPr bwMode="auto">
              <a:xfrm>
                <a:off x="6008548" y="3816467"/>
                <a:ext cx="238749" cy="46209"/>
              </a:xfrm>
              <a:prstGeom prst="rect">
                <a:avLst/>
              </a:prstGeom>
              <a:solidFill>
                <a:srgbClr val="235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íşḻidé">
                <a:extLst>
                  <a:ext uri="{FF2B5EF4-FFF2-40B4-BE49-F238E27FC236}">
                    <a16:creationId xmlns:a16="http://schemas.microsoft.com/office/drawing/2014/main" id="{6E3945C6-9855-4F20-8743-5B0A92AE3886}"/>
                  </a:ext>
                </a:extLst>
              </p:cNvPr>
              <p:cNvSpPr/>
              <p:nvPr/>
            </p:nvSpPr>
            <p:spPr bwMode="auto">
              <a:xfrm>
                <a:off x="6008548" y="4232348"/>
                <a:ext cx="238749" cy="61612"/>
              </a:xfrm>
              <a:prstGeom prst="rect">
                <a:avLst/>
              </a:prstGeom>
              <a:solidFill>
                <a:srgbClr val="D93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ïṥlíḑê">
                <a:extLst>
                  <a:ext uri="{FF2B5EF4-FFF2-40B4-BE49-F238E27FC236}">
                    <a16:creationId xmlns:a16="http://schemas.microsoft.com/office/drawing/2014/main" id="{A5F6C1A1-A201-4EBC-9287-13F1DFCD6A73}"/>
                  </a:ext>
                </a:extLst>
              </p:cNvPr>
              <p:cNvSpPr/>
              <p:nvPr/>
            </p:nvSpPr>
            <p:spPr bwMode="auto">
              <a:xfrm>
                <a:off x="6100967" y="4563510"/>
                <a:ext cx="46209" cy="223346"/>
              </a:xfrm>
              <a:prstGeom prst="rect">
                <a:avLst/>
              </a:prstGeom>
              <a:solidFill>
                <a:srgbClr val="235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iŝľiḍé">
                <a:extLst>
                  <a:ext uri="{FF2B5EF4-FFF2-40B4-BE49-F238E27FC236}">
                    <a16:creationId xmlns:a16="http://schemas.microsoft.com/office/drawing/2014/main" id="{81CEA196-0561-445F-A8A6-2665E9EC2AB9}"/>
                  </a:ext>
                </a:extLst>
              </p:cNvPr>
              <p:cNvSpPr/>
              <p:nvPr/>
            </p:nvSpPr>
            <p:spPr bwMode="auto">
              <a:xfrm>
                <a:off x="6008548" y="4648229"/>
                <a:ext cx="238749" cy="61612"/>
              </a:xfrm>
              <a:prstGeom prst="rect">
                <a:avLst/>
              </a:prstGeom>
              <a:solidFill>
                <a:srgbClr val="235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iSļïḍê">
                <a:extLst>
                  <a:ext uri="{FF2B5EF4-FFF2-40B4-BE49-F238E27FC236}">
                    <a16:creationId xmlns:a16="http://schemas.microsoft.com/office/drawing/2014/main" id="{C6C220BE-C1BC-4C40-B3A8-D1DF9A97709C}"/>
                  </a:ext>
                </a:extLst>
              </p:cNvPr>
              <p:cNvSpPr/>
              <p:nvPr/>
            </p:nvSpPr>
            <p:spPr bwMode="auto">
              <a:xfrm>
                <a:off x="5315413" y="4948586"/>
                <a:ext cx="2033198" cy="446687"/>
              </a:xfrm>
              <a:custGeom>
                <a:avLst/>
                <a:gdLst>
                  <a:gd name="T0" fmla="*/ 61 w 127"/>
                  <a:gd name="T1" fmla="*/ 27 h 28"/>
                  <a:gd name="T2" fmla="*/ 0 w 127"/>
                  <a:gd name="T3" fmla="*/ 13 h 28"/>
                  <a:gd name="T4" fmla="*/ 62 w 127"/>
                  <a:gd name="T5" fmla="*/ 1 h 28"/>
                  <a:gd name="T6" fmla="*/ 127 w 127"/>
                  <a:gd name="T7" fmla="*/ 15 h 28"/>
                  <a:gd name="T8" fmla="*/ 61 w 127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8">
                    <a:moveTo>
                      <a:pt x="61" y="27"/>
                    </a:moveTo>
                    <a:cubicBezTo>
                      <a:pt x="31" y="27"/>
                      <a:pt x="0" y="21"/>
                      <a:pt x="0" y="13"/>
                    </a:cubicBezTo>
                    <a:cubicBezTo>
                      <a:pt x="0" y="6"/>
                      <a:pt x="31" y="0"/>
                      <a:pt x="62" y="1"/>
                    </a:cubicBezTo>
                    <a:cubicBezTo>
                      <a:pt x="93" y="1"/>
                      <a:pt x="127" y="7"/>
                      <a:pt x="127" y="15"/>
                    </a:cubicBezTo>
                    <a:cubicBezTo>
                      <a:pt x="127" y="22"/>
                      <a:pt x="92" y="28"/>
                      <a:pt x="61" y="27"/>
                    </a:cubicBezTo>
                    <a:close/>
                  </a:path>
                </a:pathLst>
              </a:custGeom>
              <a:solidFill>
                <a:srgbClr val="235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iṡľiḑê">
                <a:extLst>
                  <a:ext uri="{FF2B5EF4-FFF2-40B4-BE49-F238E27FC236}">
                    <a16:creationId xmlns:a16="http://schemas.microsoft.com/office/drawing/2014/main" id="{2B5E6B4B-5B2E-46C3-B844-F8B0EF2FEB54}"/>
                  </a:ext>
                </a:extLst>
              </p:cNvPr>
              <p:cNvSpPr/>
              <p:nvPr/>
            </p:nvSpPr>
            <p:spPr bwMode="auto">
              <a:xfrm>
                <a:off x="5315413" y="4948586"/>
                <a:ext cx="1008900" cy="431284"/>
              </a:xfrm>
              <a:custGeom>
                <a:avLst/>
                <a:gdLst>
                  <a:gd name="T0" fmla="*/ 63 w 63"/>
                  <a:gd name="T1" fmla="*/ 1 h 27"/>
                  <a:gd name="T2" fmla="*/ 62 w 63"/>
                  <a:gd name="T3" fmla="*/ 1 h 27"/>
                  <a:gd name="T4" fmla="*/ 0 w 63"/>
                  <a:gd name="T5" fmla="*/ 13 h 27"/>
                  <a:gd name="T6" fmla="*/ 61 w 63"/>
                  <a:gd name="T7" fmla="*/ 27 h 27"/>
                  <a:gd name="T8" fmla="*/ 63 w 63"/>
                  <a:gd name="T9" fmla="*/ 27 h 27"/>
                  <a:gd name="T10" fmla="*/ 63 w 63"/>
                  <a:gd name="T11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27">
                    <a:moveTo>
                      <a:pt x="63" y="1"/>
                    </a:moveTo>
                    <a:cubicBezTo>
                      <a:pt x="62" y="1"/>
                      <a:pt x="62" y="1"/>
                      <a:pt x="62" y="1"/>
                    </a:cubicBezTo>
                    <a:cubicBezTo>
                      <a:pt x="31" y="0"/>
                      <a:pt x="0" y="6"/>
                      <a:pt x="0" y="13"/>
                    </a:cubicBezTo>
                    <a:cubicBezTo>
                      <a:pt x="0" y="21"/>
                      <a:pt x="31" y="27"/>
                      <a:pt x="61" y="27"/>
                    </a:cubicBezTo>
                    <a:cubicBezTo>
                      <a:pt x="62" y="27"/>
                      <a:pt x="62" y="27"/>
                      <a:pt x="63" y="27"/>
                    </a:cubicBez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1035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iṥḷiḋè">
                <a:extLst>
                  <a:ext uri="{FF2B5EF4-FFF2-40B4-BE49-F238E27FC236}">
                    <a16:creationId xmlns:a16="http://schemas.microsoft.com/office/drawing/2014/main" id="{FDE79CA7-177F-43C2-BDE8-1644B0A8E79B}"/>
                  </a:ext>
                </a:extLst>
              </p:cNvPr>
              <p:cNvSpPr/>
              <p:nvPr/>
            </p:nvSpPr>
            <p:spPr bwMode="auto">
              <a:xfrm>
                <a:off x="6324308" y="4771453"/>
                <a:ext cx="978094" cy="369672"/>
              </a:xfrm>
              <a:custGeom>
                <a:avLst/>
                <a:gdLst>
                  <a:gd name="T0" fmla="*/ 59 w 61"/>
                  <a:gd name="T1" fmla="*/ 23 h 23"/>
                  <a:gd name="T2" fmla="*/ 53 w 61"/>
                  <a:gd name="T3" fmla="*/ 13 h 23"/>
                  <a:gd name="T4" fmla="*/ 0 w 61"/>
                  <a:gd name="T5" fmla="*/ 10 h 23"/>
                  <a:gd name="T6" fmla="*/ 9 w 61"/>
                  <a:gd name="T7" fmla="*/ 11 h 23"/>
                  <a:gd name="T8" fmla="*/ 31 w 61"/>
                  <a:gd name="T9" fmla="*/ 10 h 23"/>
                  <a:gd name="T10" fmla="*/ 52 w 61"/>
                  <a:gd name="T11" fmla="*/ 20 h 23"/>
                  <a:gd name="T12" fmla="*/ 59 w 61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23">
                    <a:moveTo>
                      <a:pt x="59" y="23"/>
                    </a:moveTo>
                    <a:cubicBezTo>
                      <a:pt x="59" y="23"/>
                      <a:pt x="61" y="18"/>
                      <a:pt x="53" y="13"/>
                    </a:cubicBezTo>
                    <a:cubicBezTo>
                      <a:pt x="47" y="9"/>
                      <a:pt x="7" y="0"/>
                      <a:pt x="0" y="10"/>
                    </a:cubicBezTo>
                    <a:cubicBezTo>
                      <a:pt x="0" y="10"/>
                      <a:pt x="1" y="12"/>
                      <a:pt x="9" y="11"/>
                    </a:cubicBezTo>
                    <a:cubicBezTo>
                      <a:pt x="17" y="9"/>
                      <a:pt x="21" y="8"/>
                      <a:pt x="31" y="10"/>
                    </a:cubicBezTo>
                    <a:cubicBezTo>
                      <a:pt x="41" y="12"/>
                      <a:pt x="53" y="15"/>
                      <a:pt x="52" y="20"/>
                    </a:cubicBezTo>
                    <a:lnTo>
                      <a:pt x="59" y="23"/>
                    </a:lnTo>
                    <a:close/>
                  </a:path>
                </a:pathLst>
              </a:custGeom>
              <a:solidFill>
                <a:srgbClr val="235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iṧḻíḑê">
                <a:extLst>
                  <a:ext uri="{FF2B5EF4-FFF2-40B4-BE49-F238E27FC236}">
                    <a16:creationId xmlns:a16="http://schemas.microsoft.com/office/drawing/2014/main" id="{4BC11ABA-99CA-4B79-9774-7FFBF926DEBB}"/>
                  </a:ext>
                </a:extLst>
              </p:cNvPr>
              <p:cNvSpPr/>
              <p:nvPr/>
            </p:nvSpPr>
            <p:spPr bwMode="auto">
              <a:xfrm>
                <a:off x="5315413" y="5010198"/>
                <a:ext cx="385075" cy="323463"/>
              </a:xfrm>
              <a:custGeom>
                <a:avLst/>
                <a:gdLst>
                  <a:gd name="T0" fmla="*/ 24 w 24"/>
                  <a:gd name="T1" fmla="*/ 10 h 20"/>
                  <a:gd name="T2" fmla="*/ 22 w 24"/>
                  <a:gd name="T3" fmla="*/ 0 h 20"/>
                  <a:gd name="T4" fmla="*/ 0 w 24"/>
                  <a:gd name="T5" fmla="*/ 9 h 20"/>
                  <a:gd name="T6" fmla="*/ 22 w 24"/>
                  <a:gd name="T7" fmla="*/ 20 h 20"/>
                  <a:gd name="T8" fmla="*/ 24 w 24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0">
                    <a:moveTo>
                      <a:pt x="24" y="10"/>
                    </a:moveTo>
                    <a:cubicBezTo>
                      <a:pt x="24" y="6"/>
                      <a:pt x="24" y="3"/>
                      <a:pt x="22" y="0"/>
                    </a:cubicBezTo>
                    <a:cubicBezTo>
                      <a:pt x="9" y="2"/>
                      <a:pt x="0" y="5"/>
                      <a:pt x="0" y="9"/>
                    </a:cubicBezTo>
                    <a:cubicBezTo>
                      <a:pt x="0" y="13"/>
                      <a:pt x="9" y="17"/>
                      <a:pt x="22" y="20"/>
                    </a:cubicBezTo>
                    <a:cubicBezTo>
                      <a:pt x="23" y="17"/>
                      <a:pt x="24" y="13"/>
                      <a:pt x="24" y="10"/>
                    </a:cubicBezTo>
                    <a:close/>
                  </a:path>
                </a:pathLst>
              </a:custGeom>
              <a:solidFill>
                <a:srgbClr val="F789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î$ḷîďê">
                <a:extLst>
                  <a:ext uri="{FF2B5EF4-FFF2-40B4-BE49-F238E27FC236}">
                    <a16:creationId xmlns:a16="http://schemas.microsoft.com/office/drawing/2014/main" id="{2C6696CF-5D8C-4350-97F8-8DEB4AFCDB95}"/>
                  </a:ext>
                </a:extLst>
              </p:cNvPr>
              <p:cNvSpPr/>
              <p:nvPr/>
            </p:nvSpPr>
            <p:spPr bwMode="auto">
              <a:xfrm>
                <a:off x="5222995" y="5110320"/>
                <a:ext cx="138627" cy="107821"/>
              </a:xfrm>
              <a:custGeom>
                <a:avLst/>
                <a:gdLst>
                  <a:gd name="T0" fmla="*/ 9 w 9"/>
                  <a:gd name="T1" fmla="*/ 3 h 7"/>
                  <a:gd name="T2" fmla="*/ 8 w 9"/>
                  <a:gd name="T3" fmla="*/ 0 h 7"/>
                  <a:gd name="T4" fmla="*/ 0 w 9"/>
                  <a:gd name="T5" fmla="*/ 3 h 7"/>
                  <a:gd name="T6" fmla="*/ 8 w 9"/>
                  <a:gd name="T7" fmla="*/ 7 h 7"/>
                  <a:gd name="T8" fmla="*/ 9 w 9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7">
                    <a:moveTo>
                      <a:pt x="9" y="3"/>
                    </a:moveTo>
                    <a:cubicBezTo>
                      <a:pt x="9" y="2"/>
                      <a:pt x="9" y="1"/>
                      <a:pt x="8" y="0"/>
                    </a:cubicBezTo>
                    <a:cubicBezTo>
                      <a:pt x="4" y="1"/>
                      <a:pt x="0" y="2"/>
                      <a:pt x="0" y="3"/>
                    </a:cubicBezTo>
                    <a:cubicBezTo>
                      <a:pt x="0" y="5"/>
                      <a:pt x="4" y="6"/>
                      <a:pt x="8" y="7"/>
                    </a:cubicBezTo>
                    <a:cubicBezTo>
                      <a:pt x="9" y="6"/>
                      <a:pt x="9" y="5"/>
                      <a:pt x="9" y="3"/>
                    </a:cubicBezTo>
                    <a:close/>
                  </a:path>
                </a:pathLst>
              </a:custGeom>
              <a:solidFill>
                <a:srgbClr val="1035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î$lïḓe">
                <a:extLst>
                  <a:ext uri="{FF2B5EF4-FFF2-40B4-BE49-F238E27FC236}">
                    <a16:creationId xmlns:a16="http://schemas.microsoft.com/office/drawing/2014/main" id="{0CC882A2-B952-4D66-B3D2-C844DEA392B2}"/>
                  </a:ext>
                </a:extLst>
              </p:cNvPr>
              <p:cNvSpPr/>
              <p:nvPr/>
            </p:nvSpPr>
            <p:spPr bwMode="auto">
              <a:xfrm>
                <a:off x="6147176" y="4933183"/>
                <a:ext cx="177137" cy="477493"/>
              </a:xfrm>
              <a:custGeom>
                <a:avLst/>
                <a:gdLst>
                  <a:gd name="T0" fmla="*/ 6 w 11"/>
                  <a:gd name="T1" fmla="*/ 30 h 30"/>
                  <a:gd name="T2" fmla="*/ 1 w 11"/>
                  <a:gd name="T3" fmla="*/ 26 h 30"/>
                  <a:gd name="T4" fmla="*/ 1 w 11"/>
                  <a:gd name="T5" fmla="*/ 4 h 30"/>
                  <a:gd name="T6" fmla="*/ 6 w 11"/>
                  <a:gd name="T7" fmla="*/ 0 h 30"/>
                  <a:gd name="T8" fmla="*/ 11 w 11"/>
                  <a:gd name="T9" fmla="*/ 4 h 30"/>
                  <a:gd name="T10" fmla="*/ 11 w 11"/>
                  <a:gd name="T11" fmla="*/ 26 h 30"/>
                  <a:gd name="T12" fmla="*/ 6 w 11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0">
                    <a:moveTo>
                      <a:pt x="6" y="30"/>
                    </a:moveTo>
                    <a:cubicBezTo>
                      <a:pt x="3" y="30"/>
                      <a:pt x="0" y="29"/>
                      <a:pt x="1" y="2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1"/>
                      <a:pt x="3" y="0"/>
                      <a:pt x="6" y="0"/>
                    </a:cubicBezTo>
                    <a:cubicBezTo>
                      <a:pt x="9" y="0"/>
                      <a:pt x="11" y="1"/>
                      <a:pt x="11" y="4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9"/>
                      <a:pt x="8" y="30"/>
                      <a:pt x="6" y="30"/>
                    </a:cubicBezTo>
                    <a:close/>
                  </a:path>
                </a:pathLst>
              </a:custGeom>
              <a:solidFill>
                <a:srgbClr val="F789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94" name="dac2596d-99e3-412c-ad91-6f9f2935b7e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4"/>
              </p:custDataLst>
            </p:nvPr>
          </p:nvGrpSpPr>
          <p:grpSpPr>
            <a:xfrm>
              <a:off x="2313063" y="1597881"/>
              <a:ext cx="1783051" cy="1272144"/>
              <a:chOff x="2641601" y="1209675"/>
              <a:chExt cx="6908802" cy="4929188"/>
            </a:xfrm>
          </p:grpSpPr>
          <p:grpSp>
            <p:nvGrpSpPr>
              <p:cNvPr id="1495" name="íSḷíḍê"/>
              <p:cNvGrpSpPr>
                <a:grpSpLocks/>
              </p:cNvGrpSpPr>
              <p:nvPr/>
            </p:nvGrpSpPr>
            <p:grpSpPr bwMode="auto">
              <a:xfrm>
                <a:off x="2641601" y="1482725"/>
                <a:ext cx="6908802" cy="4656138"/>
                <a:chOff x="1664" y="934"/>
                <a:chExt cx="4352" cy="2933"/>
              </a:xfrm>
            </p:grpSpPr>
            <p:sp>
              <p:nvSpPr>
                <p:cNvPr id="2624" name="ïṧḷïdé"/>
                <p:cNvSpPr/>
                <p:nvPr/>
              </p:nvSpPr>
              <p:spPr bwMode="auto">
                <a:xfrm>
                  <a:off x="3889" y="3180"/>
                  <a:ext cx="2127" cy="238"/>
                </a:xfrm>
                <a:custGeom>
                  <a:avLst/>
                  <a:gdLst>
                    <a:gd name="T0" fmla="*/ 520 w 4629"/>
                    <a:gd name="T1" fmla="*/ 0 h 518"/>
                    <a:gd name="T2" fmla="*/ 4629 w 4629"/>
                    <a:gd name="T3" fmla="*/ 0 h 518"/>
                    <a:gd name="T4" fmla="*/ 4214 w 4629"/>
                    <a:gd name="T5" fmla="*/ 496 h 518"/>
                    <a:gd name="T6" fmla="*/ 0 w 4629"/>
                    <a:gd name="T7" fmla="*/ 496 h 518"/>
                    <a:gd name="T8" fmla="*/ 520 w 4629"/>
                    <a:gd name="T9" fmla="*/ 0 h 5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29" h="518">
                      <a:moveTo>
                        <a:pt x="520" y="0"/>
                      </a:moveTo>
                      <a:cubicBezTo>
                        <a:pt x="4629" y="0"/>
                        <a:pt x="4629" y="0"/>
                        <a:pt x="4629" y="0"/>
                      </a:cubicBezTo>
                      <a:cubicBezTo>
                        <a:pt x="4629" y="0"/>
                        <a:pt x="4560" y="496"/>
                        <a:pt x="4214" y="496"/>
                      </a:cubicBezTo>
                      <a:cubicBezTo>
                        <a:pt x="3868" y="496"/>
                        <a:pt x="0" y="496"/>
                        <a:pt x="0" y="496"/>
                      </a:cubicBezTo>
                      <a:cubicBezTo>
                        <a:pt x="0" y="496"/>
                        <a:pt x="522" y="518"/>
                        <a:pt x="520" y="0"/>
                      </a:cubicBezTo>
                      <a:close/>
                    </a:path>
                  </a:pathLst>
                </a:custGeom>
                <a:solidFill>
                  <a:srgbClr val="D8CF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5" name="íṣļîḍe"/>
                <p:cNvSpPr/>
                <p:nvPr/>
              </p:nvSpPr>
              <p:spPr bwMode="auto">
                <a:xfrm>
                  <a:off x="3562" y="934"/>
                  <a:ext cx="2075" cy="2472"/>
                </a:xfrm>
                <a:custGeom>
                  <a:avLst/>
                  <a:gdLst>
                    <a:gd name="T0" fmla="*/ 1233 w 4515"/>
                    <a:gd name="T1" fmla="*/ 4887 h 5379"/>
                    <a:gd name="T2" fmla="*/ 4515 w 4515"/>
                    <a:gd name="T3" fmla="*/ 4887 h 5379"/>
                    <a:gd name="T4" fmla="*/ 4515 w 4515"/>
                    <a:gd name="T5" fmla="*/ 408 h 5379"/>
                    <a:gd name="T6" fmla="*/ 4102 w 4515"/>
                    <a:gd name="T7" fmla="*/ 0 h 5379"/>
                    <a:gd name="T8" fmla="*/ 3976 w 4515"/>
                    <a:gd name="T9" fmla="*/ 0 h 5379"/>
                    <a:gd name="T10" fmla="*/ 262 w 4515"/>
                    <a:gd name="T11" fmla="*/ 0 h 5379"/>
                    <a:gd name="T12" fmla="*/ 262 w 4515"/>
                    <a:gd name="T13" fmla="*/ 0 h 5379"/>
                    <a:gd name="T14" fmla="*/ 0 w 4515"/>
                    <a:gd name="T15" fmla="*/ 0 h 5379"/>
                    <a:gd name="T16" fmla="*/ 1 w 4515"/>
                    <a:gd name="T17" fmla="*/ 2 h 5379"/>
                    <a:gd name="T18" fmla="*/ 258 w 4515"/>
                    <a:gd name="T19" fmla="*/ 496 h 5379"/>
                    <a:gd name="T20" fmla="*/ 264 w 4515"/>
                    <a:gd name="T21" fmla="*/ 496 h 5379"/>
                    <a:gd name="T22" fmla="*/ 264 w 4515"/>
                    <a:gd name="T23" fmla="*/ 595 h 5379"/>
                    <a:gd name="T24" fmla="*/ 264 w 4515"/>
                    <a:gd name="T25" fmla="*/ 4967 h 5379"/>
                    <a:gd name="T26" fmla="*/ 265 w 4515"/>
                    <a:gd name="T27" fmla="*/ 4971 h 5379"/>
                    <a:gd name="T28" fmla="*/ 677 w 4515"/>
                    <a:gd name="T29" fmla="*/ 5379 h 5379"/>
                    <a:gd name="T30" fmla="*/ 804 w 4515"/>
                    <a:gd name="T31" fmla="*/ 5379 h 5379"/>
                    <a:gd name="T32" fmla="*/ 1233 w 4515"/>
                    <a:gd name="T33" fmla="*/ 4887 h 5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515" h="5379">
                      <a:moveTo>
                        <a:pt x="1233" y="4887"/>
                      </a:moveTo>
                      <a:cubicBezTo>
                        <a:pt x="4515" y="4887"/>
                        <a:pt x="4515" y="4887"/>
                        <a:pt x="4515" y="4887"/>
                      </a:cubicBezTo>
                      <a:cubicBezTo>
                        <a:pt x="4515" y="408"/>
                        <a:pt x="4515" y="408"/>
                        <a:pt x="4515" y="408"/>
                      </a:cubicBezTo>
                      <a:cubicBezTo>
                        <a:pt x="4509" y="372"/>
                        <a:pt x="4453" y="35"/>
                        <a:pt x="4102" y="0"/>
                      </a:cubicBezTo>
                      <a:cubicBezTo>
                        <a:pt x="3976" y="0"/>
                        <a:pt x="3976" y="0"/>
                        <a:pt x="3976" y="0"/>
                      </a:cubicBezTo>
                      <a:cubicBezTo>
                        <a:pt x="262" y="0"/>
                        <a:pt x="262" y="0"/>
                        <a:pt x="262" y="0"/>
                      </a:cubicBezTo>
                      <a:cubicBezTo>
                        <a:pt x="262" y="0"/>
                        <a:pt x="262" y="0"/>
                        <a:pt x="262" y="0"/>
                      </a:cubicBezTo>
                      <a:cubicBezTo>
                        <a:pt x="159" y="0"/>
                        <a:pt x="70" y="0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258" y="89"/>
                        <a:pt x="258" y="496"/>
                      </a:cubicBezTo>
                      <a:cubicBezTo>
                        <a:pt x="264" y="496"/>
                        <a:pt x="264" y="496"/>
                        <a:pt x="264" y="496"/>
                      </a:cubicBezTo>
                      <a:cubicBezTo>
                        <a:pt x="264" y="595"/>
                        <a:pt x="264" y="595"/>
                        <a:pt x="264" y="595"/>
                      </a:cubicBezTo>
                      <a:cubicBezTo>
                        <a:pt x="264" y="4967"/>
                        <a:pt x="264" y="4967"/>
                        <a:pt x="264" y="4967"/>
                      </a:cubicBezTo>
                      <a:cubicBezTo>
                        <a:pt x="264" y="4967"/>
                        <a:pt x="264" y="4969"/>
                        <a:pt x="265" y="4971"/>
                      </a:cubicBezTo>
                      <a:cubicBezTo>
                        <a:pt x="270" y="5007"/>
                        <a:pt x="326" y="5344"/>
                        <a:pt x="677" y="5379"/>
                      </a:cubicBezTo>
                      <a:cubicBezTo>
                        <a:pt x="804" y="5379"/>
                        <a:pt x="804" y="5379"/>
                        <a:pt x="804" y="5379"/>
                      </a:cubicBezTo>
                      <a:cubicBezTo>
                        <a:pt x="1257" y="5339"/>
                        <a:pt x="1233" y="4887"/>
                        <a:pt x="1233" y="4887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6" name="íṡļíḓe"/>
                <p:cNvSpPr/>
                <p:nvPr/>
              </p:nvSpPr>
              <p:spPr bwMode="auto">
                <a:xfrm>
                  <a:off x="3301" y="934"/>
                  <a:ext cx="380" cy="228"/>
                </a:xfrm>
                <a:custGeom>
                  <a:avLst/>
                  <a:gdLst>
                    <a:gd name="T0" fmla="*/ 569 w 826"/>
                    <a:gd name="T1" fmla="*/ 2 h 496"/>
                    <a:gd name="T2" fmla="*/ 568 w 826"/>
                    <a:gd name="T3" fmla="*/ 0 h 496"/>
                    <a:gd name="T4" fmla="*/ 415 w 826"/>
                    <a:gd name="T5" fmla="*/ 0 h 496"/>
                    <a:gd name="T6" fmla="*/ 0 w 826"/>
                    <a:gd name="T7" fmla="*/ 496 h 496"/>
                    <a:gd name="T8" fmla="*/ 826 w 826"/>
                    <a:gd name="T9" fmla="*/ 496 h 496"/>
                    <a:gd name="T10" fmla="*/ 569 w 826"/>
                    <a:gd name="T11" fmla="*/ 2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26" h="496">
                      <a:moveTo>
                        <a:pt x="569" y="2"/>
                      </a:moveTo>
                      <a:cubicBezTo>
                        <a:pt x="568" y="0"/>
                        <a:pt x="568" y="0"/>
                        <a:pt x="568" y="0"/>
                      </a:cubicBezTo>
                      <a:cubicBezTo>
                        <a:pt x="496" y="0"/>
                        <a:pt x="444" y="0"/>
                        <a:pt x="415" y="0"/>
                      </a:cubicBezTo>
                      <a:cubicBezTo>
                        <a:pt x="69" y="0"/>
                        <a:pt x="0" y="496"/>
                        <a:pt x="0" y="496"/>
                      </a:cubicBezTo>
                      <a:cubicBezTo>
                        <a:pt x="826" y="496"/>
                        <a:pt x="826" y="496"/>
                        <a:pt x="826" y="496"/>
                      </a:cubicBezTo>
                      <a:cubicBezTo>
                        <a:pt x="826" y="89"/>
                        <a:pt x="569" y="2"/>
                        <a:pt x="569" y="2"/>
                      </a:cubicBezTo>
                      <a:close/>
                    </a:path>
                  </a:pathLst>
                </a:custGeom>
                <a:solidFill>
                  <a:srgbClr val="D8CF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7" name="iṩ1ide"/>
                <p:cNvSpPr/>
                <p:nvPr/>
              </p:nvSpPr>
              <p:spPr bwMode="auto">
                <a:xfrm>
                  <a:off x="4296" y="2696"/>
                  <a:ext cx="116" cy="90"/>
                </a:xfrm>
                <a:custGeom>
                  <a:avLst/>
                  <a:gdLst>
                    <a:gd name="T0" fmla="*/ 253 w 253"/>
                    <a:gd name="T1" fmla="*/ 128 h 195"/>
                    <a:gd name="T2" fmla="*/ 253 w 253"/>
                    <a:gd name="T3" fmla="*/ 0 h 195"/>
                    <a:gd name="T4" fmla="*/ 0 w 253"/>
                    <a:gd name="T5" fmla="*/ 104 h 195"/>
                    <a:gd name="T6" fmla="*/ 91 w 253"/>
                    <a:gd name="T7" fmla="*/ 195 h 195"/>
                    <a:gd name="T8" fmla="*/ 253 w 253"/>
                    <a:gd name="T9" fmla="*/ 128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195">
                      <a:moveTo>
                        <a:pt x="253" y="128"/>
                      </a:moveTo>
                      <a:cubicBezTo>
                        <a:pt x="253" y="0"/>
                        <a:pt x="253" y="0"/>
                        <a:pt x="253" y="0"/>
                      </a:cubicBezTo>
                      <a:cubicBezTo>
                        <a:pt x="155" y="2"/>
                        <a:pt x="67" y="41"/>
                        <a:pt x="0" y="104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134" y="155"/>
                        <a:pt x="190" y="130"/>
                        <a:pt x="253" y="128"/>
                      </a:cubicBezTo>
                      <a:close/>
                    </a:path>
                  </a:pathLst>
                </a:custGeom>
                <a:solidFill>
                  <a:srgbClr val="4CB2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8" name="iṩļiḍè"/>
                <p:cNvSpPr/>
                <p:nvPr/>
              </p:nvSpPr>
              <p:spPr bwMode="auto">
                <a:xfrm>
                  <a:off x="4241" y="2752"/>
                  <a:ext cx="90" cy="115"/>
                </a:xfrm>
                <a:custGeom>
                  <a:avLst/>
                  <a:gdLst>
                    <a:gd name="T0" fmla="*/ 195 w 195"/>
                    <a:gd name="T1" fmla="*/ 91 h 252"/>
                    <a:gd name="T2" fmla="*/ 104 w 195"/>
                    <a:gd name="T3" fmla="*/ 0 h 252"/>
                    <a:gd name="T4" fmla="*/ 0 w 195"/>
                    <a:gd name="T5" fmla="*/ 252 h 252"/>
                    <a:gd name="T6" fmla="*/ 128 w 195"/>
                    <a:gd name="T7" fmla="*/ 252 h 252"/>
                    <a:gd name="T8" fmla="*/ 195 w 195"/>
                    <a:gd name="T9" fmla="*/ 91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195" y="91"/>
                      </a:move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42" y="66"/>
                        <a:pt x="3" y="155"/>
                        <a:pt x="0" y="252"/>
                      </a:cubicBezTo>
                      <a:cubicBezTo>
                        <a:pt x="128" y="252"/>
                        <a:pt x="128" y="252"/>
                        <a:pt x="128" y="252"/>
                      </a:cubicBezTo>
                      <a:cubicBezTo>
                        <a:pt x="131" y="190"/>
                        <a:pt x="155" y="134"/>
                        <a:pt x="195" y="91"/>
                      </a:cubicBezTo>
                      <a:close/>
                    </a:path>
                  </a:pathLst>
                </a:custGeom>
                <a:solidFill>
                  <a:srgbClr val="4CB2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9" name="iṩļïḍé"/>
                <p:cNvSpPr/>
                <p:nvPr/>
              </p:nvSpPr>
              <p:spPr bwMode="auto">
                <a:xfrm>
                  <a:off x="4422" y="2696"/>
                  <a:ext cx="117" cy="90"/>
                </a:xfrm>
                <a:custGeom>
                  <a:avLst/>
                  <a:gdLst>
                    <a:gd name="T0" fmla="*/ 253 w 253"/>
                    <a:gd name="T1" fmla="*/ 104 h 195"/>
                    <a:gd name="T2" fmla="*/ 0 w 253"/>
                    <a:gd name="T3" fmla="*/ 0 h 195"/>
                    <a:gd name="T4" fmla="*/ 0 w 253"/>
                    <a:gd name="T5" fmla="*/ 128 h 195"/>
                    <a:gd name="T6" fmla="*/ 162 w 253"/>
                    <a:gd name="T7" fmla="*/ 195 h 195"/>
                    <a:gd name="T8" fmla="*/ 253 w 253"/>
                    <a:gd name="T9" fmla="*/ 104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195">
                      <a:moveTo>
                        <a:pt x="253" y="104"/>
                      </a:moveTo>
                      <a:cubicBezTo>
                        <a:pt x="186" y="41"/>
                        <a:pt x="98" y="2"/>
                        <a:pt x="0" y="0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62" y="130"/>
                        <a:pt x="119" y="155"/>
                        <a:pt x="162" y="195"/>
                      </a:cubicBezTo>
                      <a:lnTo>
                        <a:pt x="253" y="104"/>
                      </a:lnTo>
                      <a:close/>
                    </a:path>
                  </a:pathLst>
                </a:custGeom>
                <a:solidFill>
                  <a:srgbClr val="4CB2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0" name="îṡľidè"/>
                <p:cNvSpPr/>
                <p:nvPr/>
              </p:nvSpPr>
              <p:spPr bwMode="auto">
                <a:xfrm>
                  <a:off x="4504" y="2752"/>
                  <a:ext cx="90" cy="115"/>
                </a:xfrm>
                <a:custGeom>
                  <a:avLst/>
                  <a:gdLst>
                    <a:gd name="T0" fmla="*/ 0 w 195"/>
                    <a:gd name="T1" fmla="*/ 91 h 252"/>
                    <a:gd name="T2" fmla="*/ 67 w 195"/>
                    <a:gd name="T3" fmla="*/ 252 h 252"/>
                    <a:gd name="T4" fmla="*/ 195 w 195"/>
                    <a:gd name="T5" fmla="*/ 252 h 252"/>
                    <a:gd name="T6" fmla="*/ 91 w 195"/>
                    <a:gd name="T7" fmla="*/ 0 h 252"/>
                    <a:gd name="T8" fmla="*/ 0 w 195"/>
                    <a:gd name="T9" fmla="*/ 91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0" y="91"/>
                      </a:moveTo>
                      <a:cubicBezTo>
                        <a:pt x="39" y="134"/>
                        <a:pt x="64" y="190"/>
                        <a:pt x="67" y="252"/>
                      </a:cubicBezTo>
                      <a:cubicBezTo>
                        <a:pt x="195" y="252"/>
                        <a:pt x="195" y="252"/>
                        <a:pt x="195" y="252"/>
                      </a:cubicBezTo>
                      <a:cubicBezTo>
                        <a:pt x="192" y="155"/>
                        <a:pt x="153" y="66"/>
                        <a:pt x="91" y="0"/>
                      </a:cubicBez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rgbClr val="4CB2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1" name="işliḍe"/>
                <p:cNvSpPr/>
                <p:nvPr/>
              </p:nvSpPr>
              <p:spPr bwMode="auto">
                <a:xfrm>
                  <a:off x="4504" y="2878"/>
                  <a:ext cx="90" cy="116"/>
                </a:xfrm>
                <a:custGeom>
                  <a:avLst/>
                  <a:gdLst>
                    <a:gd name="T0" fmla="*/ 0 w 195"/>
                    <a:gd name="T1" fmla="*/ 162 h 252"/>
                    <a:gd name="T2" fmla="*/ 91 w 195"/>
                    <a:gd name="T3" fmla="*/ 252 h 252"/>
                    <a:gd name="T4" fmla="*/ 195 w 195"/>
                    <a:gd name="T5" fmla="*/ 0 h 252"/>
                    <a:gd name="T6" fmla="*/ 67 w 195"/>
                    <a:gd name="T7" fmla="*/ 0 h 252"/>
                    <a:gd name="T8" fmla="*/ 0 w 195"/>
                    <a:gd name="T9" fmla="*/ 162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0" y="162"/>
                      </a:moveTo>
                      <a:cubicBezTo>
                        <a:pt x="91" y="252"/>
                        <a:pt x="91" y="252"/>
                        <a:pt x="91" y="252"/>
                      </a:cubicBezTo>
                      <a:cubicBezTo>
                        <a:pt x="153" y="186"/>
                        <a:pt x="192" y="98"/>
                        <a:pt x="195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62"/>
                        <a:pt x="39" y="119"/>
                        <a:pt x="0" y="162"/>
                      </a:cubicBezTo>
                      <a:close/>
                    </a:path>
                  </a:pathLst>
                </a:custGeom>
                <a:solidFill>
                  <a:srgbClr val="4CB2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2" name="îṥlîde"/>
                <p:cNvSpPr/>
                <p:nvPr/>
              </p:nvSpPr>
              <p:spPr bwMode="auto">
                <a:xfrm>
                  <a:off x="4422" y="2960"/>
                  <a:ext cx="117" cy="89"/>
                </a:xfrm>
                <a:custGeom>
                  <a:avLst/>
                  <a:gdLst>
                    <a:gd name="T0" fmla="*/ 0 w 253"/>
                    <a:gd name="T1" fmla="*/ 67 h 195"/>
                    <a:gd name="T2" fmla="*/ 0 w 253"/>
                    <a:gd name="T3" fmla="*/ 195 h 195"/>
                    <a:gd name="T4" fmla="*/ 253 w 253"/>
                    <a:gd name="T5" fmla="*/ 90 h 195"/>
                    <a:gd name="T6" fmla="*/ 162 w 253"/>
                    <a:gd name="T7" fmla="*/ 0 h 195"/>
                    <a:gd name="T8" fmla="*/ 0 w 253"/>
                    <a:gd name="T9" fmla="*/ 67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195">
                      <a:moveTo>
                        <a:pt x="0" y="67"/>
                      </a:move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98" y="192"/>
                        <a:pt x="186" y="153"/>
                        <a:pt x="253" y="90"/>
                      </a:cubicBezTo>
                      <a:cubicBezTo>
                        <a:pt x="162" y="0"/>
                        <a:pt x="162" y="0"/>
                        <a:pt x="162" y="0"/>
                      </a:cubicBezTo>
                      <a:cubicBezTo>
                        <a:pt x="119" y="39"/>
                        <a:pt x="62" y="64"/>
                        <a:pt x="0" y="67"/>
                      </a:cubicBezTo>
                      <a:close/>
                    </a:path>
                  </a:pathLst>
                </a:custGeom>
                <a:solidFill>
                  <a:srgbClr val="4CB2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3" name="íṧļíḑé"/>
                <p:cNvSpPr/>
                <p:nvPr/>
              </p:nvSpPr>
              <p:spPr bwMode="auto">
                <a:xfrm>
                  <a:off x="4241" y="2878"/>
                  <a:ext cx="90" cy="116"/>
                </a:xfrm>
                <a:custGeom>
                  <a:avLst/>
                  <a:gdLst>
                    <a:gd name="T0" fmla="*/ 128 w 195"/>
                    <a:gd name="T1" fmla="*/ 0 h 252"/>
                    <a:gd name="T2" fmla="*/ 0 w 195"/>
                    <a:gd name="T3" fmla="*/ 0 h 252"/>
                    <a:gd name="T4" fmla="*/ 104 w 195"/>
                    <a:gd name="T5" fmla="*/ 252 h 252"/>
                    <a:gd name="T6" fmla="*/ 195 w 195"/>
                    <a:gd name="T7" fmla="*/ 162 h 252"/>
                    <a:gd name="T8" fmla="*/ 128 w 195"/>
                    <a:gd name="T9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12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98"/>
                        <a:pt x="42" y="186"/>
                        <a:pt x="104" y="252"/>
                      </a:cubicBezTo>
                      <a:cubicBezTo>
                        <a:pt x="195" y="162"/>
                        <a:pt x="195" y="162"/>
                        <a:pt x="195" y="162"/>
                      </a:cubicBezTo>
                      <a:cubicBezTo>
                        <a:pt x="155" y="119"/>
                        <a:pt x="131" y="62"/>
                        <a:pt x="128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4" name="isliḍe"/>
                <p:cNvSpPr/>
                <p:nvPr/>
              </p:nvSpPr>
              <p:spPr bwMode="auto">
                <a:xfrm>
                  <a:off x="4296" y="2960"/>
                  <a:ext cx="116" cy="89"/>
                </a:xfrm>
                <a:custGeom>
                  <a:avLst/>
                  <a:gdLst>
                    <a:gd name="T0" fmla="*/ 0 w 253"/>
                    <a:gd name="T1" fmla="*/ 90 h 195"/>
                    <a:gd name="T2" fmla="*/ 253 w 253"/>
                    <a:gd name="T3" fmla="*/ 195 h 195"/>
                    <a:gd name="T4" fmla="*/ 253 w 253"/>
                    <a:gd name="T5" fmla="*/ 67 h 195"/>
                    <a:gd name="T6" fmla="*/ 91 w 253"/>
                    <a:gd name="T7" fmla="*/ 0 h 195"/>
                    <a:gd name="T8" fmla="*/ 0 w 253"/>
                    <a:gd name="T9" fmla="*/ 9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195">
                      <a:moveTo>
                        <a:pt x="0" y="90"/>
                      </a:moveTo>
                      <a:cubicBezTo>
                        <a:pt x="67" y="153"/>
                        <a:pt x="155" y="192"/>
                        <a:pt x="253" y="195"/>
                      </a:cubicBezTo>
                      <a:cubicBezTo>
                        <a:pt x="253" y="67"/>
                        <a:pt x="253" y="67"/>
                        <a:pt x="253" y="67"/>
                      </a:cubicBezTo>
                      <a:cubicBezTo>
                        <a:pt x="190" y="64"/>
                        <a:pt x="134" y="39"/>
                        <a:pt x="91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5" name="îṥḻiḑè"/>
                <p:cNvSpPr/>
                <p:nvPr/>
              </p:nvSpPr>
              <p:spPr bwMode="auto">
                <a:xfrm>
                  <a:off x="4308" y="2763"/>
                  <a:ext cx="219" cy="220"/>
                </a:xfrm>
                <a:prstGeom prst="ellipse">
                  <a:avLst/>
                </a:prstGeom>
                <a:solidFill>
                  <a:srgbClr val="3CA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6" name="îṧľïďe"/>
                <p:cNvSpPr/>
                <p:nvPr/>
              </p:nvSpPr>
              <p:spPr bwMode="auto">
                <a:xfrm>
                  <a:off x="4378" y="2856"/>
                  <a:ext cx="21" cy="34"/>
                </a:xfrm>
                <a:custGeom>
                  <a:avLst/>
                  <a:gdLst>
                    <a:gd name="T0" fmla="*/ 45 w 45"/>
                    <a:gd name="T1" fmla="*/ 22 h 75"/>
                    <a:gd name="T2" fmla="*/ 23 w 45"/>
                    <a:gd name="T3" fmla="*/ 0 h 75"/>
                    <a:gd name="T4" fmla="*/ 0 w 45"/>
                    <a:gd name="T5" fmla="*/ 22 h 75"/>
                    <a:gd name="T6" fmla="*/ 13 w 45"/>
                    <a:gd name="T7" fmla="*/ 22 h 75"/>
                    <a:gd name="T8" fmla="*/ 23 w 45"/>
                    <a:gd name="T9" fmla="*/ 12 h 75"/>
                    <a:gd name="T10" fmla="*/ 31 w 45"/>
                    <a:gd name="T11" fmla="*/ 22 h 75"/>
                    <a:gd name="T12" fmla="*/ 28 w 45"/>
                    <a:gd name="T13" fmla="*/ 30 h 75"/>
                    <a:gd name="T14" fmla="*/ 0 w 45"/>
                    <a:gd name="T15" fmla="*/ 63 h 75"/>
                    <a:gd name="T16" fmla="*/ 0 w 45"/>
                    <a:gd name="T17" fmla="*/ 75 h 75"/>
                    <a:gd name="T18" fmla="*/ 45 w 45"/>
                    <a:gd name="T19" fmla="*/ 75 h 75"/>
                    <a:gd name="T20" fmla="*/ 45 w 45"/>
                    <a:gd name="T21" fmla="*/ 63 h 75"/>
                    <a:gd name="T22" fmla="*/ 16 w 45"/>
                    <a:gd name="T23" fmla="*/ 63 h 75"/>
                    <a:gd name="T24" fmla="*/ 37 w 45"/>
                    <a:gd name="T25" fmla="*/ 39 h 75"/>
                    <a:gd name="T26" fmla="*/ 45 w 45"/>
                    <a:gd name="T27" fmla="*/ 2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5" h="75">
                      <a:moveTo>
                        <a:pt x="45" y="22"/>
                      </a:moveTo>
                      <a:cubicBezTo>
                        <a:pt x="45" y="8"/>
                        <a:pt x="36" y="0"/>
                        <a:pt x="23" y="0"/>
                      </a:cubicBezTo>
                      <a:cubicBezTo>
                        <a:pt x="10" y="0"/>
                        <a:pt x="0" y="8"/>
                        <a:pt x="0" y="22"/>
                      </a:cubicBezTo>
                      <a:cubicBezTo>
                        <a:pt x="13" y="22"/>
                        <a:pt x="13" y="22"/>
                        <a:pt x="13" y="22"/>
                      </a:cubicBezTo>
                      <a:cubicBezTo>
                        <a:pt x="13" y="15"/>
                        <a:pt x="18" y="12"/>
                        <a:pt x="23" y="12"/>
                      </a:cubicBezTo>
                      <a:cubicBezTo>
                        <a:pt x="28" y="12"/>
                        <a:pt x="31" y="16"/>
                        <a:pt x="31" y="22"/>
                      </a:cubicBezTo>
                      <a:cubicBezTo>
                        <a:pt x="31" y="25"/>
                        <a:pt x="30" y="27"/>
                        <a:pt x="28" y="3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45" y="75"/>
                        <a:pt x="45" y="75"/>
                        <a:pt x="45" y="75"/>
                      </a:cubicBezTo>
                      <a:cubicBezTo>
                        <a:pt x="45" y="63"/>
                        <a:pt x="45" y="63"/>
                        <a:pt x="45" y="63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37" y="39"/>
                        <a:pt x="37" y="39"/>
                        <a:pt x="37" y="39"/>
                      </a:cubicBezTo>
                      <a:cubicBezTo>
                        <a:pt x="42" y="33"/>
                        <a:pt x="45" y="29"/>
                        <a:pt x="45" y="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7" name="ïş1íḍê"/>
                <p:cNvSpPr/>
                <p:nvPr/>
              </p:nvSpPr>
              <p:spPr bwMode="auto">
                <a:xfrm>
                  <a:off x="4404" y="2856"/>
                  <a:ext cx="21" cy="34"/>
                </a:xfrm>
                <a:custGeom>
                  <a:avLst/>
                  <a:gdLst>
                    <a:gd name="T0" fmla="*/ 25 w 46"/>
                    <a:gd name="T1" fmla="*/ 24 h 74"/>
                    <a:gd name="T2" fmla="*/ 14 w 46"/>
                    <a:gd name="T3" fmla="*/ 28 h 74"/>
                    <a:gd name="T4" fmla="*/ 14 w 46"/>
                    <a:gd name="T5" fmla="*/ 12 h 74"/>
                    <a:gd name="T6" fmla="*/ 44 w 46"/>
                    <a:gd name="T7" fmla="*/ 12 h 74"/>
                    <a:gd name="T8" fmla="*/ 44 w 46"/>
                    <a:gd name="T9" fmla="*/ 0 h 74"/>
                    <a:gd name="T10" fmla="*/ 2 w 46"/>
                    <a:gd name="T11" fmla="*/ 0 h 74"/>
                    <a:gd name="T12" fmla="*/ 2 w 46"/>
                    <a:gd name="T13" fmla="*/ 42 h 74"/>
                    <a:gd name="T14" fmla="*/ 14 w 46"/>
                    <a:gd name="T15" fmla="*/ 42 h 74"/>
                    <a:gd name="T16" fmla="*/ 23 w 46"/>
                    <a:gd name="T17" fmla="*/ 36 h 74"/>
                    <a:gd name="T18" fmla="*/ 32 w 46"/>
                    <a:gd name="T19" fmla="*/ 49 h 74"/>
                    <a:gd name="T20" fmla="*/ 29 w 46"/>
                    <a:gd name="T21" fmla="*/ 60 h 74"/>
                    <a:gd name="T22" fmla="*/ 23 w 46"/>
                    <a:gd name="T23" fmla="*/ 62 h 74"/>
                    <a:gd name="T24" fmla="*/ 14 w 46"/>
                    <a:gd name="T25" fmla="*/ 53 h 74"/>
                    <a:gd name="T26" fmla="*/ 0 w 46"/>
                    <a:gd name="T27" fmla="*/ 53 h 74"/>
                    <a:gd name="T28" fmla="*/ 6 w 46"/>
                    <a:gd name="T29" fmla="*/ 68 h 74"/>
                    <a:gd name="T30" fmla="*/ 23 w 46"/>
                    <a:gd name="T31" fmla="*/ 74 h 74"/>
                    <a:gd name="T32" fmla="*/ 39 w 46"/>
                    <a:gd name="T33" fmla="*/ 68 h 74"/>
                    <a:gd name="T34" fmla="*/ 46 w 46"/>
                    <a:gd name="T35" fmla="*/ 49 h 74"/>
                    <a:gd name="T36" fmla="*/ 39 w 46"/>
                    <a:gd name="T37" fmla="*/ 29 h 74"/>
                    <a:gd name="T38" fmla="*/ 25 w 46"/>
                    <a:gd name="T39" fmla="*/ 2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6" h="74">
                      <a:moveTo>
                        <a:pt x="25" y="24"/>
                      </a:moveTo>
                      <a:cubicBezTo>
                        <a:pt x="20" y="24"/>
                        <a:pt x="16" y="26"/>
                        <a:pt x="14" y="28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44" y="12"/>
                        <a:pt x="44" y="12"/>
                        <a:pt x="44" y="12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42"/>
                        <a:pt x="2" y="42"/>
                        <a:pt x="2" y="42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5" y="39"/>
                        <a:pt x="18" y="36"/>
                        <a:pt x="23" y="36"/>
                      </a:cubicBezTo>
                      <a:cubicBezTo>
                        <a:pt x="30" y="36"/>
                        <a:pt x="32" y="40"/>
                        <a:pt x="32" y="49"/>
                      </a:cubicBezTo>
                      <a:cubicBezTo>
                        <a:pt x="32" y="53"/>
                        <a:pt x="32" y="57"/>
                        <a:pt x="29" y="60"/>
                      </a:cubicBezTo>
                      <a:cubicBezTo>
                        <a:pt x="28" y="62"/>
                        <a:pt x="25" y="62"/>
                        <a:pt x="23" y="62"/>
                      </a:cubicBezTo>
                      <a:cubicBezTo>
                        <a:pt x="17" y="62"/>
                        <a:pt x="15" y="59"/>
                        <a:pt x="14" y="53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1" y="58"/>
                        <a:pt x="2" y="64"/>
                        <a:pt x="6" y="68"/>
                      </a:cubicBezTo>
                      <a:cubicBezTo>
                        <a:pt x="10" y="72"/>
                        <a:pt x="15" y="74"/>
                        <a:pt x="23" y="74"/>
                      </a:cubicBezTo>
                      <a:cubicBezTo>
                        <a:pt x="31" y="74"/>
                        <a:pt x="36" y="72"/>
                        <a:pt x="39" y="68"/>
                      </a:cubicBezTo>
                      <a:cubicBezTo>
                        <a:pt x="45" y="63"/>
                        <a:pt x="46" y="57"/>
                        <a:pt x="46" y="49"/>
                      </a:cubicBezTo>
                      <a:cubicBezTo>
                        <a:pt x="46" y="42"/>
                        <a:pt x="45" y="35"/>
                        <a:pt x="39" y="29"/>
                      </a:cubicBezTo>
                      <a:cubicBezTo>
                        <a:pt x="36" y="26"/>
                        <a:pt x="31" y="24"/>
                        <a:pt x="25" y="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8" name="iṥlíḍé"/>
                <p:cNvSpPr/>
                <p:nvPr/>
              </p:nvSpPr>
              <p:spPr bwMode="auto">
                <a:xfrm>
                  <a:off x="4451" y="2873"/>
                  <a:ext cx="14" cy="17"/>
                </a:xfrm>
                <a:custGeom>
                  <a:avLst/>
                  <a:gdLst>
                    <a:gd name="T0" fmla="*/ 16 w 31"/>
                    <a:gd name="T1" fmla="*/ 0 h 38"/>
                    <a:gd name="T2" fmla="*/ 0 w 31"/>
                    <a:gd name="T3" fmla="*/ 14 h 38"/>
                    <a:gd name="T4" fmla="*/ 0 w 31"/>
                    <a:gd name="T5" fmla="*/ 24 h 38"/>
                    <a:gd name="T6" fmla="*/ 16 w 31"/>
                    <a:gd name="T7" fmla="*/ 38 h 38"/>
                    <a:gd name="T8" fmla="*/ 31 w 31"/>
                    <a:gd name="T9" fmla="*/ 24 h 38"/>
                    <a:gd name="T10" fmla="*/ 31 w 31"/>
                    <a:gd name="T11" fmla="*/ 14 h 38"/>
                    <a:gd name="T12" fmla="*/ 16 w 31"/>
                    <a:gd name="T13" fmla="*/ 0 h 38"/>
                    <a:gd name="T14" fmla="*/ 21 w 31"/>
                    <a:gd name="T15" fmla="*/ 24 h 38"/>
                    <a:gd name="T16" fmla="*/ 16 w 31"/>
                    <a:gd name="T17" fmla="*/ 30 h 38"/>
                    <a:gd name="T18" fmla="*/ 10 w 31"/>
                    <a:gd name="T19" fmla="*/ 24 h 38"/>
                    <a:gd name="T20" fmla="*/ 10 w 31"/>
                    <a:gd name="T21" fmla="*/ 14 h 38"/>
                    <a:gd name="T22" fmla="*/ 16 w 31"/>
                    <a:gd name="T23" fmla="*/ 8 h 38"/>
                    <a:gd name="T24" fmla="*/ 21 w 31"/>
                    <a:gd name="T25" fmla="*/ 14 h 38"/>
                    <a:gd name="T26" fmla="*/ 21 w 31"/>
                    <a:gd name="T27" fmla="*/ 2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38">
                      <a:moveTo>
                        <a:pt x="16" y="0"/>
                      </a:moveTo>
                      <a:cubicBezTo>
                        <a:pt x="7" y="0"/>
                        <a:pt x="0" y="4"/>
                        <a:pt x="0" y="1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4"/>
                        <a:pt x="7" y="38"/>
                        <a:pt x="16" y="38"/>
                      </a:cubicBezTo>
                      <a:cubicBezTo>
                        <a:pt x="24" y="38"/>
                        <a:pt x="31" y="34"/>
                        <a:pt x="31" y="24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31" y="4"/>
                        <a:pt x="24" y="0"/>
                        <a:pt x="16" y="0"/>
                      </a:cubicBezTo>
                      <a:close/>
                      <a:moveTo>
                        <a:pt x="21" y="24"/>
                      </a:moveTo>
                      <a:cubicBezTo>
                        <a:pt x="21" y="28"/>
                        <a:pt x="19" y="30"/>
                        <a:pt x="16" y="30"/>
                      </a:cubicBezTo>
                      <a:cubicBezTo>
                        <a:pt x="12" y="30"/>
                        <a:pt x="10" y="28"/>
                        <a:pt x="10" y="2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0"/>
                        <a:pt x="12" y="8"/>
                        <a:pt x="16" y="8"/>
                      </a:cubicBezTo>
                      <a:cubicBezTo>
                        <a:pt x="19" y="8"/>
                        <a:pt x="21" y="10"/>
                        <a:pt x="21" y="14"/>
                      </a:cubicBezTo>
                      <a:lnTo>
                        <a:pt x="21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9" name="i$ḷïdê"/>
                <p:cNvSpPr/>
                <p:nvPr/>
              </p:nvSpPr>
              <p:spPr bwMode="auto">
                <a:xfrm>
                  <a:off x="4437" y="2856"/>
                  <a:ext cx="21" cy="34"/>
                </a:xfrm>
                <a:custGeom>
                  <a:avLst/>
                  <a:gdLst>
                    <a:gd name="T0" fmla="*/ 16 w 21"/>
                    <a:gd name="T1" fmla="*/ 0 h 34"/>
                    <a:gd name="T2" fmla="*/ 0 w 21"/>
                    <a:gd name="T3" fmla="*/ 34 h 34"/>
                    <a:gd name="T4" fmla="*/ 5 w 21"/>
                    <a:gd name="T5" fmla="*/ 34 h 34"/>
                    <a:gd name="T6" fmla="*/ 21 w 21"/>
                    <a:gd name="T7" fmla="*/ 0 h 34"/>
                    <a:gd name="T8" fmla="*/ 16 w 21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34">
                      <a:moveTo>
                        <a:pt x="16" y="0"/>
                      </a:moveTo>
                      <a:lnTo>
                        <a:pt x="0" y="34"/>
                      </a:lnTo>
                      <a:lnTo>
                        <a:pt x="5" y="34"/>
                      </a:lnTo>
                      <a:lnTo>
                        <a:pt x="21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0" name="i$ļiḑê"/>
                <p:cNvSpPr/>
                <p:nvPr/>
              </p:nvSpPr>
              <p:spPr bwMode="auto">
                <a:xfrm>
                  <a:off x="4429" y="2856"/>
                  <a:ext cx="14" cy="18"/>
                </a:xfrm>
                <a:custGeom>
                  <a:avLst/>
                  <a:gdLst>
                    <a:gd name="T0" fmla="*/ 30 w 30"/>
                    <a:gd name="T1" fmla="*/ 25 h 39"/>
                    <a:gd name="T2" fmla="*/ 30 w 30"/>
                    <a:gd name="T3" fmla="*/ 14 h 39"/>
                    <a:gd name="T4" fmla="*/ 15 w 30"/>
                    <a:gd name="T5" fmla="*/ 0 h 39"/>
                    <a:gd name="T6" fmla="*/ 0 w 30"/>
                    <a:gd name="T7" fmla="*/ 14 h 39"/>
                    <a:gd name="T8" fmla="*/ 0 w 30"/>
                    <a:gd name="T9" fmla="*/ 25 h 39"/>
                    <a:gd name="T10" fmla="*/ 15 w 30"/>
                    <a:gd name="T11" fmla="*/ 39 h 39"/>
                    <a:gd name="T12" fmla="*/ 30 w 30"/>
                    <a:gd name="T13" fmla="*/ 25 h 39"/>
                    <a:gd name="T14" fmla="*/ 21 w 30"/>
                    <a:gd name="T15" fmla="*/ 24 h 39"/>
                    <a:gd name="T16" fmla="*/ 15 w 30"/>
                    <a:gd name="T17" fmla="*/ 30 h 39"/>
                    <a:gd name="T18" fmla="*/ 10 w 30"/>
                    <a:gd name="T19" fmla="*/ 24 h 39"/>
                    <a:gd name="T20" fmla="*/ 10 w 30"/>
                    <a:gd name="T21" fmla="*/ 15 h 39"/>
                    <a:gd name="T22" fmla="*/ 15 w 30"/>
                    <a:gd name="T23" fmla="*/ 9 h 39"/>
                    <a:gd name="T24" fmla="*/ 21 w 30"/>
                    <a:gd name="T25" fmla="*/ 15 h 39"/>
                    <a:gd name="T26" fmla="*/ 21 w 30"/>
                    <a:gd name="T27" fmla="*/ 2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" h="39">
                      <a:moveTo>
                        <a:pt x="30" y="25"/>
                      </a:move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5"/>
                        <a:pt x="23" y="0"/>
                        <a:pt x="15" y="0"/>
                      </a:cubicBezTo>
                      <a:cubicBezTo>
                        <a:pt x="7" y="0"/>
                        <a:pt x="0" y="5"/>
                        <a:pt x="0" y="1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4"/>
                        <a:pt x="7" y="39"/>
                        <a:pt x="15" y="39"/>
                      </a:cubicBezTo>
                      <a:cubicBezTo>
                        <a:pt x="23" y="39"/>
                        <a:pt x="30" y="34"/>
                        <a:pt x="30" y="25"/>
                      </a:cubicBezTo>
                      <a:close/>
                      <a:moveTo>
                        <a:pt x="21" y="24"/>
                      </a:moveTo>
                      <a:cubicBezTo>
                        <a:pt x="21" y="28"/>
                        <a:pt x="19" y="30"/>
                        <a:pt x="15" y="30"/>
                      </a:cubicBezTo>
                      <a:cubicBezTo>
                        <a:pt x="12" y="30"/>
                        <a:pt x="10" y="28"/>
                        <a:pt x="10" y="24"/>
                      </a:cubicBezTo>
                      <a:cubicBezTo>
                        <a:pt x="10" y="15"/>
                        <a:pt x="10" y="15"/>
                        <a:pt x="10" y="15"/>
                      </a:cubicBezTo>
                      <a:cubicBezTo>
                        <a:pt x="10" y="11"/>
                        <a:pt x="12" y="9"/>
                        <a:pt x="15" y="9"/>
                      </a:cubicBezTo>
                      <a:cubicBezTo>
                        <a:pt x="19" y="9"/>
                        <a:pt x="21" y="11"/>
                        <a:pt x="21" y="15"/>
                      </a:cubicBezTo>
                      <a:lnTo>
                        <a:pt x="21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1" name="iŝḻïďè"/>
                <p:cNvSpPr/>
                <p:nvPr/>
              </p:nvSpPr>
              <p:spPr bwMode="auto">
                <a:xfrm>
                  <a:off x="3878" y="2696"/>
                  <a:ext cx="116" cy="90"/>
                </a:xfrm>
                <a:custGeom>
                  <a:avLst/>
                  <a:gdLst>
                    <a:gd name="T0" fmla="*/ 252 w 252"/>
                    <a:gd name="T1" fmla="*/ 128 h 195"/>
                    <a:gd name="T2" fmla="*/ 252 w 252"/>
                    <a:gd name="T3" fmla="*/ 0 h 195"/>
                    <a:gd name="T4" fmla="*/ 0 w 252"/>
                    <a:gd name="T5" fmla="*/ 104 h 195"/>
                    <a:gd name="T6" fmla="*/ 90 w 252"/>
                    <a:gd name="T7" fmla="*/ 195 h 195"/>
                    <a:gd name="T8" fmla="*/ 252 w 252"/>
                    <a:gd name="T9" fmla="*/ 128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95">
                      <a:moveTo>
                        <a:pt x="252" y="128"/>
                      </a:moveTo>
                      <a:cubicBezTo>
                        <a:pt x="252" y="0"/>
                        <a:pt x="252" y="0"/>
                        <a:pt x="252" y="0"/>
                      </a:cubicBezTo>
                      <a:cubicBezTo>
                        <a:pt x="155" y="2"/>
                        <a:pt x="66" y="41"/>
                        <a:pt x="0" y="104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134" y="155"/>
                        <a:pt x="190" y="130"/>
                        <a:pt x="252" y="128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2" name="îṩḻíḑé"/>
                <p:cNvSpPr/>
                <p:nvPr/>
              </p:nvSpPr>
              <p:spPr bwMode="auto">
                <a:xfrm>
                  <a:off x="3822" y="2752"/>
                  <a:ext cx="90" cy="115"/>
                </a:xfrm>
                <a:custGeom>
                  <a:avLst/>
                  <a:gdLst>
                    <a:gd name="T0" fmla="*/ 195 w 195"/>
                    <a:gd name="T1" fmla="*/ 91 h 252"/>
                    <a:gd name="T2" fmla="*/ 105 w 195"/>
                    <a:gd name="T3" fmla="*/ 0 h 252"/>
                    <a:gd name="T4" fmla="*/ 0 w 195"/>
                    <a:gd name="T5" fmla="*/ 252 h 252"/>
                    <a:gd name="T6" fmla="*/ 128 w 195"/>
                    <a:gd name="T7" fmla="*/ 252 h 252"/>
                    <a:gd name="T8" fmla="*/ 195 w 195"/>
                    <a:gd name="T9" fmla="*/ 91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195" y="91"/>
                      </a:move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42" y="66"/>
                        <a:pt x="3" y="155"/>
                        <a:pt x="0" y="252"/>
                      </a:cubicBezTo>
                      <a:cubicBezTo>
                        <a:pt x="128" y="252"/>
                        <a:pt x="128" y="252"/>
                        <a:pt x="128" y="252"/>
                      </a:cubicBezTo>
                      <a:cubicBezTo>
                        <a:pt x="131" y="190"/>
                        <a:pt x="156" y="134"/>
                        <a:pt x="195" y="91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3" name="îŝḷíḓê"/>
                <p:cNvSpPr/>
                <p:nvPr/>
              </p:nvSpPr>
              <p:spPr bwMode="auto">
                <a:xfrm>
                  <a:off x="4004" y="2696"/>
                  <a:ext cx="116" cy="90"/>
                </a:xfrm>
                <a:custGeom>
                  <a:avLst/>
                  <a:gdLst>
                    <a:gd name="T0" fmla="*/ 252 w 252"/>
                    <a:gd name="T1" fmla="*/ 104 h 195"/>
                    <a:gd name="T2" fmla="*/ 0 w 252"/>
                    <a:gd name="T3" fmla="*/ 0 h 195"/>
                    <a:gd name="T4" fmla="*/ 0 w 252"/>
                    <a:gd name="T5" fmla="*/ 128 h 195"/>
                    <a:gd name="T6" fmla="*/ 162 w 252"/>
                    <a:gd name="T7" fmla="*/ 195 h 195"/>
                    <a:gd name="T8" fmla="*/ 252 w 252"/>
                    <a:gd name="T9" fmla="*/ 104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95">
                      <a:moveTo>
                        <a:pt x="252" y="104"/>
                      </a:moveTo>
                      <a:cubicBezTo>
                        <a:pt x="186" y="41"/>
                        <a:pt x="98" y="2"/>
                        <a:pt x="0" y="0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62" y="130"/>
                        <a:pt x="119" y="155"/>
                        <a:pt x="162" y="195"/>
                      </a:cubicBezTo>
                      <a:lnTo>
                        <a:pt x="252" y="104"/>
                      </a:lnTo>
                      <a:close/>
                    </a:path>
                  </a:pathLst>
                </a:custGeom>
                <a:solidFill>
                  <a:srgbClr val="4CB2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4" name="îs1íďè"/>
                <p:cNvSpPr/>
                <p:nvPr/>
              </p:nvSpPr>
              <p:spPr bwMode="auto">
                <a:xfrm>
                  <a:off x="4086" y="2752"/>
                  <a:ext cx="90" cy="115"/>
                </a:xfrm>
                <a:custGeom>
                  <a:avLst/>
                  <a:gdLst>
                    <a:gd name="T0" fmla="*/ 0 w 195"/>
                    <a:gd name="T1" fmla="*/ 91 h 252"/>
                    <a:gd name="T2" fmla="*/ 67 w 195"/>
                    <a:gd name="T3" fmla="*/ 252 h 252"/>
                    <a:gd name="T4" fmla="*/ 195 w 195"/>
                    <a:gd name="T5" fmla="*/ 252 h 252"/>
                    <a:gd name="T6" fmla="*/ 90 w 195"/>
                    <a:gd name="T7" fmla="*/ 0 h 252"/>
                    <a:gd name="T8" fmla="*/ 0 w 195"/>
                    <a:gd name="T9" fmla="*/ 91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0" y="91"/>
                      </a:moveTo>
                      <a:cubicBezTo>
                        <a:pt x="39" y="134"/>
                        <a:pt x="64" y="190"/>
                        <a:pt x="67" y="252"/>
                      </a:cubicBezTo>
                      <a:cubicBezTo>
                        <a:pt x="195" y="252"/>
                        <a:pt x="195" y="252"/>
                        <a:pt x="195" y="252"/>
                      </a:cubicBezTo>
                      <a:cubicBezTo>
                        <a:pt x="192" y="155"/>
                        <a:pt x="153" y="66"/>
                        <a:pt x="90" y="0"/>
                      </a:cubicBez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rgbClr val="4CB2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5" name="îṧḷíḓé"/>
                <p:cNvSpPr/>
                <p:nvPr/>
              </p:nvSpPr>
              <p:spPr bwMode="auto">
                <a:xfrm>
                  <a:off x="4086" y="2878"/>
                  <a:ext cx="90" cy="116"/>
                </a:xfrm>
                <a:custGeom>
                  <a:avLst/>
                  <a:gdLst>
                    <a:gd name="T0" fmla="*/ 0 w 195"/>
                    <a:gd name="T1" fmla="*/ 162 h 252"/>
                    <a:gd name="T2" fmla="*/ 90 w 195"/>
                    <a:gd name="T3" fmla="*/ 252 h 252"/>
                    <a:gd name="T4" fmla="*/ 195 w 195"/>
                    <a:gd name="T5" fmla="*/ 0 h 252"/>
                    <a:gd name="T6" fmla="*/ 67 w 195"/>
                    <a:gd name="T7" fmla="*/ 0 h 252"/>
                    <a:gd name="T8" fmla="*/ 0 w 195"/>
                    <a:gd name="T9" fmla="*/ 162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0" y="162"/>
                      </a:moveTo>
                      <a:cubicBezTo>
                        <a:pt x="90" y="252"/>
                        <a:pt x="90" y="252"/>
                        <a:pt x="90" y="252"/>
                      </a:cubicBezTo>
                      <a:cubicBezTo>
                        <a:pt x="153" y="186"/>
                        <a:pt x="192" y="98"/>
                        <a:pt x="195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62"/>
                        <a:pt x="39" y="119"/>
                        <a:pt x="0" y="162"/>
                      </a:cubicBezTo>
                      <a:close/>
                    </a:path>
                  </a:pathLst>
                </a:custGeom>
                <a:solidFill>
                  <a:srgbClr val="4CB2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6" name="îŝľíḍé"/>
                <p:cNvSpPr/>
                <p:nvPr/>
              </p:nvSpPr>
              <p:spPr bwMode="auto">
                <a:xfrm>
                  <a:off x="4004" y="2960"/>
                  <a:ext cx="116" cy="89"/>
                </a:xfrm>
                <a:custGeom>
                  <a:avLst/>
                  <a:gdLst>
                    <a:gd name="T0" fmla="*/ 0 w 252"/>
                    <a:gd name="T1" fmla="*/ 67 h 195"/>
                    <a:gd name="T2" fmla="*/ 0 w 252"/>
                    <a:gd name="T3" fmla="*/ 195 h 195"/>
                    <a:gd name="T4" fmla="*/ 252 w 252"/>
                    <a:gd name="T5" fmla="*/ 90 h 195"/>
                    <a:gd name="T6" fmla="*/ 162 w 252"/>
                    <a:gd name="T7" fmla="*/ 0 h 195"/>
                    <a:gd name="T8" fmla="*/ 0 w 252"/>
                    <a:gd name="T9" fmla="*/ 67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95">
                      <a:moveTo>
                        <a:pt x="0" y="67"/>
                      </a:move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98" y="192"/>
                        <a:pt x="186" y="153"/>
                        <a:pt x="252" y="90"/>
                      </a:cubicBezTo>
                      <a:cubicBezTo>
                        <a:pt x="162" y="0"/>
                        <a:pt x="162" y="0"/>
                        <a:pt x="162" y="0"/>
                      </a:cubicBezTo>
                      <a:cubicBezTo>
                        <a:pt x="119" y="39"/>
                        <a:pt x="62" y="64"/>
                        <a:pt x="0" y="67"/>
                      </a:cubicBezTo>
                      <a:close/>
                    </a:path>
                  </a:pathLst>
                </a:custGeom>
                <a:solidFill>
                  <a:srgbClr val="4CB2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7" name="ïṡļïḓê"/>
                <p:cNvSpPr/>
                <p:nvPr/>
              </p:nvSpPr>
              <p:spPr bwMode="auto">
                <a:xfrm>
                  <a:off x="3822" y="2878"/>
                  <a:ext cx="90" cy="116"/>
                </a:xfrm>
                <a:custGeom>
                  <a:avLst/>
                  <a:gdLst>
                    <a:gd name="T0" fmla="*/ 128 w 195"/>
                    <a:gd name="T1" fmla="*/ 0 h 252"/>
                    <a:gd name="T2" fmla="*/ 0 w 195"/>
                    <a:gd name="T3" fmla="*/ 0 h 252"/>
                    <a:gd name="T4" fmla="*/ 105 w 195"/>
                    <a:gd name="T5" fmla="*/ 252 h 252"/>
                    <a:gd name="T6" fmla="*/ 195 w 195"/>
                    <a:gd name="T7" fmla="*/ 162 h 252"/>
                    <a:gd name="T8" fmla="*/ 128 w 195"/>
                    <a:gd name="T9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12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98"/>
                        <a:pt x="42" y="186"/>
                        <a:pt x="105" y="252"/>
                      </a:cubicBezTo>
                      <a:cubicBezTo>
                        <a:pt x="195" y="162"/>
                        <a:pt x="195" y="162"/>
                        <a:pt x="195" y="162"/>
                      </a:cubicBezTo>
                      <a:cubicBezTo>
                        <a:pt x="156" y="119"/>
                        <a:pt x="131" y="62"/>
                        <a:pt x="128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8" name="ïṣļiḍè"/>
                <p:cNvSpPr/>
                <p:nvPr/>
              </p:nvSpPr>
              <p:spPr bwMode="auto">
                <a:xfrm>
                  <a:off x="3878" y="2960"/>
                  <a:ext cx="116" cy="89"/>
                </a:xfrm>
                <a:custGeom>
                  <a:avLst/>
                  <a:gdLst>
                    <a:gd name="T0" fmla="*/ 0 w 252"/>
                    <a:gd name="T1" fmla="*/ 90 h 195"/>
                    <a:gd name="T2" fmla="*/ 252 w 252"/>
                    <a:gd name="T3" fmla="*/ 195 h 195"/>
                    <a:gd name="T4" fmla="*/ 252 w 252"/>
                    <a:gd name="T5" fmla="*/ 67 h 195"/>
                    <a:gd name="T6" fmla="*/ 90 w 252"/>
                    <a:gd name="T7" fmla="*/ 0 h 195"/>
                    <a:gd name="T8" fmla="*/ 0 w 252"/>
                    <a:gd name="T9" fmla="*/ 9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95">
                      <a:moveTo>
                        <a:pt x="0" y="90"/>
                      </a:moveTo>
                      <a:cubicBezTo>
                        <a:pt x="66" y="153"/>
                        <a:pt x="155" y="192"/>
                        <a:pt x="252" y="195"/>
                      </a:cubicBezTo>
                      <a:cubicBezTo>
                        <a:pt x="252" y="67"/>
                        <a:pt x="252" y="67"/>
                        <a:pt x="252" y="67"/>
                      </a:cubicBezTo>
                      <a:cubicBezTo>
                        <a:pt x="190" y="64"/>
                        <a:pt x="134" y="39"/>
                        <a:pt x="9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9" name="iŝľîḑè"/>
                <p:cNvSpPr/>
                <p:nvPr/>
              </p:nvSpPr>
              <p:spPr bwMode="auto">
                <a:xfrm>
                  <a:off x="3889" y="2763"/>
                  <a:ext cx="220" cy="220"/>
                </a:xfrm>
                <a:prstGeom prst="ellipse">
                  <a:avLst/>
                </a:prstGeom>
                <a:solidFill>
                  <a:srgbClr val="3CA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50" name="îṣḷîde"/>
                <p:cNvSpPr/>
                <p:nvPr/>
              </p:nvSpPr>
              <p:spPr bwMode="auto">
                <a:xfrm>
                  <a:off x="3956" y="2856"/>
                  <a:ext cx="20" cy="34"/>
                </a:xfrm>
                <a:custGeom>
                  <a:avLst/>
                  <a:gdLst>
                    <a:gd name="T0" fmla="*/ 25 w 45"/>
                    <a:gd name="T1" fmla="*/ 24 h 74"/>
                    <a:gd name="T2" fmla="*/ 13 w 45"/>
                    <a:gd name="T3" fmla="*/ 28 h 74"/>
                    <a:gd name="T4" fmla="*/ 13 w 45"/>
                    <a:gd name="T5" fmla="*/ 12 h 74"/>
                    <a:gd name="T6" fmla="*/ 43 w 45"/>
                    <a:gd name="T7" fmla="*/ 12 h 74"/>
                    <a:gd name="T8" fmla="*/ 43 w 45"/>
                    <a:gd name="T9" fmla="*/ 0 h 74"/>
                    <a:gd name="T10" fmla="*/ 1 w 45"/>
                    <a:gd name="T11" fmla="*/ 0 h 74"/>
                    <a:gd name="T12" fmla="*/ 1 w 45"/>
                    <a:gd name="T13" fmla="*/ 41 h 74"/>
                    <a:gd name="T14" fmla="*/ 14 w 45"/>
                    <a:gd name="T15" fmla="*/ 41 h 74"/>
                    <a:gd name="T16" fmla="*/ 23 w 45"/>
                    <a:gd name="T17" fmla="*/ 35 h 74"/>
                    <a:gd name="T18" fmla="*/ 32 w 45"/>
                    <a:gd name="T19" fmla="*/ 49 h 74"/>
                    <a:gd name="T20" fmla="*/ 29 w 45"/>
                    <a:gd name="T21" fmla="*/ 60 h 74"/>
                    <a:gd name="T22" fmla="*/ 22 w 45"/>
                    <a:gd name="T23" fmla="*/ 62 h 74"/>
                    <a:gd name="T24" fmla="*/ 13 w 45"/>
                    <a:gd name="T25" fmla="*/ 53 h 74"/>
                    <a:gd name="T26" fmla="*/ 0 w 45"/>
                    <a:gd name="T27" fmla="*/ 53 h 74"/>
                    <a:gd name="T28" fmla="*/ 6 w 45"/>
                    <a:gd name="T29" fmla="*/ 68 h 74"/>
                    <a:gd name="T30" fmla="*/ 22 w 45"/>
                    <a:gd name="T31" fmla="*/ 74 h 74"/>
                    <a:gd name="T32" fmla="*/ 39 w 45"/>
                    <a:gd name="T33" fmla="*/ 68 h 74"/>
                    <a:gd name="T34" fmla="*/ 45 w 45"/>
                    <a:gd name="T35" fmla="*/ 49 h 74"/>
                    <a:gd name="T36" fmla="*/ 38 w 45"/>
                    <a:gd name="T37" fmla="*/ 29 h 74"/>
                    <a:gd name="T38" fmla="*/ 25 w 45"/>
                    <a:gd name="T39" fmla="*/ 2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74">
                      <a:moveTo>
                        <a:pt x="25" y="24"/>
                      </a:moveTo>
                      <a:cubicBezTo>
                        <a:pt x="20" y="24"/>
                        <a:pt x="15" y="26"/>
                        <a:pt x="13" y="28"/>
                      </a:cubicBezTo>
                      <a:cubicBezTo>
                        <a:pt x="13" y="12"/>
                        <a:pt x="13" y="12"/>
                        <a:pt x="13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41"/>
                        <a:pt x="1" y="41"/>
                        <a:pt x="1" y="41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5" y="39"/>
                        <a:pt x="17" y="35"/>
                        <a:pt x="23" y="35"/>
                      </a:cubicBezTo>
                      <a:cubicBezTo>
                        <a:pt x="29" y="35"/>
                        <a:pt x="32" y="40"/>
                        <a:pt x="32" y="49"/>
                      </a:cubicBezTo>
                      <a:cubicBezTo>
                        <a:pt x="32" y="53"/>
                        <a:pt x="31" y="57"/>
                        <a:pt x="29" y="60"/>
                      </a:cubicBezTo>
                      <a:cubicBezTo>
                        <a:pt x="27" y="61"/>
                        <a:pt x="25" y="62"/>
                        <a:pt x="22" y="62"/>
                      </a:cubicBezTo>
                      <a:cubicBezTo>
                        <a:pt x="17" y="62"/>
                        <a:pt x="14" y="59"/>
                        <a:pt x="13" y="53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58"/>
                        <a:pt x="1" y="64"/>
                        <a:pt x="6" y="68"/>
                      </a:cubicBezTo>
                      <a:cubicBezTo>
                        <a:pt x="9" y="72"/>
                        <a:pt x="15" y="74"/>
                        <a:pt x="22" y="74"/>
                      </a:cubicBezTo>
                      <a:cubicBezTo>
                        <a:pt x="30" y="74"/>
                        <a:pt x="35" y="72"/>
                        <a:pt x="39" y="68"/>
                      </a:cubicBezTo>
                      <a:cubicBezTo>
                        <a:pt x="44" y="63"/>
                        <a:pt x="45" y="57"/>
                        <a:pt x="45" y="49"/>
                      </a:cubicBezTo>
                      <a:cubicBezTo>
                        <a:pt x="45" y="42"/>
                        <a:pt x="44" y="35"/>
                        <a:pt x="38" y="29"/>
                      </a:cubicBezTo>
                      <a:cubicBezTo>
                        <a:pt x="35" y="26"/>
                        <a:pt x="31" y="24"/>
                        <a:pt x="25" y="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51" name="îśḷiḓê"/>
                <p:cNvSpPr/>
                <p:nvPr/>
              </p:nvSpPr>
              <p:spPr bwMode="auto">
                <a:xfrm>
                  <a:off x="3981" y="2855"/>
                  <a:ext cx="21" cy="35"/>
                </a:xfrm>
                <a:custGeom>
                  <a:avLst/>
                  <a:gdLst>
                    <a:gd name="T0" fmla="*/ 23 w 45"/>
                    <a:gd name="T1" fmla="*/ 0 h 75"/>
                    <a:gd name="T2" fmla="*/ 0 w 45"/>
                    <a:gd name="T3" fmla="*/ 22 h 75"/>
                    <a:gd name="T4" fmla="*/ 0 w 45"/>
                    <a:gd name="T5" fmla="*/ 53 h 75"/>
                    <a:gd name="T6" fmla="*/ 23 w 45"/>
                    <a:gd name="T7" fmla="*/ 75 h 75"/>
                    <a:gd name="T8" fmla="*/ 45 w 45"/>
                    <a:gd name="T9" fmla="*/ 53 h 75"/>
                    <a:gd name="T10" fmla="*/ 45 w 45"/>
                    <a:gd name="T11" fmla="*/ 22 h 75"/>
                    <a:gd name="T12" fmla="*/ 23 w 45"/>
                    <a:gd name="T13" fmla="*/ 0 h 75"/>
                    <a:gd name="T14" fmla="*/ 31 w 45"/>
                    <a:gd name="T15" fmla="*/ 53 h 75"/>
                    <a:gd name="T16" fmla="*/ 23 w 45"/>
                    <a:gd name="T17" fmla="*/ 63 h 75"/>
                    <a:gd name="T18" fmla="*/ 13 w 45"/>
                    <a:gd name="T19" fmla="*/ 53 h 75"/>
                    <a:gd name="T20" fmla="*/ 13 w 45"/>
                    <a:gd name="T21" fmla="*/ 22 h 75"/>
                    <a:gd name="T22" fmla="*/ 23 w 45"/>
                    <a:gd name="T23" fmla="*/ 12 h 75"/>
                    <a:gd name="T24" fmla="*/ 31 w 45"/>
                    <a:gd name="T25" fmla="*/ 22 h 75"/>
                    <a:gd name="T26" fmla="*/ 31 w 45"/>
                    <a:gd name="T27" fmla="*/ 53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5" h="75">
                      <a:moveTo>
                        <a:pt x="23" y="0"/>
                      </a:moveTo>
                      <a:cubicBezTo>
                        <a:pt x="10" y="0"/>
                        <a:pt x="0" y="8"/>
                        <a:pt x="0" y="22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67"/>
                        <a:pt x="10" y="75"/>
                        <a:pt x="23" y="75"/>
                      </a:cubicBezTo>
                      <a:cubicBezTo>
                        <a:pt x="35" y="75"/>
                        <a:pt x="45" y="67"/>
                        <a:pt x="45" y="53"/>
                      </a:cubicBezTo>
                      <a:cubicBezTo>
                        <a:pt x="45" y="22"/>
                        <a:pt x="45" y="22"/>
                        <a:pt x="45" y="22"/>
                      </a:cubicBezTo>
                      <a:cubicBezTo>
                        <a:pt x="45" y="8"/>
                        <a:pt x="35" y="0"/>
                        <a:pt x="23" y="0"/>
                      </a:cubicBezTo>
                      <a:close/>
                      <a:moveTo>
                        <a:pt x="31" y="53"/>
                      </a:moveTo>
                      <a:cubicBezTo>
                        <a:pt x="31" y="59"/>
                        <a:pt x="28" y="63"/>
                        <a:pt x="23" y="63"/>
                      </a:cubicBezTo>
                      <a:cubicBezTo>
                        <a:pt x="17" y="63"/>
                        <a:pt x="13" y="59"/>
                        <a:pt x="13" y="53"/>
                      </a:cubicBezTo>
                      <a:cubicBezTo>
                        <a:pt x="13" y="22"/>
                        <a:pt x="13" y="22"/>
                        <a:pt x="13" y="22"/>
                      </a:cubicBezTo>
                      <a:cubicBezTo>
                        <a:pt x="13" y="16"/>
                        <a:pt x="17" y="12"/>
                        <a:pt x="23" y="12"/>
                      </a:cubicBezTo>
                      <a:cubicBezTo>
                        <a:pt x="28" y="12"/>
                        <a:pt x="31" y="16"/>
                        <a:pt x="31" y="22"/>
                      </a:cubicBezTo>
                      <a:lnTo>
                        <a:pt x="31" y="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52" name="í$liḍè"/>
                <p:cNvSpPr/>
                <p:nvPr/>
              </p:nvSpPr>
              <p:spPr bwMode="auto">
                <a:xfrm>
                  <a:off x="4014" y="2856"/>
                  <a:ext cx="22" cy="34"/>
                </a:xfrm>
                <a:custGeom>
                  <a:avLst/>
                  <a:gdLst>
                    <a:gd name="T0" fmla="*/ 16 w 22"/>
                    <a:gd name="T1" fmla="*/ 0 h 34"/>
                    <a:gd name="T2" fmla="*/ 0 w 22"/>
                    <a:gd name="T3" fmla="*/ 34 h 34"/>
                    <a:gd name="T4" fmla="*/ 5 w 22"/>
                    <a:gd name="T5" fmla="*/ 34 h 34"/>
                    <a:gd name="T6" fmla="*/ 22 w 22"/>
                    <a:gd name="T7" fmla="*/ 0 h 34"/>
                    <a:gd name="T8" fmla="*/ 16 w 22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4">
                      <a:moveTo>
                        <a:pt x="16" y="0"/>
                      </a:moveTo>
                      <a:lnTo>
                        <a:pt x="0" y="34"/>
                      </a:lnTo>
                      <a:lnTo>
                        <a:pt x="5" y="34"/>
                      </a:lnTo>
                      <a:lnTo>
                        <a:pt x="22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53" name="íṧľiḑè"/>
                <p:cNvSpPr/>
                <p:nvPr/>
              </p:nvSpPr>
              <p:spPr bwMode="auto">
                <a:xfrm>
                  <a:off x="4029" y="2872"/>
                  <a:ext cx="13" cy="18"/>
                </a:xfrm>
                <a:custGeom>
                  <a:avLst/>
                  <a:gdLst>
                    <a:gd name="T0" fmla="*/ 15 w 30"/>
                    <a:gd name="T1" fmla="*/ 0 h 38"/>
                    <a:gd name="T2" fmla="*/ 0 w 30"/>
                    <a:gd name="T3" fmla="*/ 14 h 38"/>
                    <a:gd name="T4" fmla="*/ 0 w 30"/>
                    <a:gd name="T5" fmla="*/ 24 h 38"/>
                    <a:gd name="T6" fmla="*/ 15 w 30"/>
                    <a:gd name="T7" fmla="*/ 38 h 38"/>
                    <a:gd name="T8" fmla="*/ 30 w 30"/>
                    <a:gd name="T9" fmla="*/ 24 h 38"/>
                    <a:gd name="T10" fmla="*/ 30 w 30"/>
                    <a:gd name="T11" fmla="*/ 14 h 38"/>
                    <a:gd name="T12" fmla="*/ 15 w 30"/>
                    <a:gd name="T13" fmla="*/ 0 h 38"/>
                    <a:gd name="T14" fmla="*/ 21 w 30"/>
                    <a:gd name="T15" fmla="*/ 24 h 38"/>
                    <a:gd name="T16" fmla="*/ 15 w 30"/>
                    <a:gd name="T17" fmla="*/ 30 h 38"/>
                    <a:gd name="T18" fmla="*/ 10 w 30"/>
                    <a:gd name="T19" fmla="*/ 24 h 38"/>
                    <a:gd name="T20" fmla="*/ 10 w 30"/>
                    <a:gd name="T21" fmla="*/ 14 h 38"/>
                    <a:gd name="T22" fmla="*/ 15 w 30"/>
                    <a:gd name="T23" fmla="*/ 8 h 38"/>
                    <a:gd name="T24" fmla="*/ 21 w 30"/>
                    <a:gd name="T25" fmla="*/ 14 h 38"/>
                    <a:gd name="T26" fmla="*/ 21 w 30"/>
                    <a:gd name="T27" fmla="*/ 2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" h="38">
                      <a:moveTo>
                        <a:pt x="15" y="0"/>
                      </a:moveTo>
                      <a:cubicBezTo>
                        <a:pt x="7" y="0"/>
                        <a:pt x="0" y="4"/>
                        <a:pt x="0" y="1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3"/>
                        <a:pt x="7" y="38"/>
                        <a:pt x="15" y="38"/>
                      </a:cubicBezTo>
                      <a:cubicBezTo>
                        <a:pt x="24" y="38"/>
                        <a:pt x="30" y="33"/>
                        <a:pt x="30" y="24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4"/>
                        <a:pt x="24" y="0"/>
                        <a:pt x="15" y="0"/>
                      </a:cubicBezTo>
                      <a:close/>
                      <a:moveTo>
                        <a:pt x="21" y="24"/>
                      </a:moveTo>
                      <a:cubicBezTo>
                        <a:pt x="21" y="28"/>
                        <a:pt x="19" y="30"/>
                        <a:pt x="15" y="30"/>
                      </a:cubicBezTo>
                      <a:cubicBezTo>
                        <a:pt x="12" y="30"/>
                        <a:pt x="10" y="28"/>
                        <a:pt x="10" y="2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0"/>
                        <a:pt x="12" y="8"/>
                        <a:pt x="15" y="8"/>
                      </a:cubicBezTo>
                      <a:cubicBezTo>
                        <a:pt x="19" y="8"/>
                        <a:pt x="21" y="10"/>
                        <a:pt x="21" y="14"/>
                      </a:cubicBezTo>
                      <a:lnTo>
                        <a:pt x="21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54" name="îṣľíḋe"/>
                <p:cNvSpPr/>
                <p:nvPr/>
              </p:nvSpPr>
              <p:spPr bwMode="auto">
                <a:xfrm>
                  <a:off x="4007" y="2855"/>
                  <a:ext cx="14" cy="18"/>
                </a:xfrm>
                <a:custGeom>
                  <a:avLst/>
                  <a:gdLst>
                    <a:gd name="T0" fmla="*/ 30 w 30"/>
                    <a:gd name="T1" fmla="*/ 25 h 39"/>
                    <a:gd name="T2" fmla="*/ 30 w 30"/>
                    <a:gd name="T3" fmla="*/ 14 h 39"/>
                    <a:gd name="T4" fmla="*/ 15 w 30"/>
                    <a:gd name="T5" fmla="*/ 0 h 39"/>
                    <a:gd name="T6" fmla="*/ 0 w 30"/>
                    <a:gd name="T7" fmla="*/ 14 h 39"/>
                    <a:gd name="T8" fmla="*/ 0 w 30"/>
                    <a:gd name="T9" fmla="*/ 25 h 39"/>
                    <a:gd name="T10" fmla="*/ 15 w 30"/>
                    <a:gd name="T11" fmla="*/ 39 h 39"/>
                    <a:gd name="T12" fmla="*/ 30 w 30"/>
                    <a:gd name="T13" fmla="*/ 25 h 39"/>
                    <a:gd name="T14" fmla="*/ 21 w 30"/>
                    <a:gd name="T15" fmla="*/ 24 h 39"/>
                    <a:gd name="T16" fmla="*/ 15 w 30"/>
                    <a:gd name="T17" fmla="*/ 30 h 39"/>
                    <a:gd name="T18" fmla="*/ 10 w 30"/>
                    <a:gd name="T19" fmla="*/ 24 h 39"/>
                    <a:gd name="T20" fmla="*/ 10 w 30"/>
                    <a:gd name="T21" fmla="*/ 15 h 39"/>
                    <a:gd name="T22" fmla="*/ 15 w 30"/>
                    <a:gd name="T23" fmla="*/ 9 h 39"/>
                    <a:gd name="T24" fmla="*/ 21 w 30"/>
                    <a:gd name="T25" fmla="*/ 15 h 39"/>
                    <a:gd name="T26" fmla="*/ 21 w 30"/>
                    <a:gd name="T27" fmla="*/ 2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" h="39">
                      <a:moveTo>
                        <a:pt x="30" y="25"/>
                      </a:move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5"/>
                        <a:pt x="23" y="0"/>
                        <a:pt x="15" y="0"/>
                      </a:cubicBezTo>
                      <a:cubicBezTo>
                        <a:pt x="7" y="0"/>
                        <a:pt x="0" y="5"/>
                        <a:pt x="0" y="1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4"/>
                        <a:pt x="7" y="39"/>
                        <a:pt x="15" y="39"/>
                      </a:cubicBezTo>
                      <a:cubicBezTo>
                        <a:pt x="23" y="39"/>
                        <a:pt x="30" y="34"/>
                        <a:pt x="30" y="25"/>
                      </a:cubicBezTo>
                      <a:close/>
                      <a:moveTo>
                        <a:pt x="21" y="24"/>
                      </a:moveTo>
                      <a:cubicBezTo>
                        <a:pt x="21" y="28"/>
                        <a:pt x="19" y="30"/>
                        <a:pt x="15" y="30"/>
                      </a:cubicBezTo>
                      <a:cubicBezTo>
                        <a:pt x="12" y="30"/>
                        <a:pt x="10" y="28"/>
                        <a:pt x="10" y="24"/>
                      </a:cubicBezTo>
                      <a:cubicBezTo>
                        <a:pt x="10" y="15"/>
                        <a:pt x="10" y="15"/>
                        <a:pt x="10" y="15"/>
                      </a:cubicBezTo>
                      <a:cubicBezTo>
                        <a:pt x="10" y="11"/>
                        <a:pt x="12" y="9"/>
                        <a:pt x="15" y="9"/>
                      </a:cubicBezTo>
                      <a:cubicBezTo>
                        <a:pt x="19" y="9"/>
                        <a:pt x="21" y="11"/>
                        <a:pt x="21" y="15"/>
                      </a:cubicBezTo>
                      <a:lnTo>
                        <a:pt x="21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55" name="íSlïḑê"/>
                <p:cNvSpPr/>
                <p:nvPr/>
              </p:nvSpPr>
              <p:spPr bwMode="auto">
                <a:xfrm>
                  <a:off x="4709" y="2763"/>
                  <a:ext cx="220" cy="220"/>
                </a:xfrm>
                <a:prstGeom prst="ellipse">
                  <a:avLst/>
                </a:prstGeom>
                <a:solidFill>
                  <a:srgbClr val="3CA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56" name="ïṡlíḍè"/>
                <p:cNvSpPr/>
                <p:nvPr/>
              </p:nvSpPr>
              <p:spPr bwMode="auto">
                <a:xfrm>
                  <a:off x="4775" y="2856"/>
                  <a:ext cx="21" cy="34"/>
                </a:xfrm>
                <a:custGeom>
                  <a:avLst/>
                  <a:gdLst>
                    <a:gd name="T0" fmla="*/ 0 w 21"/>
                    <a:gd name="T1" fmla="*/ 10 h 34"/>
                    <a:gd name="T2" fmla="*/ 6 w 21"/>
                    <a:gd name="T3" fmla="*/ 10 h 34"/>
                    <a:gd name="T4" fmla="*/ 6 w 21"/>
                    <a:gd name="T5" fmla="*/ 5 h 34"/>
                    <a:gd name="T6" fmla="*/ 15 w 21"/>
                    <a:gd name="T7" fmla="*/ 5 h 34"/>
                    <a:gd name="T8" fmla="*/ 4 w 21"/>
                    <a:gd name="T9" fmla="*/ 34 h 34"/>
                    <a:gd name="T10" fmla="*/ 10 w 21"/>
                    <a:gd name="T11" fmla="*/ 34 h 34"/>
                    <a:gd name="T12" fmla="*/ 21 w 21"/>
                    <a:gd name="T13" fmla="*/ 5 h 34"/>
                    <a:gd name="T14" fmla="*/ 21 w 21"/>
                    <a:gd name="T15" fmla="*/ 0 h 34"/>
                    <a:gd name="T16" fmla="*/ 0 w 21"/>
                    <a:gd name="T17" fmla="*/ 0 h 34"/>
                    <a:gd name="T18" fmla="*/ 0 w 21"/>
                    <a:gd name="T19" fmla="*/ 1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34">
                      <a:moveTo>
                        <a:pt x="0" y="10"/>
                      </a:moveTo>
                      <a:lnTo>
                        <a:pt x="6" y="10"/>
                      </a:lnTo>
                      <a:lnTo>
                        <a:pt x="6" y="5"/>
                      </a:lnTo>
                      <a:lnTo>
                        <a:pt x="15" y="5"/>
                      </a:lnTo>
                      <a:lnTo>
                        <a:pt x="4" y="34"/>
                      </a:lnTo>
                      <a:lnTo>
                        <a:pt x="10" y="34"/>
                      </a:lnTo>
                      <a:lnTo>
                        <a:pt x="21" y="5"/>
                      </a:lnTo>
                      <a:lnTo>
                        <a:pt x="21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57" name="íṣḻïḓe"/>
                <p:cNvSpPr/>
                <p:nvPr/>
              </p:nvSpPr>
              <p:spPr bwMode="auto">
                <a:xfrm>
                  <a:off x="4802" y="2856"/>
                  <a:ext cx="20" cy="34"/>
                </a:xfrm>
                <a:custGeom>
                  <a:avLst/>
                  <a:gdLst>
                    <a:gd name="T0" fmla="*/ 25 w 45"/>
                    <a:gd name="T1" fmla="*/ 24 h 74"/>
                    <a:gd name="T2" fmla="*/ 13 w 45"/>
                    <a:gd name="T3" fmla="*/ 28 h 74"/>
                    <a:gd name="T4" fmla="*/ 13 w 45"/>
                    <a:gd name="T5" fmla="*/ 12 h 74"/>
                    <a:gd name="T6" fmla="*/ 43 w 45"/>
                    <a:gd name="T7" fmla="*/ 12 h 74"/>
                    <a:gd name="T8" fmla="*/ 43 w 45"/>
                    <a:gd name="T9" fmla="*/ 0 h 74"/>
                    <a:gd name="T10" fmla="*/ 1 w 45"/>
                    <a:gd name="T11" fmla="*/ 0 h 74"/>
                    <a:gd name="T12" fmla="*/ 1 w 45"/>
                    <a:gd name="T13" fmla="*/ 41 h 74"/>
                    <a:gd name="T14" fmla="*/ 14 w 45"/>
                    <a:gd name="T15" fmla="*/ 41 h 74"/>
                    <a:gd name="T16" fmla="*/ 22 w 45"/>
                    <a:gd name="T17" fmla="*/ 35 h 74"/>
                    <a:gd name="T18" fmla="*/ 31 w 45"/>
                    <a:gd name="T19" fmla="*/ 49 h 74"/>
                    <a:gd name="T20" fmla="*/ 29 w 45"/>
                    <a:gd name="T21" fmla="*/ 60 h 74"/>
                    <a:gd name="T22" fmla="*/ 22 w 45"/>
                    <a:gd name="T23" fmla="*/ 62 h 74"/>
                    <a:gd name="T24" fmla="*/ 13 w 45"/>
                    <a:gd name="T25" fmla="*/ 53 h 74"/>
                    <a:gd name="T26" fmla="*/ 0 w 45"/>
                    <a:gd name="T27" fmla="*/ 53 h 74"/>
                    <a:gd name="T28" fmla="*/ 6 w 45"/>
                    <a:gd name="T29" fmla="*/ 68 h 74"/>
                    <a:gd name="T30" fmla="*/ 22 w 45"/>
                    <a:gd name="T31" fmla="*/ 74 h 74"/>
                    <a:gd name="T32" fmla="*/ 38 w 45"/>
                    <a:gd name="T33" fmla="*/ 68 h 74"/>
                    <a:gd name="T34" fmla="*/ 45 w 45"/>
                    <a:gd name="T35" fmla="*/ 49 h 74"/>
                    <a:gd name="T36" fmla="*/ 38 w 45"/>
                    <a:gd name="T37" fmla="*/ 29 h 74"/>
                    <a:gd name="T38" fmla="*/ 25 w 45"/>
                    <a:gd name="T39" fmla="*/ 2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74">
                      <a:moveTo>
                        <a:pt x="25" y="24"/>
                      </a:moveTo>
                      <a:cubicBezTo>
                        <a:pt x="20" y="24"/>
                        <a:pt x="15" y="26"/>
                        <a:pt x="13" y="28"/>
                      </a:cubicBezTo>
                      <a:cubicBezTo>
                        <a:pt x="13" y="12"/>
                        <a:pt x="13" y="12"/>
                        <a:pt x="13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41"/>
                        <a:pt x="1" y="41"/>
                        <a:pt x="1" y="41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4" y="39"/>
                        <a:pt x="17" y="35"/>
                        <a:pt x="22" y="35"/>
                      </a:cubicBezTo>
                      <a:cubicBezTo>
                        <a:pt x="29" y="35"/>
                        <a:pt x="31" y="40"/>
                        <a:pt x="31" y="49"/>
                      </a:cubicBezTo>
                      <a:cubicBezTo>
                        <a:pt x="31" y="53"/>
                        <a:pt x="31" y="57"/>
                        <a:pt x="29" y="60"/>
                      </a:cubicBezTo>
                      <a:cubicBezTo>
                        <a:pt x="27" y="61"/>
                        <a:pt x="25" y="62"/>
                        <a:pt x="22" y="62"/>
                      </a:cubicBezTo>
                      <a:cubicBezTo>
                        <a:pt x="17" y="62"/>
                        <a:pt x="14" y="59"/>
                        <a:pt x="13" y="53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58"/>
                        <a:pt x="1" y="64"/>
                        <a:pt x="6" y="68"/>
                      </a:cubicBezTo>
                      <a:cubicBezTo>
                        <a:pt x="9" y="72"/>
                        <a:pt x="14" y="74"/>
                        <a:pt x="22" y="74"/>
                      </a:cubicBezTo>
                      <a:cubicBezTo>
                        <a:pt x="30" y="74"/>
                        <a:pt x="35" y="72"/>
                        <a:pt x="38" y="68"/>
                      </a:cubicBezTo>
                      <a:cubicBezTo>
                        <a:pt x="44" y="63"/>
                        <a:pt x="45" y="57"/>
                        <a:pt x="45" y="49"/>
                      </a:cubicBezTo>
                      <a:cubicBezTo>
                        <a:pt x="45" y="42"/>
                        <a:pt x="44" y="35"/>
                        <a:pt x="38" y="29"/>
                      </a:cubicBezTo>
                      <a:cubicBezTo>
                        <a:pt x="35" y="26"/>
                        <a:pt x="31" y="24"/>
                        <a:pt x="25" y="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58" name="i$liḍê"/>
                <p:cNvSpPr/>
                <p:nvPr/>
              </p:nvSpPr>
              <p:spPr bwMode="auto">
                <a:xfrm>
                  <a:off x="4834" y="2856"/>
                  <a:ext cx="21" cy="34"/>
                </a:xfrm>
                <a:custGeom>
                  <a:avLst/>
                  <a:gdLst>
                    <a:gd name="T0" fmla="*/ 16 w 21"/>
                    <a:gd name="T1" fmla="*/ 0 h 34"/>
                    <a:gd name="T2" fmla="*/ 0 w 21"/>
                    <a:gd name="T3" fmla="*/ 34 h 34"/>
                    <a:gd name="T4" fmla="*/ 5 w 21"/>
                    <a:gd name="T5" fmla="*/ 34 h 34"/>
                    <a:gd name="T6" fmla="*/ 21 w 21"/>
                    <a:gd name="T7" fmla="*/ 0 h 34"/>
                    <a:gd name="T8" fmla="*/ 16 w 21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34">
                      <a:moveTo>
                        <a:pt x="16" y="0"/>
                      </a:moveTo>
                      <a:lnTo>
                        <a:pt x="0" y="34"/>
                      </a:lnTo>
                      <a:lnTo>
                        <a:pt x="5" y="34"/>
                      </a:lnTo>
                      <a:lnTo>
                        <a:pt x="21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59" name="iṣ1íḓé"/>
                <p:cNvSpPr/>
                <p:nvPr/>
              </p:nvSpPr>
              <p:spPr bwMode="auto">
                <a:xfrm>
                  <a:off x="4827" y="2855"/>
                  <a:ext cx="14" cy="18"/>
                </a:xfrm>
                <a:custGeom>
                  <a:avLst/>
                  <a:gdLst>
                    <a:gd name="T0" fmla="*/ 30 w 30"/>
                    <a:gd name="T1" fmla="*/ 25 h 39"/>
                    <a:gd name="T2" fmla="*/ 30 w 30"/>
                    <a:gd name="T3" fmla="*/ 14 h 39"/>
                    <a:gd name="T4" fmla="*/ 15 w 30"/>
                    <a:gd name="T5" fmla="*/ 0 h 39"/>
                    <a:gd name="T6" fmla="*/ 0 w 30"/>
                    <a:gd name="T7" fmla="*/ 14 h 39"/>
                    <a:gd name="T8" fmla="*/ 0 w 30"/>
                    <a:gd name="T9" fmla="*/ 25 h 39"/>
                    <a:gd name="T10" fmla="*/ 15 w 30"/>
                    <a:gd name="T11" fmla="*/ 39 h 39"/>
                    <a:gd name="T12" fmla="*/ 30 w 30"/>
                    <a:gd name="T13" fmla="*/ 25 h 39"/>
                    <a:gd name="T14" fmla="*/ 20 w 30"/>
                    <a:gd name="T15" fmla="*/ 24 h 39"/>
                    <a:gd name="T16" fmla="*/ 15 w 30"/>
                    <a:gd name="T17" fmla="*/ 30 h 39"/>
                    <a:gd name="T18" fmla="*/ 9 w 30"/>
                    <a:gd name="T19" fmla="*/ 24 h 39"/>
                    <a:gd name="T20" fmla="*/ 9 w 30"/>
                    <a:gd name="T21" fmla="*/ 15 h 39"/>
                    <a:gd name="T22" fmla="*/ 15 w 30"/>
                    <a:gd name="T23" fmla="*/ 9 h 39"/>
                    <a:gd name="T24" fmla="*/ 20 w 30"/>
                    <a:gd name="T25" fmla="*/ 15 h 39"/>
                    <a:gd name="T26" fmla="*/ 20 w 30"/>
                    <a:gd name="T27" fmla="*/ 2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" h="39">
                      <a:moveTo>
                        <a:pt x="30" y="25"/>
                      </a:move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5"/>
                        <a:pt x="23" y="0"/>
                        <a:pt x="15" y="0"/>
                      </a:cubicBezTo>
                      <a:cubicBezTo>
                        <a:pt x="6" y="0"/>
                        <a:pt x="0" y="5"/>
                        <a:pt x="0" y="1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4"/>
                        <a:pt x="6" y="39"/>
                        <a:pt x="15" y="39"/>
                      </a:cubicBezTo>
                      <a:cubicBezTo>
                        <a:pt x="23" y="39"/>
                        <a:pt x="30" y="34"/>
                        <a:pt x="30" y="25"/>
                      </a:cubicBezTo>
                      <a:close/>
                      <a:moveTo>
                        <a:pt x="20" y="24"/>
                      </a:moveTo>
                      <a:cubicBezTo>
                        <a:pt x="20" y="28"/>
                        <a:pt x="18" y="30"/>
                        <a:pt x="15" y="30"/>
                      </a:cubicBezTo>
                      <a:cubicBezTo>
                        <a:pt x="11" y="30"/>
                        <a:pt x="9" y="28"/>
                        <a:pt x="9" y="24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9" y="11"/>
                        <a:pt x="11" y="9"/>
                        <a:pt x="15" y="9"/>
                      </a:cubicBezTo>
                      <a:cubicBezTo>
                        <a:pt x="18" y="9"/>
                        <a:pt x="20" y="11"/>
                        <a:pt x="20" y="15"/>
                      </a:cubicBezTo>
                      <a:lnTo>
                        <a:pt x="2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0" name="ïś1îḓé"/>
                <p:cNvSpPr/>
                <p:nvPr/>
              </p:nvSpPr>
              <p:spPr bwMode="auto">
                <a:xfrm>
                  <a:off x="4849" y="2872"/>
                  <a:ext cx="14" cy="18"/>
                </a:xfrm>
                <a:custGeom>
                  <a:avLst/>
                  <a:gdLst>
                    <a:gd name="T0" fmla="*/ 15 w 30"/>
                    <a:gd name="T1" fmla="*/ 0 h 38"/>
                    <a:gd name="T2" fmla="*/ 0 w 30"/>
                    <a:gd name="T3" fmla="*/ 14 h 38"/>
                    <a:gd name="T4" fmla="*/ 0 w 30"/>
                    <a:gd name="T5" fmla="*/ 24 h 38"/>
                    <a:gd name="T6" fmla="*/ 15 w 30"/>
                    <a:gd name="T7" fmla="*/ 38 h 38"/>
                    <a:gd name="T8" fmla="*/ 30 w 30"/>
                    <a:gd name="T9" fmla="*/ 24 h 38"/>
                    <a:gd name="T10" fmla="*/ 30 w 30"/>
                    <a:gd name="T11" fmla="*/ 14 h 38"/>
                    <a:gd name="T12" fmla="*/ 15 w 30"/>
                    <a:gd name="T13" fmla="*/ 0 h 38"/>
                    <a:gd name="T14" fmla="*/ 20 w 30"/>
                    <a:gd name="T15" fmla="*/ 24 h 38"/>
                    <a:gd name="T16" fmla="*/ 15 w 30"/>
                    <a:gd name="T17" fmla="*/ 30 h 38"/>
                    <a:gd name="T18" fmla="*/ 9 w 30"/>
                    <a:gd name="T19" fmla="*/ 24 h 38"/>
                    <a:gd name="T20" fmla="*/ 9 w 30"/>
                    <a:gd name="T21" fmla="*/ 14 h 38"/>
                    <a:gd name="T22" fmla="*/ 15 w 30"/>
                    <a:gd name="T23" fmla="*/ 8 h 38"/>
                    <a:gd name="T24" fmla="*/ 20 w 30"/>
                    <a:gd name="T25" fmla="*/ 14 h 38"/>
                    <a:gd name="T26" fmla="*/ 20 w 30"/>
                    <a:gd name="T27" fmla="*/ 2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" h="38">
                      <a:moveTo>
                        <a:pt x="15" y="0"/>
                      </a:moveTo>
                      <a:cubicBezTo>
                        <a:pt x="7" y="0"/>
                        <a:pt x="0" y="4"/>
                        <a:pt x="0" y="1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3"/>
                        <a:pt x="7" y="38"/>
                        <a:pt x="15" y="38"/>
                      </a:cubicBezTo>
                      <a:cubicBezTo>
                        <a:pt x="23" y="38"/>
                        <a:pt x="30" y="33"/>
                        <a:pt x="30" y="24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4"/>
                        <a:pt x="23" y="0"/>
                        <a:pt x="15" y="0"/>
                      </a:cubicBezTo>
                      <a:close/>
                      <a:moveTo>
                        <a:pt x="20" y="24"/>
                      </a:moveTo>
                      <a:cubicBezTo>
                        <a:pt x="20" y="28"/>
                        <a:pt x="18" y="30"/>
                        <a:pt x="15" y="30"/>
                      </a:cubicBezTo>
                      <a:cubicBezTo>
                        <a:pt x="11" y="30"/>
                        <a:pt x="9" y="28"/>
                        <a:pt x="9" y="2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0"/>
                        <a:pt x="11" y="8"/>
                        <a:pt x="15" y="8"/>
                      </a:cubicBezTo>
                      <a:cubicBezTo>
                        <a:pt x="18" y="8"/>
                        <a:pt x="20" y="10"/>
                        <a:pt x="20" y="14"/>
                      </a:cubicBezTo>
                      <a:lnTo>
                        <a:pt x="2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1" name="îṡḷíde"/>
                <p:cNvSpPr/>
                <p:nvPr/>
              </p:nvSpPr>
              <p:spPr bwMode="auto">
                <a:xfrm>
                  <a:off x="4698" y="2696"/>
                  <a:ext cx="115" cy="90"/>
                </a:xfrm>
                <a:custGeom>
                  <a:avLst/>
                  <a:gdLst>
                    <a:gd name="T0" fmla="*/ 252 w 252"/>
                    <a:gd name="T1" fmla="*/ 128 h 195"/>
                    <a:gd name="T2" fmla="*/ 252 w 252"/>
                    <a:gd name="T3" fmla="*/ 0 h 195"/>
                    <a:gd name="T4" fmla="*/ 0 w 252"/>
                    <a:gd name="T5" fmla="*/ 104 h 195"/>
                    <a:gd name="T6" fmla="*/ 90 w 252"/>
                    <a:gd name="T7" fmla="*/ 195 h 195"/>
                    <a:gd name="T8" fmla="*/ 252 w 252"/>
                    <a:gd name="T9" fmla="*/ 128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95">
                      <a:moveTo>
                        <a:pt x="252" y="128"/>
                      </a:moveTo>
                      <a:cubicBezTo>
                        <a:pt x="252" y="0"/>
                        <a:pt x="252" y="0"/>
                        <a:pt x="252" y="0"/>
                      </a:cubicBezTo>
                      <a:cubicBezTo>
                        <a:pt x="155" y="2"/>
                        <a:pt x="66" y="41"/>
                        <a:pt x="0" y="104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134" y="155"/>
                        <a:pt x="190" y="130"/>
                        <a:pt x="252" y="128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2" name="işľïďê"/>
                <p:cNvSpPr/>
                <p:nvPr/>
              </p:nvSpPr>
              <p:spPr bwMode="auto">
                <a:xfrm>
                  <a:off x="4642" y="2752"/>
                  <a:ext cx="90" cy="115"/>
                </a:xfrm>
                <a:custGeom>
                  <a:avLst/>
                  <a:gdLst>
                    <a:gd name="T0" fmla="*/ 196 w 196"/>
                    <a:gd name="T1" fmla="*/ 91 h 252"/>
                    <a:gd name="T2" fmla="*/ 105 w 196"/>
                    <a:gd name="T3" fmla="*/ 0 h 252"/>
                    <a:gd name="T4" fmla="*/ 0 w 196"/>
                    <a:gd name="T5" fmla="*/ 252 h 252"/>
                    <a:gd name="T6" fmla="*/ 129 w 196"/>
                    <a:gd name="T7" fmla="*/ 252 h 252"/>
                    <a:gd name="T8" fmla="*/ 196 w 196"/>
                    <a:gd name="T9" fmla="*/ 91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6" h="252">
                      <a:moveTo>
                        <a:pt x="196" y="91"/>
                      </a:move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42" y="66"/>
                        <a:pt x="3" y="155"/>
                        <a:pt x="0" y="252"/>
                      </a:cubicBezTo>
                      <a:cubicBezTo>
                        <a:pt x="129" y="252"/>
                        <a:pt x="129" y="252"/>
                        <a:pt x="129" y="252"/>
                      </a:cubicBezTo>
                      <a:cubicBezTo>
                        <a:pt x="131" y="190"/>
                        <a:pt x="156" y="134"/>
                        <a:pt x="196" y="91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3" name="íşḻíde"/>
                <p:cNvSpPr/>
                <p:nvPr/>
              </p:nvSpPr>
              <p:spPr bwMode="auto">
                <a:xfrm>
                  <a:off x="4824" y="2696"/>
                  <a:ext cx="116" cy="90"/>
                </a:xfrm>
                <a:custGeom>
                  <a:avLst/>
                  <a:gdLst>
                    <a:gd name="T0" fmla="*/ 252 w 252"/>
                    <a:gd name="T1" fmla="*/ 104 h 195"/>
                    <a:gd name="T2" fmla="*/ 0 w 252"/>
                    <a:gd name="T3" fmla="*/ 0 h 195"/>
                    <a:gd name="T4" fmla="*/ 0 w 252"/>
                    <a:gd name="T5" fmla="*/ 128 h 195"/>
                    <a:gd name="T6" fmla="*/ 162 w 252"/>
                    <a:gd name="T7" fmla="*/ 195 h 195"/>
                    <a:gd name="T8" fmla="*/ 252 w 252"/>
                    <a:gd name="T9" fmla="*/ 104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95">
                      <a:moveTo>
                        <a:pt x="252" y="104"/>
                      </a:moveTo>
                      <a:cubicBezTo>
                        <a:pt x="186" y="41"/>
                        <a:pt x="98" y="2"/>
                        <a:pt x="0" y="0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62" y="130"/>
                        <a:pt x="119" y="155"/>
                        <a:pt x="162" y="195"/>
                      </a:cubicBezTo>
                      <a:lnTo>
                        <a:pt x="252" y="104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4" name="ïśḷíḓê"/>
                <p:cNvSpPr/>
                <p:nvPr/>
              </p:nvSpPr>
              <p:spPr bwMode="auto">
                <a:xfrm>
                  <a:off x="4906" y="2752"/>
                  <a:ext cx="89" cy="115"/>
                </a:xfrm>
                <a:custGeom>
                  <a:avLst/>
                  <a:gdLst>
                    <a:gd name="T0" fmla="*/ 0 w 195"/>
                    <a:gd name="T1" fmla="*/ 91 h 252"/>
                    <a:gd name="T2" fmla="*/ 67 w 195"/>
                    <a:gd name="T3" fmla="*/ 252 h 252"/>
                    <a:gd name="T4" fmla="*/ 195 w 195"/>
                    <a:gd name="T5" fmla="*/ 252 h 252"/>
                    <a:gd name="T6" fmla="*/ 90 w 195"/>
                    <a:gd name="T7" fmla="*/ 0 h 252"/>
                    <a:gd name="T8" fmla="*/ 0 w 195"/>
                    <a:gd name="T9" fmla="*/ 91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0" y="91"/>
                      </a:moveTo>
                      <a:cubicBezTo>
                        <a:pt x="39" y="134"/>
                        <a:pt x="64" y="190"/>
                        <a:pt x="67" y="252"/>
                      </a:cubicBezTo>
                      <a:cubicBezTo>
                        <a:pt x="195" y="252"/>
                        <a:pt x="195" y="252"/>
                        <a:pt x="195" y="252"/>
                      </a:cubicBezTo>
                      <a:cubicBezTo>
                        <a:pt x="192" y="155"/>
                        <a:pt x="153" y="66"/>
                        <a:pt x="90" y="0"/>
                      </a:cubicBez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5" name="ïṥļîḑe"/>
                <p:cNvSpPr/>
                <p:nvPr/>
              </p:nvSpPr>
              <p:spPr bwMode="auto">
                <a:xfrm>
                  <a:off x="4906" y="2878"/>
                  <a:ext cx="89" cy="116"/>
                </a:xfrm>
                <a:custGeom>
                  <a:avLst/>
                  <a:gdLst>
                    <a:gd name="T0" fmla="*/ 0 w 195"/>
                    <a:gd name="T1" fmla="*/ 162 h 252"/>
                    <a:gd name="T2" fmla="*/ 90 w 195"/>
                    <a:gd name="T3" fmla="*/ 252 h 252"/>
                    <a:gd name="T4" fmla="*/ 195 w 195"/>
                    <a:gd name="T5" fmla="*/ 0 h 252"/>
                    <a:gd name="T6" fmla="*/ 67 w 195"/>
                    <a:gd name="T7" fmla="*/ 0 h 252"/>
                    <a:gd name="T8" fmla="*/ 0 w 195"/>
                    <a:gd name="T9" fmla="*/ 162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0" y="162"/>
                      </a:moveTo>
                      <a:cubicBezTo>
                        <a:pt x="90" y="252"/>
                        <a:pt x="90" y="252"/>
                        <a:pt x="90" y="252"/>
                      </a:cubicBezTo>
                      <a:cubicBezTo>
                        <a:pt x="153" y="186"/>
                        <a:pt x="192" y="98"/>
                        <a:pt x="195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62"/>
                        <a:pt x="39" y="119"/>
                        <a:pt x="0" y="162"/>
                      </a:cubicBezTo>
                      <a:close/>
                    </a:path>
                  </a:pathLst>
                </a:custGeom>
                <a:solidFill>
                  <a:srgbClr val="4CB2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6" name="íṣḷídè"/>
                <p:cNvSpPr/>
                <p:nvPr/>
              </p:nvSpPr>
              <p:spPr bwMode="auto">
                <a:xfrm>
                  <a:off x="4824" y="2960"/>
                  <a:ext cx="116" cy="89"/>
                </a:xfrm>
                <a:custGeom>
                  <a:avLst/>
                  <a:gdLst>
                    <a:gd name="T0" fmla="*/ 0 w 252"/>
                    <a:gd name="T1" fmla="*/ 67 h 195"/>
                    <a:gd name="T2" fmla="*/ 0 w 252"/>
                    <a:gd name="T3" fmla="*/ 195 h 195"/>
                    <a:gd name="T4" fmla="*/ 252 w 252"/>
                    <a:gd name="T5" fmla="*/ 90 h 195"/>
                    <a:gd name="T6" fmla="*/ 162 w 252"/>
                    <a:gd name="T7" fmla="*/ 0 h 195"/>
                    <a:gd name="T8" fmla="*/ 0 w 252"/>
                    <a:gd name="T9" fmla="*/ 67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95">
                      <a:moveTo>
                        <a:pt x="0" y="67"/>
                      </a:move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98" y="192"/>
                        <a:pt x="186" y="153"/>
                        <a:pt x="252" y="90"/>
                      </a:cubicBezTo>
                      <a:cubicBezTo>
                        <a:pt x="162" y="0"/>
                        <a:pt x="162" y="0"/>
                        <a:pt x="162" y="0"/>
                      </a:cubicBezTo>
                      <a:cubicBezTo>
                        <a:pt x="119" y="39"/>
                        <a:pt x="62" y="64"/>
                        <a:pt x="0" y="67"/>
                      </a:cubicBezTo>
                      <a:close/>
                    </a:path>
                  </a:pathLst>
                </a:custGeom>
                <a:solidFill>
                  <a:srgbClr val="4CB2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7" name="íṧ1iďè"/>
                <p:cNvSpPr/>
                <p:nvPr/>
              </p:nvSpPr>
              <p:spPr bwMode="auto">
                <a:xfrm>
                  <a:off x="4642" y="2878"/>
                  <a:ext cx="90" cy="116"/>
                </a:xfrm>
                <a:custGeom>
                  <a:avLst/>
                  <a:gdLst>
                    <a:gd name="T0" fmla="*/ 129 w 196"/>
                    <a:gd name="T1" fmla="*/ 0 h 252"/>
                    <a:gd name="T2" fmla="*/ 0 w 196"/>
                    <a:gd name="T3" fmla="*/ 0 h 252"/>
                    <a:gd name="T4" fmla="*/ 105 w 196"/>
                    <a:gd name="T5" fmla="*/ 252 h 252"/>
                    <a:gd name="T6" fmla="*/ 196 w 196"/>
                    <a:gd name="T7" fmla="*/ 162 h 252"/>
                    <a:gd name="T8" fmla="*/ 129 w 196"/>
                    <a:gd name="T9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6" h="252">
                      <a:moveTo>
                        <a:pt x="12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98"/>
                        <a:pt x="42" y="186"/>
                        <a:pt x="105" y="252"/>
                      </a:cubicBezTo>
                      <a:cubicBezTo>
                        <a:pt x="196" y="162"/>
                        <a:pt x="196" y="162"/>
                        <a:pt x="196" y="162"/>
                      </a:cubicBezTo>
                      <a:cubicBezTo>
                        <a:pt x="156" y="119"/>
                        <a:pt x="131" y="62"/>
                        <a:pt x="129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8" name="ísḷiďê"/>
                <p:cNvSpPr/>
                <p:nvPr/>
              </p:nvSpPr>
              <p:spPr bwMode="auto">
                <a:xfrm>
                  <a:off x="4698" y="2960"/>
                  <a:ext cx="115" cy="89"/>
                </a:xfrm>
                <a:custGeom>
                  <a:avLst/>
                  <a:gdLst>
                    <a:gd name="T0" fmla="*/ 0 w 252"/>
                    <a:gd name="T1" fmla="*/ 90 h 195"/>
                    <a:gd name="T2" fmla="*/ 252 w 252"/>
                    <a:gd name="T3" fmla="*/ 195 h 195"/>
                    <a:gd name="T4" fmla="*/ 252 w 252"/>
                    <a:gd name="T5" fmla="*/ 67 h 195"/>
                    <a:gd name="T6" fmla="*/ 90 w 252"/>
                    <a:gd name="T7" fmla="*/ 0 h 195"/>
                    <a:gd name="T8" fmla="*/ 0 w 252"/>
                    <a:gd name="T9" fmla="*/ 9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95">
                      <a:moveTo>
                        <a:pt x="0" y="90"/>
                      </a:moveTo>
                      <a:cubicBezTo>
                        <a:pt x="66" y="153"/>
                        <a:pt x="155" y="192"/>
                        <a:pt x="252" y="195"/>
                      </a:cubicBezTo>
                      <a:cubicBezTo>
                        <a:pt x="252" y="67"/>
                        <a:pt x="252" y="67"/>
                        <a:pt x="252" y="67"/>
                      </a:cubicBezTo>
                      <a:cubicBezTo>
                        <a:pt x="190" y="64"/>
                        <a:pt x="134" y="39"/>
                        <a:pt x="9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9" name="îṩlïḓè"/>
                <p:cNvSpPr/>
                <p:nvPr/>
              </p:nvSpPr>
              <p:spPr bwMode="auto">
                <a:xfrm>
                  <a:off x="5110" y="2763"/>
                  <a:ext cx="220" cy="220"/>
                </a:xfrm>
                <a:prstGeom prst="ellipse">
                  <a:avLst/>
                </a:prstGeom>
                <a:solidFill>
                  <a:srgbClr val="3CA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0" name="ïśļïḑè"/>
                <p:cNvSpPr/>
                <p:nvPr/>
              </p:nvSpPr>
              <p:spPr bwMode="auto">
                <a:xfrm>
                  <a:off x="5099" y="2696"/>
                  <a:ext cx="116" cy="90"/>
                </a:xfrm>
                <a:custGeom>
                  <a:avLst/>
                  <a:gdLst>
                    <a:gd name="T0" fmla="*/ 252 w 252"/>
                    <a:gd name="T1" fmla="*/ 128 h 195"/>
                    <a:gd name="T2" fmla="*/ 252 w 252"/>
                    <a:gd name="T3" fmla="*/ 0 h 195"/>
                    <a:gd name="T4" fmla="*/ 0 w 252"/>
                    <a:gd name="T5" fmla="*/ 104 h 195"/>
                    <a:gd name="T6" fmla="*/ 90 w 252"/>
                    <a:gd name="T7" fmla="*/ 195 h 195"/>
                    <a:gd name="T8" fmla="*/ 252 w 252"/>
                    <a:gd name="T9" fmla="*/ 128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95">
                      <a:moveTo>
                        <a:pt x="252" y="128"/>
                      </a:moveTo>
                      <a:cubicBezTo>
                        <a:pt x="252" y="0"/>
                        <a:pt x="252" y="0"/>
                        <a:pt x="252" y="0"/>
                      </a:cubicBezTo>
                      <a:cubicBezTo>
                        <a:pt x="154" y="2"/>
                        <a:pt x="66" y="41"/>
                        <a:pt x="0" y="104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133" y="155"/>
                        <a:pt x="190" y="130"/>
                        <a:pt x="252" y="128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1" name="íṩľíḍe"/>
                <p:cNvSpPr/>
                <p:nvPr/>
              </p:nvSpPr>
              <p:spPr bwMode="auto">
                <a:xfrm>
                  <a:off x="5044" y="2752"/>
                  <a:ext cx="89" cy="115"/>
                </a:xfrm>
                <a:custGeom>
                  <a:avLst/>
                  <a:gdLst>
                    <a:gd name="T0" fmla="*/ 195 w 195"/>
                    <a:gd name="T1" fmla="*/ 91 h 252"/>
                    <a:gd name="T2" fmla="*/ 105 w 195"/>
                    <a:gd name="T3" fmla="*/ 0 h 252"/>
                    <a:gd name="T4" fmla="*/ 0 w 195"/>
                    <a:gd name="T5" fmla="*/ 252 h 252"/>
                    <a:gd name="T6" fmla="*/ 128 w 195"/>
                    <a:gd name="T7" fmla="*/ 252 h 252"/>
                    <a:gd name="T8" fmla="*/ 195 w 195"/>
                    <a:gd name="T9" fmla="*/ 91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195" y="91"/>
                      </a:move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42" y="66"/>
                        <a:pt x="3" y="155"/>
                        <a:pt x="0" y="252"/>
                      </a:cubicBezTo>
                      <a:cubicBezTo>
                        <a:pt x="128" y="252"/>
                        <a:pt x="128" y="252"/>
                        <a:pt x="128" y="252"/>
                      </a:cubicBezTo>
                      <a:cubicBezTo>
                        <a:pt x="131" y="190"/>
                        <a:pt x="156" y="134"/>
                        <a:pt x="195" y="91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2" name="i$ḷîďè"/>
                <p:cNvSpPr/>
                <p:nvPr/>
              </p:nvSpPr>
              <p:spPr bwMode="auto">
                <a:xfrm>
                  <a:off x="5226" y="2696"/>
                  <a:ext cx="115" cy="90"/>
                </a:xfrm>
                <a:custGeom>
                  <a:avLst/>
                  <a:gdLst>
                    <a:gd name="T0" fmla="*/ 252 w 252"/>
                    <a:gd name="T1" fmla="*/ 104 h 195"/>
                    <a:gd name="T2" fmla="*/ 0 w 252"/>
                    <a:gd name="T3" fmla="*/ 0 h 195"/>
                    <a:gd name="T4" fmla="*/ 0 w 252"/>
                    <a:gd name="T5" fmla="*/ 128 h 195"/>
                    <a:gd name="T6" fmla="*/ 161 w 252"/>
                    <a:gd name="T7" fmla="*/ 195 h 195"/>
                    <a:gd name="T8" fmla="*/ 252 w 252"/>
                    <a:gd name="T9" fmla="*/ 104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95">
                      <a:moveTo>
                        <a:pt x="252" y="104"/>
                      </a:moveTo>
                      <a:cubicBezTo>
                        <a:pt x="186" y="41"/>
                        <a:pt x="97" y="2"/>
                        <a:pt x="0" y="0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62" y="130"/>
                        <a:pt x="118" y="155"/>
                        <a:pt x="161" y="195"/>
                      </a:cubicBezTo>
                      <a:lnTo>
                        <a:pt x="252" y="104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3" name="ïṣľídé"/>
                <p:cNvSpPr/>
                <p:nvPr/>
              </p:nvSpPr>
              <p:spPr bwMode="auto">
                <a:xfrm>
                  <a:off x="5307" y="2752"/>
                  <a:ext cx="90" cy="115"/>
                </a:xfrm>
                <a:custGeom>
                  <a:avLst/>
                  <a:gdLst>
                    <a:gd name="T0" fmla="*/ 0 w 195"/>
                    <a:gd name="T1" fmla="*/ 91 h 252"/>
                    <a:gd name="T2" fmla="*/ 67 w 195"/>
                    <a:gd name="T3" fmla="*/ 252 h 252"/>
                    <a:gd name="T4" fmla="*/ 195 w 195"/>
                    <a:gd name="T5" fmla="*/ 252 h 252"/>
                    <a:gd name="T6" fmla="*/ 91 w 195"/>
                    <a:gd name="T7" fmla="*/ 0 h 252"/>
                    <a:gd name="T8" fmla="*/ 0 w 195"/>
                    <a:gd name="T9" fmla="*/ 91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0" y="91"/>
                      </a:moveTo>
                      <a:cubicBezTo>
                        <a:pt x="40" y="134"/>
                        <a:pt x="65" y="190"/>
                        <a:pt x="67" y="252"/>
                      </a:cubicBezTo>
                      <a:cubicBezTo>
                        <a:pt x="195" y="252"/>
                        <a:pt x="195" y="252"/>
                        <a:pt x="195" y="252"/>
                      </a:cubicBezTo>
                      <a:cubicBezTo>
                        <a:pt x="193" y="155"/>
                        <a:pt x="153" y="66"/>
                        <a:pt x="91" y="0"/>
                      </a:cubicBez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4" name="iṣļîde"/>
                <p:cNvSpPr/>
                <p:nvPr/>
              </p:nvSpPr>
              <p:spPr bwMode="auto">
                <a:xfrm>
                  <a:off x="5307" y="2878"/>
                  <a:ext cx="90" cy="116"/>
                </a:xfrm>
                <a:custGeom>
                  <a:avLst/>
                  <a:gdLst>
                    <a:gd name="T0" fmla="*/ 0 w 195"/>
                    <a:gd name="T1" fmla="*/ 162 h 252"/>
                    <a:gd name="T2" fmla="*/ 91 w 195"/>
                    <a:gd name="T3" fmla="*/ 252 h 252"/>
                    <a:gd name="T4" fmla="*/ 195 w 195"/>
                    <a:gd name="T5" fmla="*/ 0 h 252"/>
                    <a:gd name="T6" fmla="*/ 67 w 195"/>
                    <a:gd name="T7" fmla="*/ 0 h 252"/>
                    <a:gd name="T8" fmla="*/ 0 w 195"/>
                    <a:gd name="T9" fmla="*/ 162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0" y="162"/>
                      </a:moveTo>
                      <a:cubicBezTo>
                        <a:pt x="91" y="252"/>
                        <a:pt x="91" y="252"/>
                        <a:pt x="91" y="252"/>
                      </a:cubicBezTo>
                      <a:cubicBezTo>
                        <a:pt x="153" y="186"/>
                        <a:pt x="193" y="98"/>
                        <a:pt x="195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5" y="62"/>
                        <a:pt x="40" y="119"/>
                        <a:pt x="0" y="162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5" name="ïṩḷíḋê"/>
                <p:cNvSpPr/>
                <p:nvPr/>
              </p:nvSpPr>
              <p:spPr bwMode="auto">
                <a:xfrm>
                  <a:off x="5226" y="2960"/>
                  <a:ext cx="115" cy="89"/>
                </a:xfrm>
                <a:custGeom>
                  <a:avLst/>
                  <a:gdLst>
                    <a:gd name="T0" fmla="*/ 0 w 252"/>
                    <a:gd name="T1" fmla="*/ 67 h 195"/>
                    <a:gd name="T2" fmla="*/ 0 w 252"/>
                    <a:gd name="T3" fmla="*/ 195 h 195"/>
                    <a:gd name="T4" fmla="*/ 252 w 252"/>
                    <a:gd name="T5" fmla="*/ 90 h 195"/>
                    <a:gd name="T6" fmla="*/ 161 w 252"/>
                    <a:gd name="T7" fmla="*/ 0 h 195"/>
                    <a:gd name="T8" fmla="*/ 0 w 252"/>
                    <a:gd name="T9" fmla="*/ 67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95">
                      <a:moveTo>
                        <a:pt x="0" y="67"/>
                      </a:move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97" y="192"/>
                        <a:pt x="186" y="153"/>
                        <a:pt x="252" y="9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18" y="39"/>
                        <a:pt x="62" y="64"/>
                        <a:pt x="0" y="67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6" name="ïṥlîḓè"/>
                <p:cNvSpPr/>
                <p:nvPr/>
              </p:nvSpPr>
              <p:spPr bwMode="auto">
                <a:xfrm>
                  <a:off x="5044" y="2878"/>
                  <a:ext cx="89" cy="116"/>
                </a:xfrm>
                <a:custGeom>
                  <a:avLst/>
                  <a:gdLst>
                    <a:gd name="T0" fmla="*/ 128 w 195"/>
                    <a:gd name="T1" fmla="*/ 0 h 252"/>
                    <a:gd name="T2" fmla="*/ 0 w 195"/>
                    <a:gd name="T3" fmla="*/ 0 h 252"/>
                    <a:gd name="T4" fmla="*/ 105 w 195"/>
                    <a:gd name="T5" fmla="*/ 252 h 252"/>
                    <a:gd name="T6" fmla="*/ 195 w 195"/>
                    <a:gd name="T7" fmla="*/ 162 h 252"/>
                    <a:gd name="T8" fmla="*/ 128 w 195"/>
                    <a:gd name="T9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12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98"/>
                        <a:pt x="42" y="186"/>
                        <a:pt x="105" y="252"/>
                      </a:cubicBezTo>
                      <a:cubicBezTo>
                        <a:pt x="195" y="162"/>
                        <a:pt x="195" y="162"/>
                        <a:pt x="195" y="162"/>
                      </a:cubicBezTo>
                      <a:cubicBezTo>
                        <a:pt x="156" y="119"/>
                        <a:pt x="131" y="62"/>
                        <a:pt x="128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7" name="işḷîďê"/>
                <p:cNvSpPr/>
                <p:nvPr/>
              </p:nvSpPr>
              <p:spPr bwMode="auto">
                <a:xfrm>
                  <a:off x="5099" y="2960"/>
                  <a:ext cx="116" cy="89"/>
                </a:xfrm>
                <a:custGeom>
                  <a:avLst/>
                  <a:gdLst>
                    <a:gd name="T0" fmla="*/ 0 w 252"/>
                    <a:gd name="T1" fmla="*/ 90 h 195"/>
                    <a:gd name="T2" fmla="*/ 252 w 252"/>
                    <a:gd name="T3" fmla="*/ 195 h 195"/>
                    <a:gd name="T4" fmla="*/ 252 w 252"/>
                    <a:gd name="T5" fmla="*/ 67 h 195"/>
                    <a:gd name="T6" fmla="*/ 90 w 252"/>
                    <a:gd name="T7" fmla="*/ 0 h 195"/>
                    <a:gd name="T8" fmla="*/ 0 w 252"/>
                    <a:gd name="T9" fmla="*/ 9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95">
                      <a:moveTo>
                        <a:pt x="0" y="90"/>
                      </a:moveTo>
                      <a:cubicBezTo>
                        <a:pt x="66" y="153"/>
                        <a:pt x="154" y="192"/>
                        <a:pt x="252" y="195"/>
                      </a:cubicBezTo>
                      <a:cubicBezTo>
                        <a:pt x="252" y="67"/>
                        <a:pt x="252" y="67"/>
                        <a:pt x="252" y="67"/>
                      </a:cubicBezTo>
                      <a:cubicBezTo>
                        <a:pt x="190" y="64"/>
                        <a:pt x="133" y="39"/>
                        <a:pt x="9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8" name="isļïde"/>
                <p:cNvSpPr/>
                <p:nvPr/>
              </p:nvSpPr>
              <p:spPr bwMode="auto">
                <a:xfrm>
                  <a:off x="5165" y="2856"/>
                  <a:ext cx="13" cy="34"/>
                </a:xfrm>
                <a:custGeom>
                  <a:avLst/>
                  <a:gdLst>
                    <a:gd name="T0" fmla="*/ 0 w 13"/>
                    <a:gd name="T1" fmla="*/ 6 h 34"/>
                    <a:gd name="T2" fmla="*/ 0 w 13"/>
                    <a:gd name="T3" fmla="*/ 12 h 34"/>
                    <a:gd name="T4" fmla="*/ 7 w 13"/>
                    <a:gd name="T5" fmla="*/ 6 h 34"/>
                    <a:gd name="T6" fmla="*/ 7 w 13"/>
                    <a:gd name="T7" fmla="*/ 34 h 34"/>
                    <a:gd name="T8" fmla="*/ 13 w 13"/>
                    <a:gd name="T9" fmla="*/ 34 h 34"/>
                    <a:gd name="T10" fmla="*/ 13 w 13"/>
                    <a:gd name="T11" fmla="*/ 0 h 34"/>
                    <a:gd name="T12" fmla="*/ 7 w 13"/>
                    <a:gd name="T13" fmla="*/ 0 h 34"/>
                    <a:gd name="T14" fmla="*/ 0 w 13"/>
                    <a:gd name="T15" fmla="*/ 6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34">
                      <a:moveTo>
                        <a:pt x="0" y="6"/>
                      </a:moveTo>
                      <a:lnTo>
                        <a:pt x="0" y="12"/>
                      </a:lnTo>
                      <a:lnTo>
                        <a:pt x="7" y="6"/>
                      </a:lnTo>
                      <a:lnTo>
                        <a:pt x="7" y="34"/>
                      </a:lnTo>
                      <a:lnTo>
                        <a:pt x="13" y="34"/>
                      </a:lnTo>
                      <a:lnTo>
                        <a:pt x="13" y="0"/>
                      </a:lnTo>
                      <a:lnTo>
                        <a:pt x="7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9" name="ïŝlïḓê"/>
                <p:cNvSpPr/>
                <p:nvPr/>
              </p:nvSpPr>
              <p:spPr bwMode="auto">
                <a:xfrm>
                  <a:off x="5188" y="2855"/>
                  <a:ext cx="21" cy="35"/>
                </a:xfrm>
                <a:custGeom>
                  <a:avLst/>
                  <a:gdLst>
                    <a:gd name="T0" fmla="*/ 23 w 45"/>
                    <a:gd name="T1" fmla="*/ 0 h 75"/>
                    <a:gd name="T2" fmla="*/ 0 w 45"/>
                    <a:gd name="T3" fmla="*/ 22 h 75"/>
                    <a:gd name="T4" fmla="*/ 0 w 45"/>
                    <a:gd name="T5" fmla="*/ 53 h 75"/>
                    <a:gd name="T6" fmla="*/ 23 w 45"/>
                    <a:gd name="T7" fmla="*/ 75 h 75"/>
                    <a:gd name="T8" fmla="*/ 45 w 45"/>
                    <a:gd name="T9" fmla="*/ 53 h 75"/>
                    <a:gd name="T10" fmla="*/ 45 w 45"/>
                    <a:gd name="T11" fmla="*/ 22 h 75"/>
                    <a:gd name="T12" fmla="*/ 23 w 45"/>
                    <a:gd name="T13" fmla="*/ 0 h 75"/>
                    <a:gd name="T14" fmla="*/ 32 w 45"/>
                    <a:gd name="T15" fmla="*/ 53 h 75"/>
                    <a:gd name="T16" fmla="*/ 23 w 45"/>
                    <a:gd name="T17" fmla="*/ 63 h 75"/>
                    <a:gd name="T18" fmla="*/ 14 w 45"/>
                    <a:gd name="T19" fmla="*/ 53 h 75"/>
                    <a:gd name="T20" fmla="*/ 14 w 45"/>
                    <a:gd name="T21" fmla="*/ 22 h 75"/>
                    <a:gd name="T22" fmla="*/ 23 w 45"/>
                    <a:gd name="T23" fmla="*/ 12 h 75"/>
                    <a:gd name="T24" fmla="*/ 32 w 45"/>
                    <a:gd name="T25" fmla="*/ 22 h 75"/>
                    <a:gd name="T26" fmla="*/ 32 w 45"/>
                    <a:gd name="T27" fmla="*/ 53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5" h="75">
                      <a:moveTo>
                        <a:pt x="23" y="0"/>
                      </a:moveTo>
                      <a:cubicBezTo>
                        <a:pt x="11" y="0"/>
                        <a:pt x="0" y="8"/>
                        <a:pt x="0" y="22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67"/>
                        <a:pt x="11" y="75"/>
                        <a:pt x="23" y="75"/>
                      </a:cubicBezTo>
                      <a:cubicBezTo>
                        <a:pt x="35" y="75"/>
                        <a:pt x="45" y="67"/>
                        <a:pt x="45" y="53"/>
                      </a:cubicBezTo>
                      <a:cubicBezTo>
                        <a:pt x="45" y="22"/>
                        <a:pt x="45" y="22"/>
                        <a:pt x="45" y="22"/>
                      </a:cubicBezTo>
                      <a:cubicBezTo>
                        <a:pt x="45" y="8"/>
                        <a:pt x="35" y="0"/>
                        <a:pt x="23" y="0"/>
                      </a:cubicBezTo>
                      <a:close/>
                      <a:moveTo>
                        <a:pt x="32" y="53"/>
                      </a:moveTo>
                      <a:cubicBezTo>
                        <a:pt x="32" y="59"/>
                        <a:pt x="28" y="63"/>
                        <a:pt x="23" y="63"/>
                      </a:cubicBezTo>
                      <a:cubicBezTo>
                        <a:pt x="17" y="63"/>
                        <a:pt x="14" y="59"/>
                        <a:pt x="14" y="53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4" y="16"/>
                        <a:pt x="17" y="12"/>
                        <a:pt x="23" y="12"/>
                      </a:cubicBezTo>
                      <a:cubicBezTo>
                        <a:pt x="28" y="12"/>
                        <a:pt x="32" y="16"/>
                        <a:pt x="32" y="22"/>
                      </a:cubicBezTo>
                      <a:lnTo>
                        <a:pt x="32" y="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0" name="ïṧľiḑê"/>
                <p:cNvSpPr/>
                <p:nvPr/>
              </p:nvSpPr>
              <p:spPr bwMode="auto">
                <a:xfrm>
                  <a:off x="5215" y="2855"/>
                  <a:ext cx="20" cy="35"/>
                </a:xfrm>
                <a:custGeom>
                  <a:avLst/>
                  <a:gdLst>
                    <a:gd name="T0" fmla="*/ 22 w 45"/>
                    <a:gd name="T1" fmla="*/ 0 h 75"/>
                    <a:gd name="T2" fmla="*/ 0 w 45"/>
                    <a:gd name="T3" fmla="*/ 22 h 75"/>
                    <a:gd name="T4" fmla="*/ 0 w 45"/>
                    <a:gd name="T5" fmla="*/ 53 h 75"/>
                    <a:gd name="T6" fmla="*/ 22 w 45"/>
                    <a:gd name="T7" fmla="*/ 75 h 75"/>
                    <a:gd name="T8" fmla="*/ 45 w 45"/>
                    <a:gd name="T9" fmla="*/ 53 h 75"/>
                    <a:gd name="T10" fmla="*/ 45 w 45"/>
                    <a:gd name="T11" fmla="*/ 22 h 75"/>
                    <a:gd name="T12" fmla="*/ 22 w 45"/>
                    <a:gd name="T13" fmla="*/ 0 h 75"/>
                    <a:gd name="T14" fmla="*/ 31 w 45"/>
                    <a:gd name="T15" fmla="*/ 53 h 75"/>
                    <a:gd name="T16" fmla="*/ 22 w 45"/>
                    <a:gd name="T17" fmla="*/ 63 h 75"/>
                    <a:gd name="T18" fmla="*/ 13 w 45"/>
                    <a:gd name="T19" fmla="*/ 53 h 75"/>
                    <a:gd name="T20" fmla="*/ 13 w 45"/>
                    <a:gd name="T21" fmla="*/ 22 h 75"/>
                    <a:gd name="T22" fmla="*/ 22 w 45"/>
                    <a:gd name="T23" fmla="*/ 12 h 75"/>
                    <a:gd name="T24" fmla="*/ 31 w 45"/>
                    <a:gd name="T25" fmla="*/ 22 h 75"/>
                    <a:gd name="T26" fmla="*/ 31 w 45"/>
                    <a:gd name="T27" fmla="*/ 53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5" h="75">
                      <a:moveTo>
                        <a:pt x="22" y="0"/>
                      </a:moveTo>
                      <a:cubicBezTo>
                        <a:pt x="10" y="0"/>
                        <a:pt x="0" y="8"/>
                        <a:pt x="0" y="22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67"/>
                        <a:pt x="10" y="75"/>
                        <a:pt x="22" y="75"/>
                      </a:cubicBezTo>
                      <a:cubicBezTo>
                        <a:pt x="34" y="75"/>
                        <a:pt x="45" y="67"/>
                        <a:pt x="45" y="53"/>
                      </a:cubicBezTo>
                      <a:cubicBezTo>
                        <a:pt x="45" y="22"/>
                        <a:pt x="45" y="22"/>
                        <a:pt x="45" y="22"/>
                      </a:cubicBezTo>
                      <a:cubicBezTo>
                        <a:pt x="45" y="8"/>
                        <a:pt x="34" y="0"/>
                        <a:pt x="22" y="0"/>
                      </a:cubicBezTo>
                      <a:close/>
                      <a:moveTo>
                        <a:pt x="31" y="53"/>
                      </a:moveTo>
                      <a:cubicBezTo>
                        <a:pt x="31" y="59"/>
                        <a:pt x="27" y="63"/>
                        <a:pt x="22" y="63"/>
                      </a:cubicBezTo>
                      <a:cubicBezTo>
                        <a:pt x="17" y="63"/>
                        <a:pt x="13" y="59"/>
                        <a:pt x="13" y="53"/>
                      </a:cubicBezTo>
                      <a:cubicBezTo>
                        <a:pt x="13" y="22"/>
                        <a:pt x="13" y="22"/>
                        <a:pt x="13" y="22"/>
                      </a:cubicBezTo>
                      <a:cubicBezTo>
                        <a:pt x="13" y="16"/>
                        <a:pt x="17" y="12"/>
                        <a:pt x="22" y="12"/>
                      </a:cubicBezTo>
                      <a:cubicBezTo>
                        <a:pt x="27" y="12"/>
                        <a:pt x="31" y="16"/>
                        <a:pt x="31" y="22"/>
                      </a:cubicBezTo>
                      <a:lnTo>
                        <a:pt x="31" y="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1" name="íṧḻïḓè"/>
                <p:cNvSpPr/>
                <p:nvPr/>
              </p:nvSpPr>
              <p:spPr bwMode="auto">
                <a:xfrm>
                  <a:off x="5262" y="2872"/>
                  <a:ext cx="14" cy="18"/>
                </a:xfrm>
                <a:custGeom>
                  <a:avLst/>
                  <a:gdLst>
                    <a:gd name="T0" fmla="*/ 15 w 30"/>
                    <a:gd name="T1" fmla="*/ 0 h 38"/>
                    <a:gd name="T2" fmla="*/ 0 w 30"/>
                    <a:gd name="T3" fmla="*/ 14 h 38"/>
                    <a:gd name="T4" fmla="*/ 0 w 30"/>
                    <a:gd name="T5" fmla="*/ 24 h 38"/>
                    <a:gd name="T6" fmla="*/ 15 w 30"/>
                    <a:gd name="T7" fmla="*/ 38 h 38"/>
                    <a:gd name="T8" fmla="*/ 30 w 30"/>
                    <a:gd name="T9" fmla="*/ 24 h 38"/>
                    <a:gd name="T10" fmla="*/ 30 w 30"/>
                    <a:gd name="T11" fmla="*/ 14 h 38"/>
                    <a:gd name="T12" fmla="*/ 15 w 30"/>
                    <a:gd name="T13" fmla="*/ 0 h 38"/>
                    <a:gd name="T14" fmla="*/ 20 w 30"/>
                    <a:gd name="T15" fmla="*/ 24 h 38"/>
                    <a:gd name="T16" fmla="*/ 15 w 30"/>
                    <a:gd name="T17" fmla="*/ 30 h 38"/>
                    <a:gd name="T18" fmla="*/ 10 w 30"/>
                    <a:gd name="T19" fmla="*/ 24 h 38"/>
                    <a:gd name="T20" fmla="*/ 10 w 30"/>
                    <a:gd name="T21" fmla="*/ 14 h 38"/>
                    <a:gd name="T22" fmla="*/ 15 w 30"/>
                    <a:gd name="T23" fmla="*/ 8 h 38"/>
                    <a:gd name="T24" fmla="*/ 20 w 30"/>
                    <a:gd name="T25" fmla="*/ 14 h 38"/>
                    <a:gd name="T26" fmla="*/ 20 w 30"/>
                    <a:gd name="T27" fmla="*/ 2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" h="38">
                      <a:moveTo>
                        <a:pt x="15" y="0"/>
                      </a:moveTo>
                      <a:cubicBezTo>
                        <a:pt x="7" y="0"/>
                        <a:pt x="0" y="4"/>
                        <a:pt x="0" y="1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3"/>
                        <a:pt x="7" y="38"/>
                        <a:pt x="15" y="38"/>
                      </a:cubicBezTo>
                      <a:cubicBezTo>
                        <a:pt x="23" y="38"/>
                        <a:pt x="30" y="33"/>
                        <a:pt x="30" y="24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4"/>
                        <a:pt x="23" y="0"/>
                        <a:pt x="15" y="0"/>
                      </a:cubicBezTo>
                      <a:close/>
                      <a:moveTo>
                        <a:pt x="20" y="24"/>
                      </a:moveTo>
                      <a:cubicBezTo>
                        <a:pt x="20" y="28"/>
                        <a:pt x="18" y="30"/>
                        <a:pt x="15" y="30"/>
                      </a:cubicBezTo>
                      <a:cubicBezTo>
                        <a:pt x="12" y="30"/>
                        <a:pt x="10" y="28"/>
                        <a:pt x="10" y="2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0"/>
                        <a:pt x="12" y="8"/>
                        <a:pt x="15" y="8"/>
                      </a:cubicBezTo>
                      <a:cubicBezTo>
                        <a:pt x="18" y="8"/>
                        <a:pt x="20" y="10"/>
                        <a:pt x="20" y="14"/>
                      </a:cubicBezTo>
                      <a:lnTo>
                        <a:pt x="2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2" name="iśḻiḋe"/>
                <p:cNvSpPr/>
                <p:nvPr/>
              </p:nvSpPr>
              <p:spPr bwMode="auto">
                <a:xfrm>
                  <a:off x="5240" y="2855"/>
                  <a:ext cx="14" cy="18"/>
                </a:xfrm>
                <a:custGeom>
                  <a:avLst/>
                  <a:gdLst>
                    <a:gd name="T0" fmla="*/ 30 w 30"/>
                    <a:gd name="T1" fmla="*/ 25 h 39"/>
                    <a:gd name="T2" fmla="*/ 30 w 30"/>
                    <a:gd name="T3" fmla="*/ 14 h 39"/>
                    <a:gd name="T4" fmla="*/ 15 w 30"/>
                    <a:gd name="T5" fmla="*/ 0 h 39"/>
                    <a:gd name="T6" fmla="*/ 0 w 30"/>
                    <a:gd name="T7" fmla="*/ 14 h 39"/>
                    <a:gd name="T8" fmla="*/ 0 w 30"/>
                    <a:gd name="T9" fmla="*/ 25 h 39"/>
                    <a:gd name="T10" fmla="*/ 15 w 30"/>
                    <a:gd name="T11" fmla="*/ 39 h 39"/>
                    <a:gd name="T12" fmla="*/ 30 w 30"/>
                    <a:gd name="T13" fmla="*/ 25 h 39"/>
                    <a:gd name="T14" fmla="*/ 20 w 30"/>
                    <a:gd name="T15" fmla="*/ 24 h 39"/>
                    <a:gd name="T16" fmla="*/ 15 w 30"/>
                    <a:gd name="T17" fmla="*/ 30 h 39"/>
                    <a:gd name="T18" fmla="*/ 9 w 30"/>
                    <a:gd name="T19" fmla="*/ 24 h 39"/>
                    <a:gd name="T20" fmla="*/ 9 w 30"/>
                    <a:gd name="T21" fmla="*/ 15 h 39"/>
                    <a:gd name="T22" fmla="*/ 15 w 30"/>
                    <a:gd name="T23" fmla="*/ 9 h 39"/>
                    <a:gd name="T24" fmla="*/ 20 w 30"/>
                    <a:gd name="T25" fmla="*/ 15 h 39"/>
                    <a:gd name="T26" fmla="*/ 20 w 30"/>
                    <a:gd name="T27" fmla="*/ 2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" h="39">
                      <a:moveTo>
                        <a:pt x="30" y="25"/>
                      </a:move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5"/>
                        <a:pt x="23" y="0"/>
                        <a:pt x="15" y="0"/>
                      </a:cubicBezTo>
                      <a:cubicBezTo>
                        <a:pt x="7" y="0"/>
                        <a:pt x="0" y="5"/>
                        <a:pt x="0" y="1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4"/>
                        <a:pt x="7" y="39"/>
                        <a:pt x="15" y="39"/>
                      </a:cubicBezTo>
                      <a:cubicBezTo>
                        <a:pt x="23" y="39"/>
                        <a:pt x="30" y="34"/>
                        <a:pt x="30" y="25"/>
                      </a:cubicBezTo>
                      <a:close/>
                      <a:moveTo>
                        <a:pt x="20" y="24"/>
                      </a:moveTo>
                      <a:cubicBezTo>
                        <a:pt x="20" y="28"/>
                        <a:pt x="18" y="30"/>
                        <a:pt x="15" y="30"/>
                      </a:cubicBezTo>
                      <a:cubicBezTo>
                        <a:pt x="11" y="30"/>
                        <a:pt x="9" y="28"/>
                        <a:pt x="9" y="24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9" y="11"/>
                        <a:pt x="11" y="9"/>
                        <a:pt x="15" y="9"/>
                      </a:cubicBezTo>
                      <a:cubicBezTo>
                        <a:pt x="18" y="9"/>
                        <a:pt x="20" y="11"/>
                        <a:pt x="20" y="15"/>
                      </a:cubicBezTo>
                      <a:lnTo>
                        <a:pt x="2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3" name="ïṥḷïḑê"/>
                <p:cNvSpPr/>
                <p:nvPr/>
              </p:nvSpPr>
              <p:spPr bwMode="auto">
                <a:xfrm>
                  <a:off x="5248" y="2856"/>
                  <a:ext cx="20" cy="34"/>
                </a:xfrm>
                <a:custGeom>
                  <a:avLst/>
                  <a:gdLst>
                    <a:gd name="T0" fmla="*/ 16 w 20"/>
                    <a:gd name="T1" fmla="*/ 0 h 34"/>
                    <a:gd name="T2" fmla="*/ 0 w 20"/>
                    <a:gd name="T3" fmla="*/ 34 h 34"/>
                    <a:gd name="T4" fmla="*/ 4 w 20"/>
                    <a:gd name="T5" fmla="*/ 34 h 34"/>
                    <a:gd name="T6" fmla="*/ 20 w 20"/>
                    <a:gd name="T7" fmla="*/ 0 h 34"/>
                    <a:gd name="T8" fmla="*/ 16 w 20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6" y="0"/>
                      </a:moveTo>
                      <a:lnTo>
                        <a:pt x="0" y="34"/>
                      </a:lnTo>
                      <a:lnTo>
                        <a:pt x="4" y="34"/>
                      </a:lnTo>
                      <a:lnTo>
                        <a:pt x="20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4" name="îşľîḍé"/>
                <p:cNvSpPr/>
                <p:nvPr/>
              </p:nvSpPr>
              <p:spPr bwMode="auto">
                <a:xfrm>
                  <a:off x="4070" y="1290"/>
                  <a:ext cx="9" cy="17"/>
                </a:xfrm>
                <a:custGeom>
                  <a:avLst/>
                  <a:gdLst>
                    <a:gd name="T0" fmla="*/ 9 w 19"/>
                    <a:gd name="T1" fmla="*/ 0 h 37"/>
                    <a:gd name="T2" fmla="*/ 0 w 19"/>
                    <a:gd name="T3" fmla="*/ 10 h 37"/>
                    <a:gd name="T4" fmla="*/ 0 w 19"/>
                    <a:gd name="T5" fmla="*/ 26 h 37"/>
                    <a:gd name="T6" fmla="*/ 9 w 19"/>
                    <a:gd name="T7" fmla="*/ 37 h 37"/>
                    <a:gd name="T8" fmla="*/ 19 w 19"/>
                    <a:gd name="T9" fmla="*/ 26 h 37"/>
                    <a:gd name="T10" fmla="*/ 19 w 19"/>
                    <a:gd name="T11" fmla="*/ 10 h 37"/>
                    <a:gd name="T12" fmla="*/ 9 w 19"/>
                    <a:gd name="T13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37">
                      <a:moveTo>
                        <a:pt x="9" y="0"/>
                      </a:moveTo>
                      <a:cubicBezTo>
                        <a:pt x="4" y="0"/>
                        <a:pt x="0" y="3"/>
                        <a:pt x="0" y="1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33"/>
                        <a:pt x="4" y="37"/>
                        <a:pt x="9" y="37"/>
                      </a:cubicBezTo>
                      <a:cubicBezTo>
                        <a:pt x="15" y="37"/>
                        <a:pt x="19" y="33"/>
                        <a:pt x="19" y="26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3"/>
                        <a:pt x="15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2E9A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5" name="îṧḷíḓê"/>
                <p:cNvSpPr/>
                <p:nvPr/>
              </p:nvSpPr>
              <p:spPr bwMode="auto">
                <a:xfrm>
                  <a:off x="4033" y="1261"/>
                  <a:ext cx="8" cy="17"/>
                </a:xfrm>
                <a:custGeom>
                  <a:avLst/>
                  <a:gdLst>
                    <a:gd name="T0" fmla="*/ 10 w 19"/>
                    <a:gd name="T1" fmla="*/ 0 h 37"/>
                    <a:gd name="T2" fmla="*/ 0 w 19"/>
                    <a:gd name="T3" fmla="*/ 11 h 37"/>
                    <a:gd name="T4" fmla="*/ 0 w 19"/>
                    <a:gd name="T5" fmla="*/ 27 h 37"/>
                    <a:gd name="T6" fmla="*/ 10 w 19"/>
                    <a:gd name="T7" fmla="*/ 37 h 37"/>
                    <a:gd name="T8" fmla="*/ 19 w 19"/>
                    <a:gd name="T9" fmla="*/ 27 h 37"/>
                    <a:gd name="T10" fmla="*/ 19 w 19"/>
                    <a:gd name="T11" fmla="*/ 11 h 37"/>
                    <a:gd name="T12" fmla="*/ 10 w 19"/>
                    <a:gd name="T13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37">
                      <a:moveTo>
                        <a:pt x="10" y="0"/>
                      </a:moveTo>
                      <a:cubicBezTo>
                        <a:pt x="4" y="0"/>
                        <a:pt x="0" y="4"/>
                        <a:pt x="0" y="11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34"/>
                        <a:pt x="4" y="37"/>
                        <a:pt x="10" y="37"/>
                      </a:cubicBezTo>
                      <a:cubicBezTo>
                        <a:pt x="15" y="37"/>
                        <a:pt x="19" y="34"/>
                        <a:pt x="19" y="27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9" y="4"/>
                        <a:pt x="15" y="0"/>
                        <a:pt x="10" y="0"/>
                      </a:cubicBezTo>
                      <a:close/>
                    </a:path>
                  </a:pathLst>
                </a:custGeom>
                <a:solidFill>
                  <a:srgbClr val="2E9A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6" name="ïšľîde"/>
                <p:cNvSpPr/>
                <p:nvPr/>
              </p:nvSpPr>
              <p:spPr bwMode="auto">
                <a:xfrm>
                  <a:off x="3820" y="1149"/>
                  <a:ext cx="360" cy="271"/>
                </a:xfrm>
                <a:custGeom>
                  <a:avLst/>
                  <a:gdLst>
                    <a:gd name="T0" fmla="*/ 544 w 784"/>
                    <a:gd name="T1" fmla="*/ 0 h 590"/>
                    <a:gd name="T2" fmla="*/ 12 w 784"/>
                    <a:gd name="T3" fmla="*/ 30 h 590"/>
                    <a:gd name="T4" fmla="*/ 182 w 784"/>
                    <a:gd name="T5" fmla="*/ 325 h 590"/>
                    <a:gd name="T6" fmla="*/ 27 w 784"/>
                    <a:gd name="T7" fmla="*/ 590 h 590"/>
                    <a:gd name="T8" fmla="*/ 602 w 784"/>
                    <a:gd name="T9" fmla="*/ 560 h 590"/>
                    <a:gd name="T10" fmla="*/ 772 w 784"/>
                    <a:gd name="T11" fmla="*/ 265 h 590"/>
                    <a:gd name="T12" fmla="*/ 333 w 784"/>
                    <a:gd name="T13" fmla="*/ 338 h 590"/>
                    <a:gd name="T14" fmla="*/ 255 w 784"/>
                    <a:gd name="T15" fmla="*/ 358 h 590"/>
                    <a:gd name="T16" fmla="*/ 303 w 784"/>
                    <a:gd name="T17" fmla="*/ 283 h 590"/>
                    <a:gd name="T18" fmla="*/ 294 w 784"/>
                    <a:gd name="T19" fmla="*/ 251 h 590"/>
                    <a:gd name="T20" fmla="*/ 255 w 784"/>
                    <a:gd name="T21" fmla="*/ 268 h 590"/>
                    <a:gd name="T22" fmla="*/ 333 w 784"/>
                    <a:gd name="T23" fmla="*/ 267 h 590"/>
                    <a:gd name="T24" fmla="*/ 283 w 784"/>
                    <a:gd name="T25" fmla="*/ 338 h 590"/>
                    <a:gd name="T26" fmla="*/ 418 w 784"/>
                    <a:gd name="T27" fmla="*/ 349 h 590"/>
                    <a:gd name="T28" fmla="*/ 362 w 784"/>
                    <a:gd name="T29" fmla="*/ 349 h 590"/>
                    <a:gd name="T30" fmla="*/ 375 w 784"/>
                    <a:gd name="T31" fmla="*/ 323 h 590"/>
                    <a:gd name="T32" fmla="*/ 402 w 784"/>
                    <a:gd name="T33" fmla="*/ 335 h 590"/>
                    <a:gd name="T34" fmla="*/ 391 w 784"/>
                    <a:gd name="T35" fmla="*/ 293 h 590"/>
                    <a:gd name="T36" fmla="*/ 354 w 784"/>
                    <a:gd name="T37" fmla="*/ 303 h 590"/>
                    <a:gd name="T38" fmla="*/ 427 w 784"/>
                    <a:gd name="T39" fmla="*/ 232 h 590"/>
                    <a:gd name="T40" fmla="*/ 375 w 784"/>
                    <a:gd name="T41" fmla="*/ 252 h 590"/>
                    <a:gd name="T42" fmla="*/ 395 w 784"/>
                    <a:gd name="T43" fmla="*/ 273 h 590"/>
                    <a:gd name="T44" fmla="*/ 430 w 784"/>
                    <a:gd name="T45" fmla="*/ 316 h 590"/>
                    <a:gd name="T46" fmla="*/ 448 w 784"/>
                    <a:gd name="T47" fmla="*/ 273 h 590"/>
                    <a:gd name="T48" fmla="*/ 474 w 784"/>
                    <a:gd name="T49" fmla="*/ 231 h 590"/>
                    <a:gd name="T50" fmla="*/ 499 w 784"/>
                    <a:gd name="T51" fmla="*/ 273 h 590"/>
                    <a:gd name="T52" fmla="*/ 448 w 784"/>
                    <a:gd name="T53" fmla="*/ 273 h 590"/>
                    <a:gd name="T54" fmla="*/ 535 w 784"/>
                    <a:gd name="T55" fmla="*/ 232 h 590"/>
                    <a:gd name="T56" fmla="*/ 493 w 784"/>
                    <a:gd name="T57" fmla="*/ 358 h 590"/>
                    <a:gd name="T58" fmla="*/ 580 w 784"/>
                    <a:gd name="T59" fmla="*/ 335 h 590"/>
                    <a:gd name="T60" fmla="*/ 529 w 784"/>
                    <a:gd name="T61" fmla="*/ 335 h 590"/>
                    <a:gd name="T62" fmla="*/ 554 w 784"/>
                    <a:gd name="T63" fmla="*/ 293 h 590"/>
                    <a:gd name="T64" fmla="*/ 580 w 784"/>
                    <a:gd name="T65" fmla="*/ 335 h 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84" h="590">
                      <a:moveTo>
                        <a:pt x="602" y="30"/>
                      </a:moveTo>
                      <a:cubicBezTo>
                        <a:pt x="591" y="13"/>
                        <a:pt x="565" y="0"/>
                        <a:pt x="544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7" y="0"/>
                        <a:pt x="0" y="13"/>
                        <a:pt x="12" y="30"/>
                      </a:cubicBezTo>
                      <a:cubicBezTo>
                        <a:pt x="182" y="265"/>
                        <a:pt x="182" y="265"/>
                        <a:pt x="182" y="265"/>
                      </a:cubicBezTo>
                      <a:cubicBezTo>
                        <a:pt x="194" y="282"/>
                        <a:pt x="194" y="308"/>
                        <a:pt x="182" y="325"/>
                      </a:cubicBezTo>
                      <a:cubicBezTo>
                        <a:pt x="12" y="560"/>
                        <a:pt x="12" y="560"/>
                        <a:pt x="12" y="560"/>
                      </a:cubicBezTo>
                      <a:cubicBezTo>
                        <a:pt x="0" y="577"/>
                        <a:pt x="7" y="590"/>
                        <a:pt x="27" y="590"/>
                      </a:cubicBezTo>
                      <a:cubicBezTo>
                        <a:pt x="544" y="590"/>
                        <a:pt x="544" y="590"/>
                        <a:pt x="544" y="590"/>
                      </a:cubicBezTo>
                      <a:cubicBezTo>
                        <a:pt x="565" y="590"/>
                        <a:pt x="591" y="577"/>
                        <a:pt x="602" y="560"/>
                      </a:cubicBezTo>
                      <a:cubicBezTo>
                        <a:pt x="772" y="325"/>
                        <a:pt x="772" y="325"/>
                        <a:pt x="772" y="325"/>
                      </a:cubicBezTo>
                      <a:cubicBezTo>
                        <a:pt x="784" y="308"/>
                        <a:pt x="784" y="282"/>
                        <a:pt x="772" y="265"/>
                      </a:cubicBezTo>
                      <a:lnTo>
                        <a:pt x="602" y="30"/>
                      </a:lnTo>
                      <a:close/>
                      <a:moveTo>
                        <a:pt x="333" y="338"/>
                      </a:moveTo>
                      <a:cubicBezTo>
                        <a:pt x="333" y="358"/>
                        <a:pt x="333" y="358"/>
                        <a:pt x="333" y="358"/>
                      </a:cubicBezTo>
                      <a:cubicBezTo>
                        <a:pt x="255" y="358"/>
                        <a:pt x="255" y="358"/>
                        <a:pt x="255" y="358"/>
                      </a:cubicBezTo>
                      <a:cubicBezTo>
                        <a:pt x="255" y="338"/>
                        <a:pt x="255" y="338"/>
                        <a:pt x="255" y="338"/>
                      </a:cubicBezTo>
                      <a:cubicBezTo>
                        <a:pt x="303" y="283"/>
                        <a:pt x="303" y="283"/>
                        <a:pt x="303" y="283"/>
                      </a:cubicBezTo>
                      <a:cubicBezTo>
                        <a:pt x="307" y="277"/>
                        <a:pt x="309" y="273"/>
                        <a:pt x="309" y="267"/>
                      </a:cubicBezTo>
                      <a:cubicBezTo>
                        <a:pt x="309" y="258"/>
                        <a:pt x="304" y="251"/>
                        <a:pt x="294" y="251"/>
                      </a:cubicBezTo>
                      <a:cubicBezTo>
                        <a:pt x="286" y="251"/>
                        <a:pt x="278" y="255"/>
                        <a:pt x="278" y="268"/>
                      </a:cubicBezTo>
                      <a:cubicBezTo>
                        <a:pt x="255" y="268"/>
                        <a:pt x="255" y="268"/>
                        <a:pt x="255" y="268"/>
                      </a:cubicBezTo>
                      <a:cubicBezTo>
                        <a:pt x="255" y="244"/>
                        <a:pt x="272" y="231"/>
                        <a:pt x="294" y="231"/>
                      </a:cubicBezTo>
                      <a:cubicBezTo>
                        <a:pt x="316" y="231"/>
                        <a:pt x="333" y="245"/>
                        <a:pt x="333" y="267"/>
                      </a:cubicBezTo>
                      <a:cubicBezTo>
                        <a:pt x="333" y="280"/>
                        <a:pt x="328" y="286"/>
                        <a:pt x="319" y="296"/>
                      </a:cubicBezTo>
                      <a:cubicBezTo>
                        <a:pt x="283" y="338"/>
                        <a:pt x="283" y="338"/>
                        <a:pt x="283" y="338"/>
                      </a:cubicBezTo>
                      <a:lnTo>
                        <a:pt x="333" y="338"/>
                      </a:lnTo>
                      <a:close/>
                      <a:moveTo>
                        <a:pt x="418" y="349"/>
                      </a:moveTo>
                      <a:cubicBezTo>
                        <a:pt x="413" y="355"/>
                        <a:pt x="404" y="360"/>
                        <a:pt x="390" y="360"/>
                      </a:cubicBezTo>
                      <a:cubicBezTo>
                        <a:pt x="377" y="360"/>
                        <a:pt x="368" y="355"/>
                        <a:pt x="362" y="349"/>
                      </a:cubicBezTo>
                      <a:cubicBezTo>
                        <a:pt x="354" y="342"/>
                        <a:pt x="353" y="332"/>
                        <a:pt x="352" y="323"/>
                      </a:cubicBezTo>
                      <a:cubicBezTo>
                        <a:pt x="375" y="323"/>
                        <a:pt x="375" y="323"/>
                        <a:pt x="375" y="323"/>
                      </a:cubicBezTo>
                      <a:cubicBezTo>
                        <a:pt x="376" y="333"/>
                        <a:pt x="381" y="339"/>
                        <a:pt x="390" y="339"/>
                      </a:cubicBezTo>
                      <a:cubicBezTo>
                        <a:pt x="395" y="339"/>
                        <a:pt x="399" y="337"/>
                        <a:pt x="402" y="335"/>
                      </a:cubicBezTo>
                      <a:cubicBezTo>
                        <a:pt x="406" y="330"/>
                        <a:pt x="406" y="324"/>
                        <a:pt x="406" y="316"/>
                      </a:cubicBezTo>
                      <a:cubicBezTo>
                        <a:pt x="406" y="301"/>
                        <a:pt x="402" y="293"/>
                        <a:pt x="391" y="293"/>
                      </a:cubicBezTo>
                      <a:cubicBezTo>
                        <a:pt x="382" y="293"/>
                        <a:pt x="377" y="298"/>
                        <a:pt x="376" y="303"/>
                      </a:cubicBezTo>
                      <a:cubicBezTo>
                        <a:pt x="354" y="303"/>
                        <a:pt x="354" y="303"/>
                        <a:pt x="354" y="303"/>
                      </a:cubicBezTo>
                      <a:cubicBezTo>
                        <a:pt x="354" y="232"/>
                        <a:pt x="354" y="232"/>
                        <a:pt x="354" y="232"/>
                      </a:cubicBezTo>
                      <a:cubicBezTo>
                        <a:pt x="427" y="232"/>
                        <a:pt x="427" y="232"/>
                        <a:pt x="427" y="232"/>
                      </a:cubicBezTo>
                      <a:cubicBezTo>
                        <a:pt x="427" y="252"/>
                        <a:pt x="427" y="252"/>
                        <a:pt x="427" y="252"/>
                      </a:cubicBezTo>
                      <a:cubicBezTo>
                        <a:pt x="375" y="252"/>
                        <a:pt x="375" y="252"/>
                        <a:pt x="375" y="252"/>
                      </a:cubicBezTo>
                      <a:cubicBezTo>
                        <a:pt x="375" y="280"/>
                        <a:pt x="375" y="280"/>
                        <a:pt x="375" y="280"/>
                      </a:cubicBezTo>
                      <a:cubicBezTo>
                        <a:pt x="379" y="276"/>
                        <a:pt x="386" y="273"/>
                        <a:pt x="395" y="273"/>
                      </a:cubicBezTo>
                      <a:cubicBezTo>
                        <a:pt x="405" y="273"/>
                        <a:pt x="413" y="277"/>
                        <a:pt x="418" y="282"/>
                      </a:cubicBezTo>
                      <a:cubicBezTo>
                        <a:pt x="428" y="292"/>
                        <a:pt x="430" y="304"/>
                        <a:pt x="430" y="316"/>
                      </a:cubicBezTo>
                      <a:cubicBezTo>
                        <a:pt x="430" y="330"/>
                        <a:pt x="428" y="340"/>
                        <a:pt x="418" y="349"/>
                      </a:cubicBezTo>
                      <a:close/>
                      <a:moveTo>
                        <a:pt x="448" y="273"/>
                      </a:moveTo>
                      <a:cubicBezTo>
                        <a:pt x="448" y="255"/>
                        <a:pt x="448" y="255"/>
                        <a:pt x="448" y="255"/>
                      </a:cubicBezTo>
                      <a:cubicBezTo>
                        <a:pt x="448" y="239"/>
                        <a:pt x="459" y="231"/>
                        <a:pt x="474" y="231"/>
                      </a:cubicBezTo>
                      <a:cubicBezTo>
                        <a:pt x="487" y="231"/>
                        <a:pt x="499" y="239"/>
                        <a:pt x="499" y="255"/>
                      </a:cubicBezTo>
                      <a:cubicBezTo>
                        <a:pt x="499" y="273"/>
                        <a:pt x="499" y="273"/>
                        <a:pt x="499" y="273"/>
                      </a:cubicBezTo>
                      <a:cubicBezTo>
                        <a:pt x="499" y="289"/>
                        <a:pt x="487" y="297"/>
                        <a:pt x="474" y="297"/>
                      </a:cubicBezTo>
                      <a:cubicBezTo>
                        <a:pt x="459" y="297"/>
                        <a:pt x="448" y="289"/>
                        <a:pt x="448" y="273"/>
                      </a:cubicBezTo>
                      <a:close/>
                      <a:moveTo>
                        <a:pt x="475" y="358"/>
                      </a:moveTo>
                      <a:cubicBezTo>
                        <a:pt x="535" y="232"/>
                        <a:pt x="535" y="232"/>
                        <a:pt x="535" y="232"/>
                      </a:cubicBezTo>
                      <a:cubicBezTo>
                        <a:pt x="553" y="232"/>
                        <a:pt x="553" y="232"/>
                        <a:pt x="553" y="232"/>
                      </a:cubicBezTo>
                      <a:cubicBezTo>
                        <a:pt x="493" y="358"/>
                        <a:pt x="493" y="358"/>
                        <a:pt x="493" y="358"/>
                      </a:cubicBezTo>
                      <a:lnTo>
                        <a:pt x="475" y="358"/>
                      </a:lnTo>
                      <a:close/>
                      <a:moveTo>
                        <a:pt x="580" y="335"/>
                      </a:moveTo>
                      <a:cubicBezTo>
                        <a:pt x="580" y="351"/>
                        <a:pt x="568" y="360"/>
                        <a:pt x="554" y="360"/>
                      </a:cubicBezTo>
                      <a:cubicBezTo>
                        <a:pt x="540" y="360"/>
                        <a:pt x="529" y="351"/>
                        <a:pt x="529" y="335"/>
                      </a:cubicBezTo>
                      <a:cubicBezTo>
                        <a:pt x="529" y="317"/>
                        <a:pt x="529" y="317"/>
                        <a:pt x="529" y="317"/>
                      </a:cubicBezTo>
                      <a:cubicBezTo>
                        <a:pt x="529" y="301"/>
                        <a:pt x="540" y="293"/>
                        <a:pt x="554" y="293"/>
                      </a:cubicBezTo>
                      <a:cubicBezTo>
                        <a:pt x="568" y="293"/>
                        <a:pt x="580" y="301"/>
                        <a:pt x="580" y="317"/>
                      </a:cubicBezTo>
                      <a:lnTo>
                        <a:pt x="580" y="335"/>
                      </a:lnTo>
                      <a:close/>
                    </a:path>
                  </a:pathLst>
                </a:custGeom>
                <a:solidFill>
                  <a:srgbClr val="407C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7" name="ïsľiďê"/>
                <p:cNvSpPr/>
                <p:nvPr/>
              </p:nvSpPr>
              <p:spPr bwMode="auto">
                <a:xfrm>
                  <a:off x="4226" y="1149"/>
                  <a:ext cx="360" cy="271"/>
                </a:xfrm>
                <a:custGeom>
                  <a:avLst/>
                  <a:gdLst>
                    <a:gd name="T0" fmla="*/ 602 w 784"/>
                    <a:gd name="T1" fmla="*/ 30 h 590"/>
                    <a:gd name="T2" fmla="*/ 544 w 784"/>
                    <a:gd name="T3" fmla="*/ 0 h 590"/>
                    <a:gd name="T4" fmla="*/ 27 w 784"/>
                    <a:gd name="T5" fmla="*/ 0 h 590"/>
                    <a:gd name="T6" fmla="*/ 12 w 784"/>
                    <a:gd name="T7" fmla="*/ 30 h 590"/>
                    <a:gd name="T8" fmla="*/ 182 w 784"/>
                    <a:gd name="T9" fmla="*/ 265 h 590"/>
                    <a:gd name="T10" fmla="*/ 182 w 784"/>
                    <a:gd name="T11" fmla="*/ 325 h 590"/>
                    <a:gd name="T12" fmla="*/ 12 w 784"/>
                    <a:gd name="T13" fmla="*/ 560 h 590"/>
                    <a:gd name="T14" fmla="*/ 27 w 784"/>
                    <a:gd name="T15" fmla="*/ 590 h 590"/>
                    <a:gd name="T16" fmla="*/ 544 w 784"/>
                    <a:gd name="T17" fmla="*/ 590 h 590"/>
                    <a:gd name="T18" fmla="*/ 602 w 784"/>
                    <a:gd name="T19" fmla="*/ 560 h 590"/>
                    <a:gd name="T20" fmla="*/ 772 w 784"/>
                    <a:gd name="T21" fmla="*/ 325 h 590"/>
                    <a:gd name="T22" fmla="*/ 772 w 784"/>
                    <a:gd name="T23" fmla="*/ 265 h 590"/>
                    <a:gd name="T24" fmla="*/ 602 w 784"/>
                    <a:gd name="T25" fmla="*/ 30 h 590"/>
                    <a:gd name="T26" fmla="*/ 329 w 784"/>
                    <a:gd name="T27" fmla="*/ 349 h 590"/>
                    <a:gd name="T28" fmla="*/ 301 w 784"/>
                    <a:gd name="T29" fmla="*/ 360 h 590"/>
                    <a:gd name="T30" fmla="*/ 272 w 784"/>
                    <a:gd name="T31" fmla="*/ 349 h 590"/>
                    <a:gd name="T32" fmla="*/ 262 w 784"/>
                    <a:gd name="T33" fmla="*/ 323 h 590"/>
                    <a:gd name="T34" fmla="*/ 285 w 784"/>
                    <a:gd name="T35" fmla="*/ 323 h 590"/>
                    <a:gd name="T36" fmla="*/ 301 w 784"/>
                    <a:gd name="T37" fmla="*/ 339 h 590"/>
                    <a:gd name="T38" fmla="*/ 312 w 784"/>
                    <a:gd name="T39" fmla="*/ 335 h 590"/>
                    <a:gd name="T40" fmla="*/ 317 w 784"/>
                    <a:gd name="T41" fmla="*/ 316 h 590"/>
                    <a:gd name="T42" fmla="*/ 301 w 784"/>
                    <a:gd name="T43" fmla="*/ 293 h 590"/>
                    <a:gd name="T44" fmla="*/ 286 w 784"/>
                    <a:gd name="T45" fmla="*/ 303 h 590"/>
                    <a:gd name="T46" fmla="*/ 265 w 784"/>
                    <a:gd name="T47" fmla="*/ 303 h 590"/>
                    <a:gd name="T48" fmla="*/ 265 w 784"/>
                    <a:gd name="T49" fmla="*/ 232 h 590"/>
                    <a:gd name="T50" fmla="*/ 337 w 784"/>
                    <a:gd name="T51" fmla="*/ 232 h 590"/>
                    <a:gd name="T52" fmla="*/ 337 w 784"/>
                    <a:gd name="T53" fmla="*/ 252 h 590"/>
                    <a:gd name="T54" fmla="*/ 286 w 784"/>
                    <a:gd name="T55" fmla="*/ 252 h 590"/>
                    <a:gd name="T56" fmla="*/ 286 w 784"/>
                    <a:gd name="T57" fmla="*/ 280 h 590"/>
                    <a:gd name="T58" fmla="*/ 305 w 784"/>
                    <a:gd name="T59" fmla="*/ 273 h 590"/>
                    <a:gd name="T60" fmla="*/ 329 w 784"/>
                    <a:gd name="T61" fmla="*/ 282 h 590"/>
                    <a:gd name="T62" fmla="*/ 340 w 784"/>
                    <a:gd name="T63" fmla="*/ 316 h 590"/>
                    <a:gd name="T64" fmla="*/ 329 w 784"/>
                    <a:gd name="T65" fmla="*/ 349 h 590"/>
                    <a:gd name="T66" fmla="*/ 436 w 784"/>
                    <a:gd name="T67" fmla="*/ 322 h 590"/>
                    <a:gd name="T68" fmla="*/ 397 w 784"/>
                    <a:gd name="T69" fmla="*/ 360 h 590"/>
                    <a:gd name="T70" fmla="*/ 359 w 784"/>
                    <a:gd name="T71" fmla="*/ 322 h 590"/>
                    <a:gd name="T72" fmla="*/ 359 w 784"/>
                    <a:gd name="T73" fmla="*/ 268 h 590"/>
                    <a:gd name="T74" fmla="*/ 397 w 784"/>
                    <a:gd name="T75" fmla="*/ 231 h 590"/>
                    <a:gd name="T76" fmla="*/ 436 w 784"/>
                    <a:gd name="T77" fmla="*/ 268 h 590"/>
                    <a:gd name="T78" fmla="*/ 436 w 784"/>
                    <a:gd name="T79" fmla="*/ 322 h 590"/>
                    <a:gd name="T80" fmla="*/ 455 w 784"/>
                    <a:gd name="T81" fmla="*/ 273 h 590"/>
                    <a:gd name="T82" fmla="*/ 455 w 784"/>
                    <a:gd name="T83" fmla="*/ 255 h 590"/>
                    <a:gd name="T84" fmla="*/ 481 w 784"/>
                    <a:gd name="T85" fmla="*/ 231 h 590"/>
                    <a:gd name="T86" fmla="*/ 507 w 784"/>
                    <a:gd name="T87" fmla="*/ 255 h 590"/>
                    <a:gd name="T88" fmla="*/ 507 w 784"/>
                    <a:gd name="T89" fmla="*/ 273 h 590"/>
                    <a:gd name="T90" fmla="*/ 481 w 784"/>
                    <a:gd name="T91" fmla="*/ 297 h 590"/>
                    <a:gd name="T92" fmla="*/ 455 w 784"/>
                    <a:gd name="T93" fmla="*/ 273 h 590"/>
                    <a:gd name="T94" fmla="*/ 482 w 784"/>
                    <a:gd name="T95" fmla="*/ 358 h 590"/>
                    <a:gd name="T96" fmla="*/ 542 w 784"/>
                    <a:gd name="T97" fmla="*/ 232 h 590"/>
                    <a:gd name="T98" fmla="*/ 560 w 784"/>
                    <a:gd name="T99" fmla="*/ 232 h 590"/>
                    <a:gd name="T100" fmla="*/ 500 w 784"/>
                    <a:gd name="T101" fmla="*/ 358 h 590"/>
                    <a:gd name="T102" fmla="*/ 482 w 784"/>
                    <a:gd name="T103" fmla="*/ 358 h 590"/>
                    <a:gd name="T104" fmla="*/ 587 w 784"/>
                    <a:gd name="T105" fmla="*/ 335 h 590"/>
                    <a:gd name="T106" fmla="*/ 562 w 784"/>
                    <a:gd name="T107" fmla="*/ 360 h 590"/>
                    <a:gd name="T108" fmla="*/ 536 w 784"/>
                    <a:gd name="T109" fmla="*/ 335 h 590"/>
                    <a:gd name="T110" fmla="*/ 536 w 784"/>
                    <a:gd name="T111" fmla="*/ 317 h 590"/>
                    <a:gd name="T112" fmla="*/ 562 w 784"/>
                    <a:gd name="T113" fmla="*/ 293 h 590"/>
                    <a:gd name="T114" fmla="*/ 587 w 784"/>
                    <a:gd name="T115" fmla="*/ 317 h 590"/>
                    <a:gd name="T116" fmla="*/ 587 w 784"/>
                    <a:gd name="T117" fmla="*/ 335 h 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84" h="590">
                      <a:moveTo>
                        <a:pt x="602" y="30"/>
                      </a:moveTo>
                      <a:cubicBezTo>
                        <a:pt x="590" y="13"/>
                        <a:pt x="564" y="0"/>
                        <a:pt x="544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7" y="0"/>
                        <a:pt x="0" y="13"/>
                        <a:pt x="12" y="30"/>
                      </a:cubicBezTo>
                      <a:cubicBezTo>
                        <a:pt x="182" y="265"/>
                        <a:pt x="182" y="265"/>
                        <a:pt x="182" y="265"/>
                      </a:cubicBezTo>
                      <a:cubicBezTo>
                        <a:pt x="194" y="282"/>
                        <a:pt x="194" y="308"/>
                        <a:pt x="182" y="325"/>
                      </a:cubicBezTo>
                      <a:cubicBezTo>
                        <a:pt x="12" y="560"/>
                        <a:pt x="12" y="560"/>
                        <a:pt x="12" y="560"/>
                      </a:cubicBezTo>
                      <a:cubicBezTo>
                        <a:pt x="0" y="577"/>
                        <a:pt x="7" y="590"/>
                        <a:pt x="27" y="590"/>
                      </a:cubicBezTo>
                      <a:cubicBezTo>
                        <a:pt x="544" y="590"/>
                        <a:pt x="544" y="590"/>
                        <a:pt x="544" y="590"/>
                      </a:cubicBezTo>
                      <a:cubicBezTo>
                        <a:pt x="564" y="590"/>
                        <a:pt x="590" y="577"/>
                        <a:pt x="602" y="560"/>
                      </a:cubicBezTo>
                      <a:cubicBezTo>
                        <a:pt x="772" y="325"/>
                        <a:pt x="772" y="325"/>
                        <a:pt x="772" y="325"/>
                      </a:cubicBezTo>
                      <a:cubicBezTo>
                        <a:pt x="784" y="308"/>
                        <a:pt x="784" y="282"/>
                        <a:pt x="772" y="265"/>
                      </a:cubicBezTo>
                      <a:lnTo>
                        <a:pt x="602" y="30"/>
                      </a:lnTo>
                      <a:close/>
                      <a:moveTo>
                        <a:pt x="329" y="349"/>
                      </a:moveTo>
                      <a:cubicBezTo>
                        <a:pt x="323" y="355"/>
                        <a:pt x="314" y="360"/>
                        <a:pt x="301" y="360"/>
                      </a:cubicBezTo>
                      <a:cubicBezTo>
                        <a:pt x="288" y="360"/>
                        <a:pt x="278" y="355"/>
                        <a:pt x="272" y="349"/>
                      </a:cubicBezTo>
                      <a:cubicBezTo>
                        <a:pt x="265" y="342"/>
                        <a:pt x="263" y="332"/>
                        <a:pt x="262" y="323"/>
                      </a:cubicBezTo>
                      <a:cubicBezTo>
                        <a:pt x="285" y="323"/>
                        <a:pt x="285" y="323"/>
                        <a:pt x="285" y="323"/>
                      </a:cubicBezTo>
                      <a:cubicBezTo>
                        <a:pt x="287" y="333"/>
                        <a:pt x="291" y="339"/>
                        <a:pt x="301" y="339"/>
                      </a:cubicBezTo>
                      <a:cubicBezTo>
                        <a:pt x="305" y="339"/>
                        <a:pt x="309" y="337"/>
                        <a:pt x="312" y="335"/>
                      </a:cubicBezTo>
                      <a:cubicBezTo>
                        <a:pt x="316" y="330"/>
                        <a:pt x="317" y="324"/>
                        <a:pt x="317" y="316"/>
                      </a:cubicBezTo>
                      <a:cubicBezTo>
                        <a:pt x="317" y="301"/>
                        <a:pt x="313" y="293"/>
                        <a:pt x="301" y="293"/>
                      </a:cubicBezTo>
                      <a:cubicBezTo>
                        <a:pt x="292" y="293"/>
                        <a:pt x="288" y="298"/>
                        <a:pt x="286" y="303"/>
                      </a:cubicBezTo>
                      <a:cubicBezTo>
                        <a:pt x="265" y="303"/>
                        <a:pt x="265" y="303"/>
                        <a:pt x="265" y="303"/>
                      </a:cubicBezTo>
                      <a:cubicBezTo>
                        <a:pt x="265" y="232"/>
                        <a:pt x="265" y="232"/>
                        <a:pt x="265" y="232"/>
                      </a:cubicBezTo>
                      <a:cubicBezTo>
                        <a:pt x="337" y="232"/>
                        <a:pt x="337" y="232"/>
                        <a:pt x="337" y="232"/>
                      </a:cubicBezTo>
                      <a:cubicBezTo>
                        <a:pt x="337" y="252"/>
                        <a:pt x="337" y="252"/>
                        <a:pt x="337" y="252"/>
                      </a:cubicBezTo>
                      <a:cubicBezTo>
                        <a:pt x="286" y="252"/>
                        <a:pt x="286" y="252"/>
                        <a:pt x="286" y="252"/>
                      </a:cubicBezTo>
                      <a:cubicBezTo>
                        <a:pt x="286" y="280"/>
                        <a:pt x="286" y="280"/>
                        <a:pt x="286" y="280"/>
                      </a:cubicBezTo>
                      <a:cubicBezTo>
                        <a:pt x="289" y="276"/>
                        <a:pt x="296" y="273"/>
                        <a:pt x="305" y="273"/>
                      </a:cubicBezTo>
                      <a:cubicBezTo>
                        <a:pt x="315" y="273"/>
                        <a:pt x="323" y="277"/>
                        <a:pt x="329" y="282"/>
                      </a:cubicBezTo>
                      <a:cubicBezTo>
                        <a:pt x="339" y="292"/>
                        <a:pt x="340" y="304"/>
                        <a:pt x="340" y="316"/>
                      </a:cubicBezTo>
                      <a:cubicBezTo>
                        <a:pt x="340" y="330"/>
                        <a:pt x="338" y="340"/>
                        <a:pt x="329" y="349"/>
                      </a:cubicBezTo>
                      <a:close/>
                      <a:moveTo>
                        <a:pt x="436" y="322"/>
                      </a:moveTo>
                      <a:cubicBezTo>
                        <a:pt x="436" y="346"/>
                        <a:pt x="418" y="360"/>
                        <a:pt x="397" y="360"/>
                      </a:cubicBezTo>
                      <a:cubicBezTo>
                        <a:pt x="377" y="360"/>
                        <a:pt x="359" y="346"/>
                        <a:pt x="359" y="322"/>
                      </a:cubicBezTo>
                      <a:cubicBezTo>
                        <a:pt x="359" y="268"/>
                        <a:pt x="359" y="268"/>
                        <a:pt x="359" y="268"/>
                      </a:cubicBezTo>
                      <a:cubicBezTo>
                        <a:pt x="359" y="244"/>
                        <a:pt x="377" y="231"/>
                        <a:pt x="397" y="231"/>
                      </a:cubicBezTo>
                      <a:cubicBezTo>
                        <a:pt x="418" y="231"/>
                        <a:pt x="436" y="244"/>
                        <a:pt x="436" y="268"/>
                      </a:cubicBezTo>
                      <a:lnTo>
                        <a:pt x="436" y="322"/>
                      </a:lnTo>
                      <a:close/>
                      <a:moveTo>
                        <a:pt x="455" y="273"/>
                      </a:moveTo>
                      <a:cubicBezTo>
                        <a:pt x="455" y="255"/>
                        <a:pt x="455" y="255"/>
                        <a:pt x="455" y="255"/>
                      </a:cubicBezTo>
                      <a:cubicBezTo>
                        <a:pt x="455" y="239"/>
                        <a:pt x="467" y="231"/>
                        <a:pt x="481" y="231"/>
                      </a:cubicBezTo>
                      <a:cubicBezTo>
                        <a:pt x="495" y="231"/>
                        <a:pt x="507" y="239"/>
                        <a:pt x="507" y="255"/>
                      </a:cubicBezTo>
                      <a:cubicBezTo>
                        <a:pt x="507" y="273"/>
                        <a:pt x="507" y="273"/>
                        <a:pt x="507" y="273"/>
                      </a:cubicBezTo>
                      <a:cubicBezTo>
                        <a:pt x="507" y="289"/>
                        <a:pt x="495" y="297"/>
                        <a:pt x="481" y="297"/>
                      </a:cubicBezTo>
                      <a:cubicBezTo>
                        <a:pt x="467" y="297"/>
                        <a:pt x="455" y="289"/>
                        <a:pt x="455" y="273"/>
                      </a:cubicBezTo>
                      <a:close/>
                      <a:moveTo>
                        <a:pt x="482" y="358"/>
                      </a:moveTo>
                      <a:cubicBezTo>
                        <a:pt x="542" y="232"/>
                        <a:pt x="542" y="232"/>
                        <a:pt x="542" y="232"/>
                      </a:cubicBezTo>
                      <a:cubicBezTo>
                        <a:pt x="560" y="232"/>
                        <a:pt x="560" y="232"/>
                        <a:pt x="560" y="232"/>
                      </a:cubicBezTo>
                      <a:cubicBezTo>
                        <a:pt x="500" y="358"/>
                        <a:pt x="500" y="358"/>
                        <a:pt x="500" y="358"/>
                      </a:cubicBezTo>
                      <a:lnTo>
                        <a:pt x="482" y="358"/>
                      </a:lnTo>
                      <a:close/>
                      <a:moveTo>
                        <a:pt x="587" y="335"/>
                      </a:moveTo>
                      <a:cubicBezTo>
                        <a:pt x="587" y="351"/>
                        <a:pt x="575" y="360"/>
                        <a:pt x="562" y="360"/>
                      </a:cubicBezTo>
                      <a:cubicBezTo>
                        <a:pt x="547" y="360"/>
                        <a:pt x="536" y="351"/>
                        <a:pt x="536" y="335"/>
                      </a:cubicBezTo>
                      <a:cubicBezTo>
                        <a:pt x="536" y="317"/>
                        <a:pt x="536" y="317"/>
                        <a:pt x="536" y="317"/>
                      </a:cubicBezTo>
                      <a:cubicBezTo>
                        <a:pt x="536" y="301"/>
                        <a:pt x="547" y="293"/>
                        <a:pt x="562" y="293"/>
                      </a:cubicBezTo>
                      <a:cubicBezTo>
                        <a:pt x="575" y="293"/>
                        <a:pt x="587" y="301"/>
                        <a:pt x="587" y="317"/>
                      </a:cubicBezTo>
                      <a:lnTo>
                        <a:pt x="587" y="335"/>
                      </a:lnTo>
                      <a:close/>
                    </a:path>
                  </a:pathLst>
                </a:custGeom>
                <a:solidFill>
                  <a:srgbClr val="78BD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8" name="íšļide"/>
                <p:cNvSpPr/>
                <p:nvPr/>
              </p:nvSpPr>
              <p:spPr bwMode="auto">
                <a:xfrm>
                  <a:off x="4480" y="1290"/>
                  <a:ext cx="8" cy="17"/>
                </a:xfrm>
                <a:custGeom>
                  <a:avLst/>
                  <a:gdLst>
                    <a:gd name="T0" fmla="*/ 9 w 18"/>
                    <a:gd name="T1" fmla="*/ 0 h 37"/>
                    <a:gd name="T2" fmla="*/ 0 w 18"/>
                    <a:gd name="T3" fmla="*/ 10 h 37"/>
                    <a:gd name="T4" fmla="*/ 0 w 18"/>
                    <a:gd name="T5" fmla="*/ 26 h 37"/>
                    <a:gd name="T6" fmla="*/ 9 w 18"/>
                    <a:gd name="T7" fmla="*/ 37 h 37"/>
                    <a:gd name="T8" fmla="*/ 18 w 18"/>
                    <a:gd name="T9" fmla="*/ 26 h 37"/>
                    <a:gd name="T10" fmla="*/ 18 w 18"/>
                    <a:gd name="T11" fmla="*/ 10 h 37"/>
                    <a:gd name="T12" fmla="*/ 9 w 18"/>
                    <a:gd name="T13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37">
                      <a:moveTo>
                        <a:pt x="9" y="0"/>
                      </a:moveTo>
                      <a:cubicBezTo>
                        <a:pt x="3" y="0"/>
                        <a:pt x="0" y="3"/>
                        <a:pt x="0" y="1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33"/>
                        <a:pt x="3" y="37"/>
                        <a:pt x="9" y="37"/>
                      </a:cubicBezTo>
                      <a:cubicBezTo>
                        <a:pt x="14" y="37"/>
                        <a:pt x="18" y="33"/>
                        <a:pt x="18" y="26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3"/>
                        <a:pt x="1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78BD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9" name="íş1íḑé"/>
                <p:cNvSpPr/>
                <p:nvPr/>
              </p:nvSpPr>
              <p:spPr bwMode="auto">
                <a:xfrm>
                  <a:off x="4443" y="1261"/>
                  <a:ext cx="8" cy="17"/>
                </a:xfrm>
                <a:custGeom>
                  <a:avLst/>
                  <a:gdLst>
                    <a:gd name="T0" fmla="*/ 9 w 18"/>
                    <a:gd name="T1" fmla="*/ 0 h 37"/>
                    <a:gd name="T2" fmla="*/ 0 w 18"/>
                    <a:gd name="T3" fmla="*/ 11 h 37"/>
                    <a:gd name="T4" fmla="*/ 0 w 18"/>
                    <a:gd name="T5" fmla="*/ 27 h 37"/>
                    <a:gd name="T6" fmla="*/ 9 w 18"/>
                    <a:gd name="T7" fmla="*/ 37 h 37"/>
                    <a:gd name="T8" fmla="*/ 18 w 18"/>
                    <a:gd name="T9" fmla="*/ 27 h 37"/>
                    <a:gd name="T10" fmla="*/ 18 w 18"/>
                    <a:gd name="T11" fmla="*/ 11 h 37"/>
                    <a:gd name="T12" fmla="*/ 9 w 18"/>
                    <a:gd name="T13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37">
                      <a:moveTo>
                        <a:pt x="9" y="0"/>
                      </a:moveTo>
                      <a:cubicBezTo>
                        <a:pt x="3" y="0"/>
                        <a:pt x="0" y="4"/>
                        <a:pt x="0" y="11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34"/>
                        <a:pt x="3" y="37"/>
                        <a:pt x="9" y="37"/>
                      </a:cubicBezTo>
                      <a:cubicBezTo>
                        <a:pt x="14" y="37"/>
                        <a:pt x="18" y="34"/>
                        <a:pt x="18" y="27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4"/>
                        <a:pt x="1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78BD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0" name="îṧľiḋê"/>
                <p:cNvSpPr/>
                <p:nvPr/>
              </p:nvSpPr>
              <p:spPr bwMode="auto">
                <a:xfrm>
                  <a:off x="4401" y="1264"/>
                  <a:ext cx="15" cy="40"/>
                </a:xfrm>
                <a:custGeom>
                  <a:avLst/>
                  <a:gdLst>
                    <a:gd name="T0" fmla="*/ 15 w 31"/>
                    <a:gd name="T1" fmla="*/ 0 h 88"/>
                    <a:gd name="T2" fmla="*/ 0 w 31"/>
                    <a:gd name="T3" fmla="*/ 18 h 88"/>
                    <a:gd name="T4" fmla="*/ 0 w 31"/>
                    <a:gd name="T5" fmla="*/ 71 h 88"/>
                    <a:gd name="T6" fmla="*/ 15 w 31"/>
                    <a:gd name="T7" fmla="*/ 88 h 88"/>
                    <a:gd name="T8" fmla="*/ 31 w 31"/>
                    <a:gd name="T9" fmla="*/ 71 h 88"/>
                    <a:gd name="T10" fmla="*/ 31 w 31"/>
                    <a:gd name="T11" fmla="*/ 18 h 88"/>
                    <a:gd name="T12" fmla="*/ 15 w 31"/>
                    <a:gd name="T13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8">
                      <a:moveTo>
                        <a:pt x="15" y="0"/>
                      </a:moveTo>
                      <a:cubicBezTo>
                        <a:pt x="6" y="0"/>
                        <a:pt x="0" y="7"/>
                        <a:pt x="0" y="18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81"/>
                        <a:pt x="6" y="88"/>
                        <a:pt x="15" y="88"/>
                      </a:cubicBezTo>
                      <a:cubicBezTo>
                        <a:pt x="24" y="88"/>
                        <a:pt x="31" y="81"/>
                        <a:pt x="31" y="71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cubicBezTo>
                        <a:pt x="31" y="7"/>
                        <a:pt x="24" y="0"/>
                        <a:pt x="15" y="0"/>
                      </a:cubicBezTo>
                      <a:close/>
                    </a:path>
                  </a:pathLst>
                </a:custGeom>
                <a:solidFill>
                  <a:srgbClr val="78BD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1" name="îṧľïḋè"/>
                <p:cNvSpPr/>
                <p:nvPr/>
              </p:nvSpPr>
              <p:spPr bwMode="auto">
                <a:xfrm>
                  <a:off x="4849" y="1261"/>
                  <a:ext cx="8" cy="17"/>
                </a:xfrm>
                <a:custGeom>
                  <a:avLst/>
                  <a:gdLst>
                    <a:gd name="T0" fmla="*/ 9 w 18"/>
                    <a:gd name="T1" fmla="*/ 0 h 37"/>
                    <a:gd name="T2" fmla="*/ 0 w 18"/>
                    <a:gd name="T3" fmla="*/ 11 h 37"/>
                    <a:gd name="T4" fmla="*/ 0 w 18"/>
                    <a:gd name="T5" fmla="*/ 27 h 37"/>
                    <a:gd name="T6" fmla="*/ 9 w 18"/>
                    <a:gd name="T7" fmla="*/ 37 h 37"/>
                    <a:gd name="T8" fmla="*/ 18 w 18"/>
                    <a:gd name="T9" fmla="*/ 27 h 37"/>
                    <a:gd name="T10" fmla="*/ 18 w 18"/>
                    <a:gd name="T11" fmla="*/ 11 h 37"/>
                    <a:gd name="T12" fmla="*/ 9 w 18"/>
                    <a:gd name="T13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37">
                      <a:moveTo>
                        <a:pt x="9" y="0"/>
                      </a:moveTo>
                      <a:cubicBezTo>
                        <a:pt x="3" y="0"/>
                        <a:pt x="0" y="4"/>
                        <a:pt x="0" y="11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34"/>
                        <a:pt x="3" y="37"/>
                        <a:pt x="9" y="37"/>
                      </a:cubicBezTo>
                      <a:cubicBezTo>
                        <a:pt x="14" y="37"/>
                        <a:pt x="18" y="34"/>
                        <a:pt x="18" y="27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4"/>
                        <a:pt x="1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3CA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2" name="î$ľîďé"/>
                <p:cNvSpPr/>
                <p:nvPr/>
              </p:nvSpPr>
              <p:spPr bwMode="auto">
                <a:xfrm>
                  <a:off x="4632" y="1149"/>
                  <a:ext cx="360" cy="271"/>
                </a:xfrm>
                <a:custGeom>
                  <a:avLst/>
                  <a:gdLst>
                    <a:gd name="T0" fmla="*/ 602 w 784"/>
                    <a:gd name="T1" fmla="*/ 30 h 590"/>
                    <a:gd name="T2" fmla="*/ 544 w 784"/>
                    <a:gd name="T3" fmla="*/ 0 h 590"/>
                    <a:gd name="T4" fmla="*/ 27 w 784"/>
                    <a:gd name="T5" fmla="*/ 0 h 590"/>
                    <a:gd name="T6" fmla="*/ 12 w 784"/>
                    <a:gd name="T7" fmla="*/ 30 h 590"/>
                    <a:gd name="T8" fmla="*/ 182 w 784"/>
                    <a:gd name="T9" fmla="*/ 265 h 590"/>
                    <a:gd name="T10" fmla="*/ 182 w 784"/>
                    <a:gd name="T11" fmla="*/ 325 h 590"/>
                    <a:gd name="T12" fmla="*/ 12 w 784"/>
                    <a:gd name="T13" fmla="*/ 560 h 590"/>
                    <a:gd name="T14" fmla="*/ 27 w 784"/>
                    <a:gd name="T15" fmla="*/ 590 h 590"/>
                    <a:gd name="T16" fmla="*/ 544 w 784"/>
                    <a:gd name="T17" fmla="*/ 590 h 590"/>
                    <a:gd name="T18" fmla="*/ 602 w 784"/>
                    <a:gd name="T19" fmla="*/ 560 h 590"/>
                    <a:gd name="T20" fmla="*/ 772 w 784"/>
                    <a:gd name="T21" fmla="*/ 325 h 590"/>
                    <a:gd name="T22" fmla="*/ 772 w 784"/>
                    <a:gd name="T23" fmla="*/ 265 h 590"/>
                    <a:gd name="T24" fmla="*/ 602 w 784"/>
                    <a:gd name="T25" fmla="*/ 30 h 590"/>
                    <a:gd name="T26" fmla="*/ 342 w 784"/>
                    <a:gd name="T27" fmla="*/ 252 h 590"/>
                    <a:gd name="T28" fmla="*/ 301 w 784"/>
                    <a:gd name="T29" fmla="*/ 358 h 590"/>
                    <a:gd name="T30" fmla="*/ 275 w 784"/>
                    <a:gd name="T31" fmla="*/ 358 h 590"/>
                    <a:gd name="T32" fmla="*/ 317 w 784"/>
                    <a:gd name="T33" fmla="*/ 252 h 590"/>
                    <a:gd name="T34" fmla="*/ 283 w 784"/>
                    <a:gd name="T35" fmla="*/ 252 h 590"/>
                    <a:gd name="T36" fmla="*/ 283 w 784"/>
                    <a:gd name="T37" fmla="*/ 272 h 590"/>
                    <a:gd name="T38" fmla="*/ 261 w 784"/>
                    <a:gd name="T39" fmla="*/ 272 h 590"/>
                    <a:gd name="T40" fmla="*/ 261 w 784"/>
                    <a:gd name="T41" fmla="*/ 232 h 590"/>
                    <a:gd name="T42" fmla="*/ 342 w 784"/>
                    <a:gd name="T43" fmla="*/ 232 h 590"/>
                    <a:gd name="T44" fmla="*/ 342 w 784"/>
                    <a:gd name="T45" fmla="*/ 252 h 590"/>
                    <a:gd name="T46" fmla="*/ 426 w 784"/>
                    <a:gd name="T47" fmla="*/ 349 h 590"/>
                    <a:gd name="T48" fmla="*/ 398 w 784"/>
                    <a:gd name="T49" fmla="*/ 360 h 590"/>
                    <a:gd name="T50" fmla="*/ 369 w 784"/>
                    <a:gd name="T51" fmla="*/ 349 h 590"/>
                    <a:gd name="T52" fmla="*/ 359 w 784"/>
                    <a:gd name="T53" fmla="*/ 323 h 590"/>
                    <a:gd name="T54" fmla="*/ 382 w 784"/>
                    <a:gd name="T55" fmla="*/ 323 h 590"/>
                    <a:gd name="T56" fmla="*/ 398 w 784"/>
                    <a:gd name="T57" fmla="*/ 339 h 590"/>
                    <a:gd name="T58" fmla="*/ 409 w 784"/>
                    <a:gd name="T59" fmla="*/ 335 h 590"/>
                    <a:gd name="T60" fmla="*/ 414 w 784"/>
                    <a:gd name="T61" fmla="*/ 316 h 590"/>
                    <a:gd name="T62" fmla="*/ 398 w 784"/>
                    <a:gd name="T63" fmla="*/ 293 h 590"/>
                    <a:gd name="T64" fmla="*/ 383 w 784"/>
                    <a:gd name="T65" fmla="*/ 303 h 590"/>
                    <a:gd name="T66" fmla="*/ 362 w 784"/>
                    <a:gd name="T67" fmla="*/ 303 h 590"/>
                    <a:gd name="T68" fmla="*/ 362 w 784"/>
                    <a:gd name="T69" fmla="*/ 232 h 590"/>
                    <a:gd name="T70" fmla="*/ 434 w 784"/>
                    <a:gd name="T71" fmla="*/ 232 h 590"/>
                    <a:gd name="T72" fmla="*/ 434 w 784"/>
                    <a:gd name="T73" fmla="*/ 252 h 590"/>
                    <a:gd name="T74" fmla="*/ 383 w 784"/>
                    <a:gd name="T75" fmla="*/ 252 h 590"/>
                    <a:gd name="T76" fmla="*/ 383 w 784"/>
                    <a:gd name="T77" fmla="*/ 280 h 590"/>
                    <a:gd name="T78" fmla="*/ 402 w 784"/>
                    <a:gd name="T79" fmla="*/ 273 h 590"/>
                    <a:gd name="T80" fmla="*/ 425 w 784"/>
                    <a:gd name="T81" fmla="*/ 282 h 590"/>
                    <a:gd name="T82" fmla="*/ 437 w 784"/>
                    <a:gd name="T83" fmla="*/ 316 h 590"/>
                    <a:gd name="T84" fmla="*/ 426 w 784"/>
                    <a:gd name="T85" fmla="*/ 349 h 590"/>
                    <a:gd name="T86" fmla="*/ 455 w 784"/>
                    <a:gd name="T87" fmla="*/ 273 h 590"/>
                    <a:gd name="T88" fmla="*/ 455 w 784"/>
                    <a:gd name="T89" fmla="*/ 255 h 590"/>
                    <a:gd name="T90" fmla="*/ 481 w 784"/>
                    <a:gd name="T91" fmla="*/ 231 h 590"/>
                    <a:gd name="T92" fmla="*/ 507 w 784"/>
                    <a:gd name="T93" fmla="*/ 255 h 590"/>
                    <a:gd name="T94" fmla="*/ 507 w 784"/>
                    <a:gd name="T95" fmla="*/ 273 h 590"/>
                    <a:gd name="T96" fmla="*/ 481 w 784"/>
                    <a:gd name="T97" fmla="*/ 297 h 590"/>
                    <a:gd name="T98" fmla="*/ 455 w 784"/>
                    <a:gd name="T99" fmla="*/ 273 h 590"/>
                    <a:gd name="T100" fmla="*/ 482 w 784"/>
                    <a:gd name="T101" fmla="*/ 358 h 590"/>
                    <a:gd name="T102" fmla="*/ 542 w 784"/>
                    <a:gd name="T103" fmla="*/ 232 h 590"/>
                    <a:gd name="T104" fmla="*/ 560 w 784"/>
                    <a:gd name="T105" fmla="*/ 232 h 590"/>
                    <a:gd name="T106" fmla="*/ 500 w 784"/>
                    <a:gd name="T107" fmla="*/ 358 h 590"/>
                    <a:gd name="T108" fmla="*/ 482 w 784"/>
                    <a:gd name="T109" fmla="*/ 358 h 590"/>
                    <a:gd name="T110" fmla="*/ 587 w 784"/>
                    <a:gd name="T111" fmla="*/ 335 h 590"/>
                    <a:gd name="T112" fmla="*/ 562 w 784"/>
                    <a:gd name="T113" fmla="*/ 360 h 590"/>
                    <a:gd name="T114" fmla="*/ 536 w 784"/>
                    <a:gd name="T115" fmla="*/ 335 h 590"/>
                    <a:gd name="T116" fmla="*/ 536 w 784"/>
                    <a:gd name="T117" fmla="*/ 317 h 590"/>
                    <a:gd name="T118" fmla="*/ 562 w 784"/>
                    <a:gd name="T119" fmla="*/ 293 h 590"/>
                    <a:gd name="T120" fmla="*/ 587 w 784"/>
                    <a:gd name="T121" fmla="*/ 317 h 590"/>
                    <a:gd name="T122" fmla="*/ 587 w 784"/>
                    <a:gd name="T123" fmla="*/ 335 h 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784" h="590">
                      <a:moveTo>
                        <a:pt x="602" y="30"/>
                      </a:moveTo>
                      <a:cubicBezTo>
                        <a:pt x="590" y="13"/>
                        <a:pt x="564" y="0"/>
                        <a:pt x="544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7" y="0"/>
                        <a:pt x="0" y="13"/>
                        <a:pt x="12" y="30"/>
                      </a:cubicBezTo>
                      <a:cubicBezTo>
                        <a:pt x="182" y="265"/>
                        <a:pt x="182" y="265"/>
                        <a:pt x="182" y="265"/>
                      </a:cubicBezTo>
                      <a:cubicBezTo>
                        <a:pt x="193" y="282"/>
                        <a:pt x="193" y="308"/>
                        <a:pt x="182" y="325"/>
                      </a:cubicBezTo>
                      <a:cubicBezTo>
                        <a:pt x="12" y="560"/>
                        <a:pt x="12" y="560"/>
                        <a:pt x="12" y="560"/>
                      </a:cubicBezTo>
                      <a:cubicBezTo>
                        <a:pt x="0" y="577"/>
                        <a:pt x="7" y="590"/>
                        <a:pt x="27" y="590"/>
                      </a:cubicBezTo>
                      <a:cubicBezTo>
                        <a:pt x="544" y="590"/>
                        <a:pt x="544" y="590"/>
                        <a:pt x="544" y="590"/>
                      </a:cubicBezTo>
                      <a:cubicBezTo>
                        <a:pt x="564" y="590"/>
                        <a:pt x="590" y="577"/>
                        <a:pt x="602" y="560"/>
                      </a:cubicBezTo>
                      <a:cubicBezTo>
                        <a:pt x="772" y="325"/>
                        <a:pt x="772" y="325"/>
                        <a:pt x="772" y="325"/>
                      </a:cubicBezTo>
                      <a:cubicBezTo>
                        <a:pt x="784" y="308"/>
                        <a:pt x="784" y="282"/>
                        <a:pt x="772" y="265"/>
                      </a:cubicBezTo>
                      <a:lnTo>
                        <a:pt x="602" y="30"/>
                      </a:lnTo>
                      <a:close/>
                      <a:moveTo>
                        <a:pt x="342" y="252"/>
                      </a:moveTo>
                      <a:cubicBezTo>
                        <a:pt x="301" y="358"/>
                        <a:pt x="301" y="358"/>
                        <a:pt x="301" y="358"/>
                      </a:cubicBezTo>
                      <a:cubicBezTo>
                        <a:pt x="275" y="358"/>
                        <a:pt x="275" y="358"/>
                        <a:pt x="275" y="358"/>
                      </a:cubicBezTo>
                      <a:cubicBezTo>
                        <a:pt x="317" y="252"/>
                        <a:pt x="317" y="252"/>
                        <a:pt x="317" y="252"/>
                      </a:cubicBezTo>
                      <a:cubicBezTo>
                        <a:pt x="283" y="252"/>
                        <a:pt x="283" y="252"/>
                        <a:pt x="283" y="252"/>
                      </a:cubicBezTo>
                      <a:cubicBezTo>
                        <a:pt x="283" y="272"/>
                        <a:pt x="283" y="272"/>
                        <a:pt x="283" y="272"/>
                      </a:cubicBezTo>
                      <a:cubicBezTo>
                        <a:pt x="261" y="272"/>
                        <a:pt x="261" y="272"/>
                        <a:pt x="261" y="272"/>
                      </a:cubicBezTo>
                      <a:cubicBezTo>
                        <a:pt x="261" y="232"/>
                        <a:pt x="261" y="232"/>
                        <a:pt x="261" y="232"/>
                      </a:cubicBezTo>
                      <a:cubicBezTo>
                        <a:pt x="342" y="232"/>
                        <a:pt x="342" y="232"/>
                        <a:pt x="342" y="232"/>
                      </a:cubicBezTo>
                      <a:lnTo>
                        <a:pt x="342" y="252"/>
                      </a:lnTo>
                      <a:close/>
                      <a:moveTo>
                        <a:pt x="426" y="349"/>
                      </a:moveTo>
                      <a:cubicBezTo>
                        <a:pt x="420" y="355"/>
                        <a:pt x="411" y="360"/>
                        <a:pt x="398" y="360"/>
                      </a:cubicBezTo>
                      <a:cubicBezTo>
                        <a:pt x="385" y="360"/>
                        <a:pt x="375" y="355"/>
                        <a:pt x="369" y="349"/>
                      </a:cubicBezTo>
                      <a:cubicBezTo>
                        <a:pt x="362" y="342"/>
                        <a:pt x="360" y="332"/>
                        <a:pt x="359" y="323"/>
                      </a:cubicBezTo>
                      <a:cubicBezTo>
                        <a:pt x="382" y="323"/>
                        <a:pt x="382" y="323"/>
                        <a:pt x="382" y="323"/>
                      </a:cubicBezTo>
                      <a:cubicBezTo>
                        <a:pt x="383" y="333"/>
                        <a:pt x="388" y="339"/>
                        <a:pt x="398" y="339"/>
                      </a:cubicBezTo>
                      <a:cubicBezTo>
                        <a:pt x="402" y="339"/>
                        <a:pt x="406" y="337"/>
                        <a:pt x="409" y="335"/>
                      </a:cubicBezTo>
                      <a:cubicBezTo>
                        <a:pt x="413" y="330"/>
                        <a:pt x="414" y="324"/>
                        <a:pt x="414" y="316"/>
                      </a:cubicBezTo>
                      <a:cubicBezTo>
                        <a:pt x="414" y="301"/>
                        <a:pt x="409" y="293"/>
                        <a:pt x="398" y="293"/>
                      </a:cubicBezTo>
                      <a:cubicBezTo>
                        <a:pt x="389" y="293"/>
                        <a:pt x="385" y="298"/>
                        <a:pt x="383" y="303"/>
                      </a:cubicBezTo>
                      <a:cubicBezTo>
                        <a:pt x="362" y="303"/>
                        <a:pt x="362" y="303"/>
                        <a:pt x="362" y="303"/>
                      </a:cubicBezTo>
                      <a:cubicBezTo>
                        <a:pt x="362" y="232"/>
                        <a:pt x="362" y="232"/>
                        <a:pt x="362" y="232"/>
                      </a:cubicBezTo>
                      <a:cubicBezTo>
                        <a:pt x="434" y="232"/>
                        <a:pt x="434" y="232"/>
                        <a:pt x="434" y="232"/>
                      </a:cubicBezTo>
                      <a:cubicBezTo>
                        <a:pt x="434" y="252"/>
                        <a:pt x="434" y="252"/>
                        <a:pt x="434" y="252"/>
                      </a:cubicBezTo>
                      <a:cubicBezTo>
                        <a:pt x="383" y="252"/>
                        <a:pt x="383" y="252"/>
                        <a:pt x="383" y="252"/>
                      </a:cubicBezTo>
                      <a:cubicBezTo>
                        <a:pt x="383" y="280"/>
                        <a:pt x="383" y="280"/>
                        <a:pt x="383" y="280"/>
                      </a:cubicBezTo>
                      <a:cubicBezTo>
                        <a:pt x="386" y="276"/>
                        <a:pt x="393" y="273"/>
                        <a:pt x="402" y="273"/>
                      </a:cubicBezTo>
                      <a:cubicBezTo>
                        <a:pt x="412" y="273"/>
                        <a:pt x="420" y="277"/>
                        <a:pt x="425" y="282"/>
                      </a:cubicBezTo>
                      <a:cubicBezTo>
                        <a:pt x="435" y="292"/>
                        <a:pt x="437" y="304"/>
                        <a:pt x="437" y="316"/>
                      </a:cubicBezTo>
                      <a:cubicBezTo>
                        <a:pt x="437" y="330"/>
                        <a:pt x="435" y="340"/>
                        <a:pt x="426" y="349"/>
                      </a:cubicBezTo>
                      <a:close/>
                      <a:moveTo>
                        <a:pt x="455" y="273"/>
                      </a:moveTo>
                      <a:cubicBezTo>
                        <a:pt x="455" y="255"/>
                        <a:pt x="455" y="255"/>
                        <a:pt x="455" y="255"/>
                      </a:cubicBezTo>
                      <a:cubicBezTo>
                        <a:pt x="455" y="239"/>
                        <a:pt x="467" y="231"/>
                        <a:pt x="481" y="231"/>
                      </a:cubicBezTo>
                      <a:cubicBezTo>
                        <a:pt x="495" y="231"/>
                        <a:pt x="507" y="239"/>
                        <a:pt x="507" y="255"/>
                      </a:cubicBezTo>
                      <a:cubicBezTo>
                        <a:pt x="507" y="273"/>
                        <a:pt x="507" y="273"/>
                        <a:pt x="507" y="273"/>
                      </a:cubicBezTo>
                      <a:cubicBezTo>
                        <a:pt x="507" y="289"/>
                        <a:pt x="495" y="297"/>
                        <a:pt x="481" y="297"/>
                      </a:cubicBezTo>
                      <a:cubicBezTo>
                        <a:pt x="467" y="297"/>
                        <a:pt x="455" y="289"/>
                        <a:pt x="455" y="273"/>
                      </a:cubicBezTo>
                      <a:close/>
                      <a:moveTo>
                        <a:pt x="482" y="358"/>
                      </a:moveTo>
                      <a:cubicBezTo>
                        <a:pt x="542" y="232"/>
                        <a:pt x="542" y="232"/>
                        <a:pt x="542" y="232"/>
                      </a:cubicBezTo>
                      <a:cubicBezTo>
                        <a:pt x="560" y="232"/>
                        <a:pt x="560" y="232"/>
                        <a:pt x="560" y="232"/>
                      </a:cubicBezTo>
                      <a:cubicBezTo>
                        <a:pt x="500" y="358"/>
                        <a:pt x="500" y="358"/>
                        <a:pt x="500" y="358"/>
                      </a:cubicBezTo>
                      <a:lnTo>
                        <a:pt x="482" y="358"/>
                      </a:lnTo>
                      <a:close/>
                      <a:moveTo>
                        <a:pt x="587" y="335"/>
                      </a:moveTo>
                      <a:cubicBezTo>
                        <a:pt x="587" y="351"/>
                        <a:pt x="576" y="360"/>
                        <a:pt x="562" y="360"/>
                      </a:cubicBezTo>
                      <a:cubicBezTo>
                        <a:pt x="548" y="360"/>
                        <a:pt x="536" y="351"/>
                        <a:pt x="536" y="335"/>
                      </a:cubicBezTo>
                      <a:cubicBezTo>
                        <a:pt x="536" y="317"/>
                        <a:pt x="536" y="317"/>
                        <a:pt x="536" y="317"/>
                      </a:cubicBezTo>
                      <a:cubicBezTo>
                        <a:pt x="536" y="301"/>
                        <a:pt x="548" y="293"/>
                        <a:pt x="562" y="293"/>
                      </a:cubicBezTo>
                      <a:cubicBezTo>
                        <a:pt x="576" y="293"/>
                        <a:pt x="587" y="301"/>
                        <a:pt x="587" y="317"/>
                      </a:cubicBezTo>
                      <a:lnTo>
                        <a:pt x="587" y="335"/>
                      </a:lnTo>
                      <a:close/>
                    </a:path>
                  </a:pathLst>
                </a:custGeom>
                <a:solidFill>
                  <a:srgbClr val="3CA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3" name="îṩ1îḋè"/>
                <p:cNvSpPr/>
                <p:nvPr/>
              </p:nvSpPr>
              <p:spPr bwMode="auto">
                <a:xfrm>
                  <a:off x="4886" y="1290"/>
                  <a:ext cx="8" cy="17"/>
                </a:xfrm>
                <a:custGeom>
                  <a:avLst/>
                  <a:gdLst>
                    <a:gd name="T0" fmla="*/ 9 w 18"/>
                    <a:gd name="T1" fmla="*/ 0 h 37"/>
                    <a:gd name="T2" fmla="*/ 0 w 18"/>
                    <a:gd name="T3" fmla="*/ 10 h 37"/>
                    <a:gd name="T4" fmla="*/ 0 w 18"/>
                    <a:gd name="T5" fmla="*/ 26 h 37"/>
                    <a:gd name="T6" fmla="*/ 9 w 18"/>
                    <a:gd name="T7" fmla="*/ 37 h 37"/>
                    <a:gd name="T8" fmla="*/ 18 w 18"/>
                    <a:gd name="T9" fmla="*/ 26 h 37"/>
                    <a:gd name="T10" fmla="*/ 18 w 18"/>
                    <a:gd name="T11" fmla="*/ 10 h 37"/>
                    <a:gd name="T12" fmla="*/ 9 w 18"/>
                    <a:gd name="T13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37">
                      <a:moveTo>
                        <a:pt x="9" y="0"/>
                      </a:moveTo>
                      <a:cubicBezTo>
                        <a:pt x="3" y="0"/>
                        <a:pt x="0" y="3"/>
                        <a:pt x="0" y="1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33"/>
                        <a:pt x="3" y="37"/>
                        <a:pt x="9" y="37"/>
                      </a:cubicBezTo>
                      <a:cubicBezTo>
                        <a:pt x="14" y="37"/>
                        <a:pt x="18" y="33"/>
                        <a:pt x="18" y="26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3"/>
                        <a:pt x="1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3CA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4" name="iṥḷîdê"/>
                <p:cNvSpPr/>
                <p:nvPr/>
              </p:nvSpPr>
              <p:spPr bwMode="auto">
                <a:xfrm>
                  <a:off x="5323" y="1290"/>
                  <a:ext cx="9" cy="17"/>
                </a:xfrm>
                <a:custGeom>
                  <a:avLst/>
                  <a:gdLst>
                    <a:gd name="T0" fmla="*/ 9 w 19"/>
                    <a:gd name="T1" fmla="*/ 0 h 37"/>
                    <a:gd name="T2" fmla="*/ 0 w 19"/>
                    <a:gd name="T3" fmla="*/ 10 h 37"/>
                    <a:gd name="T4" fmla="*/ 0 w 19"/>
                    <a:gd name="T5" fmla="*/ 26 h 37"/>
                    <a:gd name="T6" fmla="*/ 9 w 19"/>
                    <a:gd name="T7" fmla="*/ 37 h 37"/>
                    <a:gd name="T8" fmla="*/ 19 w 19"/>
                    <a:gd name="T9" fmla="*/ 26 h 37"/>
                    <a:gd name="T10" fmla="*/ 19 w 19"/>
                    <a:gd name="T11" fmla="*/ 10 h 37"/>
                    <a:gd name="T12" fmla="*/ 9 w 19"/>
                    <a:gd name="T13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37">
                      <a:moveTo>
                        <a:pt x="9" y="0"/>
                      </a:moveTo>
                      <a:cubicBezTo>
                        <a:pt x="4" y="0"/>
                        <a:pt x="0" y="3"/>
                        <a:pt x="0" y="1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33"/>
                        <a:pt x="4" y="37"/>
                        <a:pt x="9" y="37"/>
                      </a:cubicBezTo>
                      <a:cubicBezTo>
                        <a:pt x="15" y="37"/>
                        <a:pt x="19" y="33"/>
                        <a:pt x="19" y="26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3"/>
                        <a:pt x="15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5" name="ïṩlïdè"/>
                <p:cNvSpPr/>
                <p:nvPr/>
              </p:nvSpPr>
              <p:spPr bwMode="auto">
                <a:xfrm>
                  <a:off x="5038" y="1149"/>
                  <a:ext cx="360" cy="271"/>
                </a:xfrm>
                <a:custGeom>
                  <a:avLst/>
                  <a:gdLst>
                    <a:gd name="T0" fmla="*/ 772 w 783"/>
                    <a:gd name="T1" fmla="*/ 265 h 590"/>
                    <a:gd name="T2" fmla="*/ 602 w 783"/>
                    <a:gd name="T3" fmla="*/ 30 h 590"/>
                    <a:gd name="T4" fmla="*/ 544 w 783"/>
                    <a:gd name="T5" fmla="*/ 0 h 590"/>
                    <a:gd name="T6" fmla="*/ 27 w 783"/>
                    <a:gd name="T7" fmla="*/ 0 h 590"/>
                    <a:gd name="T8" fmla="*/ 12 w 783"/>
                    <a:gd name="T9" fmla="*/ 30 h 590"/>
                    <a:gd name="T10" fmla="*/ 181 w 783"/>
                    <a:gd name="T11" fmla="*/ 265 h 590"/>
                    <a:gd name="T12" fmla="*/ 181 w 783"/>
                    <a:gd name="T13" fmla="*/ 325 h 590"/>
                    <a:gd name="T14" fmla="*/ 12 w 783"/>
                    <a:gd name="T15" fmla="*/ 560 h 590"/>
                    <a:gd name="T16" fmla="*/ 27 w 783"/>
                    <a:gd name="T17" fmla="*/ 590 h 590"/>
                    <a:gd name="T18" fmla="*/ 544 w 783"/>
                    <a:gd name="T19" fmla="*/ 590 h 590"/>
                    <a:gd name="T20" fmla="*/ 602 w 783"/>
                    <a:gd name="T21" fmla="*/ 560 h 590"/>
                    <a:gd name="T22" fmla="*/ 772 w 783"/>
                    <a:gd name="T23" fmla="*/ 325 h 590"/>
                    <a:gd name="T24" fmla="*/ 772 w 783"/>
                    <a:gd name="T25" fmla="*/ 265 h 590"/>
                    <a:gd name="T26" fmla="*/ 290 w 783"/>
                    <a:gd name="T27" fmla="*/ 358 h 590"/>
                    <a:gd name="T28" fmla="*/ 267 w 783"/>
                    <a:gd name="T29" fmla="*/ 358 h 590"/>
                    <a:gd name="T30" fmla="*/ 267 w 783"/>
                    <a:gd name="T31" fmla="*/ 257 h 590"/>
                    <a:gd name="T32" fmla="*/ 241 w 783"/>
                    <a:gd name="T33" fmla="*/ 279 h 590"/>
                    <a:gd name="T34" fmla="*/ 241 w 783"/>
                    <a:gd name="T35" fmla="*/ 254 h 590"/>
                    <a:gd name="T36" fmla="*/ 267 w 783"/>
                    <a:gd name="T37" fmla="*/ 232 h 590"/>
                    <a:gd name="T38" fmla="*/ 290 w 783"/>
                    <a:gd name="T39" fmla="*/ 232 h 590"/>
                    <a:gd name="T40" fmla="*/ 290 w 783"/>
                    <a:gd name="T41" fmla="*/ 358 h 590"/>
                    <a:gd name="T42" fmla="*/ 407 w 783"/>
                    <a:gd name="T43" fmla="*/ 322 h 590"/>
                    <a:gd name="T44" fmla="*/ 368 w 783"/>
                    <a:gd name="T45" fmla="*/ 360 h 590"/>
                    <a:gd name="T46" fmla="*/ 330 w 783"/>
                    <a:gd name="T47" fmla="*/ 322 h 590"/>
                    <a:gd name="T48" fmla="*/ 330 w 783"/>
                    <a:gd name="T49" fmla="*/ 268 h 590"/>
                    <a:gd name="T50" fmla="*/ 368 w 783"/>
                    <a:gd name="T51" fmla="*/ 231 h 590"/>
                    <a:gd name="T52" fmla="*/ 407 w 783"/>
                    <a:gd name="T53" fmla="*/ 268 h 590"/>
                    <a:gd name="T54" fmla="*/ 407 w 783"/>
                    <a:gd name="T55" fmla="*/ 322 h 590"/>
                    <a:gd name="T56" fmla="*/ 504 w 783"/>
                    <a:gd name="T57" fmla="*/ 322 h 590"/>
                    <a:gd name="T58" fmla="*/ 465 w 783"/>
                    <a:gd name="T59" fmla="*/ 360 h 590"/>
                    <a:gd name="T60" fmla="*/ 426 w 783"/>
                    <a:gd name="T61" fmla="*/ 322 h 590"/>
                    <a:gd name="T62" fmla="*/ 426 w 783"/>
                    <a:gd name="T63" fmla="*/ 268 h 590"/>
                    <a:gd name="T64" fmla="*/ 465 w 783"/>
                    <a:gd name="T65" fmla="*/ 231 h 590"/>
                    <a:gd name="T66" fmla="*/ 504 w 783"/>
                    <a:gd name="T67" fmla="*/ 268 h 590"/>
                    <a:gd name="T68" fmla="*/ 504 w 783"/>
                    <a:gd name="T69" fmla="*/ 322 h 590"/>
                    <a:gd name="T70" fmla="*/ 523 w 783"/>
                    <a:gd name="T71" fmla="*/ 273 h 590"/>
                    <a:gd name="T72" fmla="*/ 523 w 783"/>
                    <a:gd name="T73" fmla="*/ 255 h 590"/>
                    <a:gd name="T74" fmla="*/ 549 w 783"/>
                    <a:gd name="T75" fmla="*/ 231 h 590"/>
                    <a:gd name="T76" fmla="*/ 574 w 783"/>
                    <a:gd name="T77" fmla="*/ 255 h 590"/>
                    <a:gd name="T78" fmla="*/ 574 w 783"/>
                    <a:gd name="T79" fmla="*/ 273 h 590"/>
                    <a:gd name="T80" fmla="*/ 549 w 783"/>
                    <a:gd name="T81" fmla="*/ 297 h 590"/>
                    <a:gd name="T82" fmla="*/ 523 w 783"/>
                    <a:gd name="T83" fmla="*/ 273 h 590"/>
                    <a:gd name="T84" fmla="*/ 568 w 783"/>
                    <a:gd name="T85" fmla="*/ 358 h 590"/>
                    <a:gd name="T86" fmla="*/ 550 w 783"/>
                    <a:gd name="T87" fmla="*/ 358 h 590"/>
                    <a:gd name="T88" fmla="*/ 610 w 783"/>
                    <a:gd name="T89" fmla="*/ 232 h 590"/>
                    <a:gd name="T90" fmla="*/ 628 w 783"/>
                    <a:gd name="T91" fmla="*/ 232 h 590"/>
                    <a:gd name="T92" fmla="*/ 568 w 783"/>
                    <a:gd name="T93" fmla="*/ 358 h 590"/>
                    <a:gd name="T94" fmla="*/ 655 w 783"/>
                    <a:gd name="T95" fmla="*/ 335 h 590"/>
                    <a:gd name="T96" fmla="*/ 629 w 783"/>
                    <a:gd name="T97" fmla="*/ 360 h 590"/>
                    <a:gd name="T98" fmla="*/ 604 w 783"/>
                    <a:gd name="T99" fmla="*/ 335 h 590"/>
                    <a:gd name="T100" fmla="*/ 604 w 783"/>
                    <a:gd name="T101" fmla="*/ 317 h 590"/>
                    <a:gd name="T102" fmla="*/ 629 w 783"/>
                    <a:gd name="T103" fmla="*/ 293 h 590"/>
                    <a:gd name="T104" fmla="*/ 655 w 783"/>
                    <a:gd name="T105" fmla="*/ 317 h 590"/>
                    <a:gd name="T106" fmla="*/ 655 w 783"/>
                    <a:gd name="T107" fmla="*/ 335 h 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83" h="590">
                      <a:moveTo>
                        <a:pt x="772" y="265"/>
                      </a:moveTo>
                      <a:cubicBezTo>
                        <a:pt x="602" y="30"/>
                        <a:pt x="602" y="30"/>
                        <a:pt x="602" y="30"/>
                      </a:cubicBezTo>
                      <a:cubicBezTo>
                        <a:pt x="590" y="13"/>
                        <a:pt x="564" y="0"/>
                        <a:pt x="544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7" y="0"/>
                        <a:pt x="0" y="13"/>
                        <a:pt x="12" y="30"/>
                      </a:cubicBezTo>
                      <a:cubicBezTo>
                        <a:pt x="181" y="265"/>
                        <a:pt x="181" y="265"/>
                        <a:pt x="181" y="265"/>
                      </a:cubicBezTo>
                      <a:cubicBezTo>
                        <a:pt x="193" y="282"/>
                        <a:pt x="193" y="308"/>
                        <a:pt x="181" y="325"/>
                      </a:cubicBezTo>
                      <a:cubicBezTo>
                        <a:pt x="12" y="560"/>
                        <a:pt x="12" y="560"/>
                        <a:pt x="12" y="560"/>
                      </a:cubicBezTo>
                      <a:cubicBezTo>
                        <a:pt x="0" y="577"/>
                        <a:pt x="7" y="590"/>
                        <a:pt x="27" y="590"/>
                      </a:cubicBezTo>
                      <a:cubicBezTo>
                        <a:pt x="544" y="590"/>
                        <a:pt x="544" y="590"/>
                        <a:pt x="544" y="590"/>
                      </a:cubicBezTo>
                      <a:cubicBezTo>
                        <a:pt x="564" y="590"/>
                        <a:pt x="590" y="577"/>
                        <a:pt x="602" y="560"/>
                      </a:cubicBezTo>
                      <a:cubicBezTo>
                        <a:pt x="772" y="325"/>
                        <a:pt x="772" y="325"/>
                        <a:pt x="772" y="325"/>
                      </a:cubicBezTo>
                      <a:cubicBezTo>
                        <a:pt x="783" y="308"/>
                        <a:pt x="783" y="282"/>
                        <a:pt x="772" y="265"/>
                      </a:cubicBezTo>
                      <a:close/>
                      <a:moveTo>
                        <a:pt x="290" y="358"/>
                      </a:moveTo>
                      <a:cubicBezTo>
                        <a:pt x="267" y="358"/>
                        <a:pt x="267" y="358"/>
                        <a:pt x="267" y="358"/>
                      </a:cubicBezTo>
                      <a:cubicBezTo>
                        <a:pt x="267" y="257"/>
                        <a:pt x="267" y="257"/>
                        <a:pt x="267" y="257"/>
                      </a:cubicBezTo>
                      <a:cubicBezTo>
                        <a:pt x="241" y="279"/>
                        <a:pt x="241" y="279"/>
                        <a:pt x="241" y="279"/>
                      </a:cubicBezTo>
                      <a:cubicBezTo>
                        <a:pt x="241" y="254"/>
                        <a:pt x="241" y="254"/>
                        <a:pt x="241" y="254"/>
                      </a:cubicBezTo>
                      <a:cubicBezTo>
                        <a:pt x="267" y="232"/>
                        <a:pt x="267" y="232"/>
                        <a:pt x="267" y="232"/>
                      </a:cubicBezTo>
                      <a:cubicBezTo>
                        <a:pt x="290" y="232"/>
                        <a:pt x="290" y="232"/>
                        <a:pt x="290" y="232"/>
                      </a:cubicBezTo>
                      <a:lnTo>
                        <a:pt x="290" y="358"/>
                      </a:lnTo>
                      <a:close/>
                      <a:moveTo>
                        <a:pt x="407" y="322"/>
                      </a:moveTo>
                      <a:cubicBezTo>
                        <a:pt x="407" y="346"/>
                        <a:pt x="389" y="360"/>
                        <a:pt x="368" y="360"/>
                      </a:cubicBezTo>
                      <a:cubicBezTo>
                        <a:pt x="348" y="360"/>
                        <a:pt x="330" y="346"/>
                        <a:pt x="330" y="322"/>
                      </a:cubicBezTo>
                      <a:cubicBezTo>
                        <a:pt x="330" y="268"/>
                        <a:pt x="330" y="268"/>
                        <a:pt x="330" y="268"/>
                      </a:cubicBezTo>
                      <a:cubicBezTo>
                        <a:pt x="330" y="244"/>
                        <a:pt x="348" y="231"/>
                        <a:pt x="368" y="231"/>
                      </a:cubicBezTo>
                      <a:cubicBezTo>
                        <a:pt x="389" y="231"/>
                        <a:pt x="407" y="244"/>
                        <a:pt x="407" y="268"/>
                      </a:cubicBezTo>
                      <a:lnTo>
                        <a:pt x="407" y="322"/>
                      </a:lnTo>
                      <a:close/>
                      <a:moveTo>
                        <a:pt x="504" y="322"/>
                      </a:moveTo>
                      <a:cubicBezTo>
                        <a:pt x="504" y="346"/>
                        <a:pt x="486" y="360"/>
                        <a:pt x="465" y="360"/>
                      </a:cubicBezTo>
                      <a:cubicBezTo>
                        <a:pt x="444" y="360"/>
                        <a:pt x="426" y="346"/>
                        <a:pt x="426" y="322"/>
                      </a:cubicBezTo>
                      <a:cubicBezTo>
                        <a:pt x="426" y="268"/>
                        <a:pt x="426" y="268"/>
                        <a:pt x="426" y="268"/>
                      </a:cubicBezTo>
                      <a:cubicBezTo>
                        <a:pt x="426" y="244"/>
                        <a:pt x="444" y="231"/>
                        <a:pt x="465" y="231"/>
                      </a:cubicBezTo>
                      <a:cubicBezTo>
                        <a:pt x="486" y="231"/>
                        <a:pt x="504" y="244"/>
                        <a:pt x="504" y="268"/>
                      </a:cubicBezTo>
                      <a:lnTo>
                        <a:pt x="504" y="322"/>
                      </a:lnTo>
                      <a:close/>
                      <a:moveTo>
                        <a:pt x="523" y="273"/>
                      </a:moveTo>
                      <a:cubicBezTo>
                        <a:pt x="523" y="255"/>
                        <a:pt x="523" y="255"/>
                        <a:pt x="523" y="255"/>
                      </a:cubicBezTo>
                      <a:cubicBezTo>
                        <a:pt x="523" y="239"/>
                        <a:pt x="534" y="231"/>
                        <a:pt x="549" y="231"/>
                      </a:cubicBezTo>
                      <a:cubicBezTo>
                        <a:pt x="562" y="231"/>
                        <a:pt x="574" y="239"/>
                        <a:pt x="574" y="255"/>
                      </a:cubicBezTo>
                      <a:cubicBezTo>
                        <a:pt x="574" y="273"/>
                        <a:pt x="574" y="273"/>
                        <a:pt x="574" y="273"/>
                      </a:cubicBezTo>
                      <a:cubicBezTo>
                        <a:pt x="574" y="289"/>
                        <a:pt x="562" y="297"/>
                        <a:pt x="549" y="297"/>
                      </a:cubicBezTo>
                      <a:cubicBezTo>
                        <a:pt x="534" y="297"/>
                        <a:pt x="523" y="289"/>
                        <a:pt x="523" y="273"/>
                      </a:cubicBezTo>
                      <a:close/>
                      <a:moveTo>
                        <a:pt x="568" y="358"/>
                      </a:moveTo>
                      <a:cubicBezTo>
                        <a:pt x="550" y="358"/>
                        <a:pt x="550" y="358"/>
                        <a:pt x="550" y="358"/>
                      </a:cubicBezTo>
                      <a:cubicBezTo>
                        <a:pt x="610" y="232"/>
                        <a:pt x="610" y="232"/>
                        <a:pt x="610" y="232"/>
                      </a:cubicBezTo>
                      <a:cubicBezTo>
                        <a:pt x="628" y="232"/>
                        <a:pt x="628" y="232"/>
                        <a:pt x="628" y="232"/>
                      </a:cubicBezTo>
                      <a:lnTo>
                        <a:pt x="568" y="358"/>
                      </a:lnTo>
                      <a:close/>
                      <a:moveTo>
                        <a:pt x="655" y="335"/>
                      </a:moveTo>
                      <a:cubicBezTo>
                        <a:pt x="655" y="351"/>
                        <a:pt x="643" y="360"/>
                        <a:pt x="629" y="360"/>
                      </a:cubicBezTo>
                      <a:cubicBezTo>
                        <a:pt x="615" y="360"/>
                        <a:pt x="604" y="351"/>
                        <a:pt x="604" y="335"/>
                      </a:cubicBezTo>
                      <a:cubicBezTo>
                        <a:pt x="604" y="317"/>
                        <a:pt x="604" y="317"/>
                        <a:pt x="604" y="317"/>
                      </a:cubicBezTo>
                      <a:cubicBezTo>
                        <a:pt x="604" y="301"/>
                        <a:pt x="615" y="293"/>
                        <a:pt x="629" y="293"/>
                      </a:cubicBezTo>
                      <a:cubicBezTo>
                        <a:pt x="643" y="293"/>
                        <a:pt x="655" y="301"/>
                        <a:pt x="655" y="317"/>
                      </a:cubicBezTo>
                      <a:lnTo>
                        <a:pt x="655" y="335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6" name="ïŝḷíḍe"/>
                <p:cNvSpPr/>
                <p:nvPr/>
              </p:nvSpPr>
              <p:spPr bwMode="auto">
                <a:xfrm>
                  <a:off x="5286" y="1261"/>
                  <a:ext cx="9" cy="17"/>
                </a:xfrm>
                <a:custGeom>
                  <a:avLst/>
                  <a:gdLst>
                    <a:gd name="T0" fmla="*/ 10 w 19"/>
                    <a:gd name="T1" fmla="*/ 0 h 37"/>
                    <a:gd name="T2" fmla="*/ 0 w 19"/>
                    <a:gd name="T3" fmla="*/ 11 h 37"/>
                    <a:gd name="T4" fmla="*/ 0 w 19"/>
                    <a:gd name="T5" fmla="*/ 27 h 37"/>
                    <a:gd name="T6" fmla="*/ 10 w 19"/>
                    <a:gd name="T7" fmla="*/ 37 h 37"/>
                    <a:gd name="T8" fmla="*/ 19 w 19"/>
                    <a:gd name="T9" fmla="*/ 27 h 37"/>
                    <a:gd name="T10" fmla="*/ 19 w 19"/>
                    <a:gd name="T11" fmla="*/ 11 h 37"/>
                    <a:gd name="T12" fmla="*/ 10 w 19"/>
                    <a:gd name="T13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37">
                      <a:moveTo>
                        <a:pt x="10" y="0"/>
                      </a:moveTo>
                      <a:cubicBezTo>
                        <a:pt x="4" y="0"/>
                        <a:pt x="0" y="4"/>
                        <a:pt x="0" y="11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34"/>
                        <a:pt x="4" y="37"/>
                        <a:pt x="10" y="37"/>
                      </a:cubicBezTo>
                      <a:cubicBezTo>
                        <a:pt x="15" y="37"/>
                        <a:pt x="19" y="34"/>
                        <a:pt x="19" y="27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9" y="4"/>
                        <a:pt x="15" y="0"/>
                        <a:pt x="10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7" name="íṡļiḍê"/>
                <p:cNvSpPr/>
                <p:nvPr/>
              </p:nvSpPr>
              <p:spPr bwMode="auto">
                <a:xfrm>
                  <a:off x="5245" y="1264"/>
                  <a:ext cx="14" cy="40"/>
                </a:xfrm>
                <a:custGeom>
                  <a:avLst/>
                  <a:gdLst>
                    <a:gd name="T0" fmla="*/ 15 w 30"/>
                    <a:gd name="T1" fmla="*/ 0 h 88"/>
                    <a:gd name="T2" fmla="*/ 0 w 30"/>
                    <a:gd name="T3" fmla="*/ 18 h 88"/>
                    <a:gd name="T4" fmla="*/ 0 w 30"/>
                    <a:gd name="T5" fmla="*/ 71 h 88"/>
                    <a:gd name="T6" fmla="*/ 15 w 30"/>
                    <a:gd name="T7" fmla="*/ 88 h 88"/>
                    <a:gd name="T8" fmla="*/ 30 w 30"/>
                    <a:gd name="T9" fmla="*/ 71 h 88"/>
                    <a:gd name="T10" fmla="*/ 30 w 30"/>
                    <a:gd name="T11" fmla="*/ 18 h 88"/>
                    <a:gd name="T12" fmla="*/ 15 w 30"/>
                    <a:gd name="T13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88">
                      <a:moveTo>
                        <a:pt x="15" y="0"/>
                      </a:moveTo>
                      <a:cubicBezTo>
                        <a:pt x="6" y="0"/>
                        <a:pt x="0" y="7"/>
                        <a:pt x="0" y="18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81"/>
                        <a:pt x="6" y="88"/>
                        <a:pt x="15" y="88"/>
                      </a:cubicBezTo>
                      <a:cubicBezTo>
                        <a:pt x="24" y="88"/>
                        <a:pt x="30" y="81"/>
                        <a:pt x="30" y="71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7"/>
                        <a:pt x="24" y="0"/>
                        <a:pt x="15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8" name="ïŝḻîďe"/>
                <p:cNvSpPr/>
                <p:nvPr/>
              </p:nvSpPr>
              <p:spPr bwMode="auto">
                <a:xfrm>
                  <a:off x="5200" y="1264"/>
                  <a:ext cx="15" cy="40"/>
                </a:xfrm>
                <a:custGeom>
                  <a:avLst/>
                  <a:gdLst>
                    <a:gd name="T0" fmla="*/ 15 w 31"/>
                    <a:gd name="T1" fmla="*/ 0 h 88"/>
                    <a:gd name="T2" fmla="*/ 0 w 31"/>
                    <a:gd name="T3" fmla="*/ 18 h 88"/>
                    <a:gd name="T4" fmla="*/ 0 w 31"/>
                    <a:gd name="T5" fmla="*/ 71 h 88"/>
                    <a:gd name="T6" fmla="*/ 15 w 31"/>
                    <a:gd name="T7" fmla="*/ 88 h 88"/>
                    <a:gd name="T8" fmla="*/ 31 w 31"/>
                    <a:gd name="T9" fmla="*/ 71 h 88"/>
                    <a:gd name="T10" fmla="*/ 31 w 31"/>
                    <a:gd name="T11" fmla="*/ 18 h 88"/>
                    <a:gd name="T12" fmla="*/ 15 w 31"/>
                    <a:gd name="T13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8">
                      <a:moveTo>
                        <a:pt x="15" y="0"/>
                      </a:moveTo>
                      <a:cubicBezTo>
                        <a:pt x="6" y="0"/>
                        <a:pt x="0" y="7"/>
                        <a:pt x="0" y="18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81"/>
                        <a:pt x="6" y="88"/>
                        <a:pt x="15" y="88"/>
                      </a:cubicBezTo>
                      <a:cubicBezTo>
                        <a:pt x="24" y="88"/>
                        <a:pt x="31" y="81"/>
                        <a:pt x="31" y="71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cubicBezTo>
                        <a:pt x="31" y="7"/>
                        <a:pt x="24" y="0"/>
                        <a:pt x="15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9" name="íSļïdé"/>
                <p:cNvSpPr/>
                <p:nvPr/>
              </p:nvSpPr>
              <p:spPr bwMode="auto">
                <a:xfrm>
                  <a:off x="3911" y="1619"/>
                  <a:ext cx="1535" cy="0"/>
                </a:xfrm>
                <a:custGeom>
                  <a:avLst/>
                  <a:gdLst>
                    <a:gd name="T0" fmla="*/ 0 w 1535"/>
                    <a:gd name="T1" fmla="*/ 1535 w 1535"/>
                    <a:gd name="T2" fmla="*/ 0 w 153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535">
                      <a:moveTo>
                        <a:pt x="0" y="0"/>
                      </a:moveTo>
                      <a:lnTo>
                        <a:pt x="1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0" name="isḷîdê"/>
                <p:cNvSpPr/>
                <p:nvPr/>
              </p:nvSpPr>
              <p:spPr bwMode="auto">
                <a:xfrm>
                  <a:off x="3911" y="1619"/>
                  <a:ext cx="1535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1" name="iŝ1iḓè"/>
                <p:cNvSpPr/>
                <p:nvPr/>
              </p:nvSpPr>
              <p:spPr bwMode="auto">
                <a:xfrm>
                  <a:off x="3911" y="1718"/>
                  <a:ext cx="1535" cy="0"/>
                </a:xfrm>
                <a:custGeom>
                  <a:avLst/>
                  <a:gdLst>
                    <a:gd name="T0" fmla="*/ 0 w 1535"/>
                    <a:gd name="T1" fmla="*/ 1535 w 1535"/>
                    <a:gd name="T2" fmla="*/ 0 w 153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535">
                      <a:moveTo>
                        <a:pt x="0" y="0"/>
                      </a:moveTo>
                      <a:lnTo>
                        <a:pt x="1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2" name="î$ḻiḋê"/>
                <p:cNvSpPr/>
                <p:nvPr/>
              </p:nvSpPr>
              <p:spPr bwMode="auto">
                <a:xfrm>
                  <a:off x="3911" y="1718"/>
                  <a:ext cx="1535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3" name="ïš1iḓè"/>
                <p:cNvSpPr/>
                <p:nvPr/>
              </p:nvSpPr>
              <p:spPr bwMode="auto">
                <a:xfrm>
                  <a:off x="3911" y="1817"/>
                  <a:ext cx="1535" cy="0"/>
                </a:xfrm>
                <a:custGeom>
                  <a:avLst/>
                  <a:gdLst>
                    <a:gd name="T0" fmla="*/ 0 w 1535"/>
                    <a:gd name="T1" fmla="*/ 1535 w 1535"/>
                    <a:gd name="T2" fmla="*/ 0 w 153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535">
                      <a:moveTo>
                        <a:pt x="0" y="0"/>
                      </a:moveTo>
                      <a:lnTo>
                        <a:pt x="1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4" name="ïśļiḍe"/>
                <p:cNvSpPr/>
                <p:nvPr/>
              </p:nvSpPr>
              <p:spPr bwMode="auto">
                <a:xfrm>
                  <a:off x="3911" y="1817"/>
                  <a:ext cx="1535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5" name="ïṧļiḋè"/>
                <p:cNvSpPr/>
                <p:nvPr/>
              </p:nvSpPr>
              <p:spPr bwMode="auto">
                <a:xfrm>
                  <a:off x="3911" y="1915"/>
                  <a:ext cx="1535" cy="0"/>
                </a:xfrm>
                <a:custGeom>
                  <a:avLst/>
                  <a:gdLst>
                    <a:gd name="T0" fmla="*/ 0 w 1535"/>
                    <a:gd name="T1" fmla="*/ 1535 w 1535"/>
                    <a:gd name="T2" fmla="*/ 0 w 153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535">
                      <a:moveTo>
                        <a:pt x="0" y="0"/>
                      </a:moveTo>
                      <a:lnTo>
                        <a:pt x="1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6" name="iṣlïdê"/>
                <p:cNvSpPr/>
                <p:nvPr/>
              </p:nvSpPr>
              <p:spPr bwMode="auto">
                <a:xfrm>
                  <a:off x="3911" y="1915"/>
                  <a:ext cx="1535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7" name="îšḻîďé"/>
                <p:cNvSpPr/>
                <p:nvPr/>
              </p:nvSpPr>
              <p:spPr bwMode="auto">
                <a:xfrm>
                  <a:off x="3911" y="2014"/>
                  <a:ext cx="1535" cy="0"/>
                </a:xfrm>
                <a:custGeom>
                  <a:avLst/>
                  <a:gdLst>
                    <a:gd name="T0" fmla="*/ 0 w 1535"/>
                    <a:gd name="T1" fmla="*/ 1535 w 1535"/>
                    <a:gd name="T2" fmla="*/ 0 w 153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535">
                      <a:moveTo>
                        <a:pt x="0" y="0"/>
                      </a:moveTo>
                      <a:lnTo>
                        <a:pt x="1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8" name="iṡḷîdè"/>
                <p:cNvSpPr/>
                <p:nvPr/>
              </p:nvSpPr>
              <p:spPr bwMode="auto">
                <a:xfrm>
                  <a:off x="3911" y="2014"/>
                  <a:ext cx="1535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9" name="îsľîḓê"/>
                <p:cNvSpPr/>
                <p:nvPr/>
              </p:nvSpPr>
              <p:spPr bwMode="auto">
                <a:xfrm>
                  <a:off x="3911" y="2113"/>
                  <a:ext cx="1535" cy="0"/>
                </a:xfrm>
                <a:custGeom>
                  <a:avLst/>
                  <a:gdLst>
                    <a:gd name="T0" fmla="*/ 0 w 1535"/>
                    <a:gd name="T1" fmla="*/ 1535 w 1535"/>
                    <a:gd name="T2" fmla="*/ 0 w 153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535">
                      <a:moveTo>
                        <a:pt x="0" y="0"/>
                      </a:moveTo>
                      <a:lnTo>
                        <a:pt x="1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0" name="iSlidê"/>
                <p:cNvSpPr/>
                <p:nvPr/>
              </p:nvSpPr>
              <p:spPr bwMode="auto">
                <a:xfrm>
                  <a:off x="3911" y="2113"/>
                  <a:ext cx="1535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1" name="ïṣḻîďé"/>
                <p:cNvSpPr/>
                <p:nvPr/>
              </p:nvSpPr>
              <p:spPr bwMode="auto">
                <a:xfrm>
                  <a:off x="3911" y="2212"/>
                  <a:ext cx="1535" cy="0"/>
                </a:xfrm>
                <a:custGeom>
                  <a:avLst/>
                  <a:gdLst>
                    <a:gd name="T0" fmla="*/ 0 w 1535"/>
                    <a:gd name="T1" fmla="*/ 1535 w 1535"/>
                    <a:gd name="T2" fmla="*/ 0 w 153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535">
                      <a:moveTo>
                        <a:pt x="0" y="0"/>
                      </a:moveTo>
                      <a:lnTo>
                        <a:pt x="1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2" name="îşḷíḍê"/>
                <p:cNvSpPr/>
                <p:nvPr/>
              </p:nvSpPr>
              <p:spPr bwMode="auto">
                <a:xfrm>
                  <a:off x="3911" y="2212"/>
                  <a:ext cx="1535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3" name="í$ľïḓe"/>
                <p:cNvSpPr/>
                <p:nvPr/>
              </p:nvSpPr>
              <p:spPr bwMode="auto">
                <a:xfrm>
                  <a:off x="3911" y="2310"/>
                  <a:ext cx="1535" cy="0"/>
                </a:xfrm>
                <a:custGeom>
                  <a:avLst/>
                  <a:gdLst>
                    <a:gd name="T0" fmla="*/ 0 w 1535"/>
                    <a:gd name="T1" fmla="*/ 1535 w 1535"/>
                    <a:gd name="T2" fmla="*/ 0 w 153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535">
                      <a:moveTo>
                        <a:pt x="0" y="0"/>
                      </a:moveTo>
                      <a:lnTo>
                        <a:pt x="1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4" name="í$ḷíḍe"/>
                <p:cNvSpPr/>
                <p:nvPr/>
              </p:nvSpPr>
              <p:spPr bwMode="auto">
                <a:xfrm>
                  <a:off x="3911" y="2310"/>
                  <a:ext cx="1535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5" name="iŝḻîḑe"/>
                <p:cNvSpPr/>
                <p:nvPr/>
              </p:nvSpPr>
              <p:spPr bwMode="auto">
                <a:xfrm>
                  <a:off x="3911" y="2409"/>
                  <a:ext cx="1535" cy="0"/>
                </a:xfrm>
                <a:custGeom>
                  <a:avLst/>
                  <a:gdLst>
                    <a:gd name="T0" fmla="*/ 0 w 1535"/>
                    <a:gd name="T1" fmla="*/ 1535 w 1535"/>
                    <a:gd name="T2" fmla="*/ 0 w 153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535">
                      <a:moveTo>
                        <a:pt x="0" y="0"/>
                      </a:moveTo>
                      <a:lnTo>
                        <a:pt x="1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6" name="îṣḷiďe"/>
                <p:cNvSpPr/>
                <p:nvPr/>
              </p:nvSpPr>
              <p:spPr bwMode="auto">
                <a:xfrm>
                  <a:off x="3911" y="2409"/>
                  <a:ext cx="1535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7" name="îṣļide"/>
                <p:cNvSpPr/>
                <p:nvPr/>
              </p:nvSpPr>
              <p:spPr bwMode="auto">
                <a:xfrm>
                  <a:off x="3911" y="2508"/>
                  <a:ext cx="1535" cy="0"/>
                </a:xfrm>
                <a:custGeom>
                  <a:avLst/>
                  <a:gdLst>
                    <a:gd name="T0" fmla="*/ 0 w 1535"/>
                    <a:gd name="T1" fmla="*/ 1535 w 1535"/>
                    <a:gd name="T2" fmla="*/ 0 w 153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535">
                      <a:moveTo>
                        <a:pt x="0" y="0"/>
                      </a:moveTo>
                      <a:lnTo>
                        <a:pt x="1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8" name="îṡḷíḋé"/>
                <p:cNvSpPr/>
                <p:nvPr/>
              </p:nvSpPr>
              <p:spPr bwMode="auto">
                <a:xfrm>
                  <a:off x="3911" y="2508"/>
                  <a:ext cx="1535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9" name="íṡliḓê"/>
                <p:cNvSpPr/>
                <p:nvPr/>
              </p:nvSpPr>
              <p:spPr bwMode="auto">
                <a:xfrm>
                  <a:off x="3968" y="2029"/>
                  <a:ext cx="90" cy="477"/>
                </a:xfrm>
                <a:prstGeom prst="rect">
                  <a:avLst/>
                </a:prstGeom>
                <a:solidFill>
                  <a:srgbClr val="407C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0" name="iṥlïḑe"/>
                <p:cNvSpPr/>
                <p:nvPr/>
              </p:nvSpPr>
              <p:spPr bwMode="auto">
                <a:xfrm>
                  <a:off x="4071" y="2144"/>
                  <a:ext cx="83" cy="362"/>
                </a:xfrm>
                <a:prstGeom prst="rect">
                  <a:avLst/>
                </a:prstGeom>
                <a:solidFill>
                  <a:srgbClr val="78BD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1" name="îSlîḑé"/>
                <p:cNvSpPr/>
                <p:nvPr/>
              </p:nvSpPr>
              <p:spPr bwMode="auto">
                <a:xfrm>
                  <a:off x="4169" y="2104"/>
                  <a:ext cx="87" cy="402"/>
                </a:xfrm>
                <a:prstGeom prst="rect">
                  <a:avLst/>
                </a:prstGeom>
                <a:solidFill>
                  <a:srgbClr val="3CA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2" name="i$ľide"/>
                <p:cNvSpPr/>
                <p:nvPr/>
              </p:nvSpPr>
              <p:spPr bwMode="auto">
                <a:xfrm>
                  <a:off x="4271" y="2216"/>
                  <a:ext cx="83" cy="290"/>
                </a:xfrm>
                <a:prstGeom prst="rect">
                  <a:avLst/>
                </a:pr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3" name="îs1îḓe"/>
                <p:cNvSpPr/>
                <p:nvPr/>
              </p:nvSpPr>
              <p:spPr bwMode="auto">
                <a:xfrm>
                  <a:off x="4486" y="1763"/>
                  <a:ext cx="90" cy="743"/>
                </a:xfrm>
                <a:prstGeom prst="rect">
                  <a:avLst/>
                </a:prstGeom>
                <a:solidFill>
                  <a:srgbClr val="407C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4" name="iṥľídè"/>
                <p:cNvSpPr/>
                <p:nvPr/>
              </p:nvSpPr>
              <p:spPr bwMode="auto">
                <a:xfrm>
                  <a:off x="4590" y="1996"/>
                  <a:ext cx="82" cy="510"/>
                </a:xfrm>
                <a:prstGeom prst="rect">
                  <a:avLst/>
                </a:prstGeom>
                <a:solidFill>
                  <a:srgbClr val="78BD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5" name="ïṣḻîďè"/>
                <p:cNvSpPr/>
                <p:nvPr/>
              </p:nvSpPr>
              <p:spPr bwMode="auto">
                <a:xfrm>
                  <a:off x="4688" y="1959"/>
                  <a:ext cx="86" cy="547"/>
                </a:xfrm>
                <a:prstGeom prst="rect">
                  <a:avLst/>
                </a:prstGeom>
                <a:solidFill>
                  <a:srgbClr val="3CA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6" name="iṧ1íḍe"/>
                <p:cNvSpPr/>
                <p:nvPr/>
              </p:nvSpPr>
              <p:spPr bwMode="auto">
                <a:xfrm>
                  <a:off x="4790" y="2130"/>
                  <a:ext cx="82" cy="376"/>
                </a:xfrm>
                <a:prstGeom prst="rect">
                  <a:avLst/>
                </a:pr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7" name="ïşḷiḋe"/>
                <p:cNvSpPr/>
                <p:nvPr/>
              </p:nvSpPr>
              <p:spPr bwMode="auto">
                <a:xfrm>
                  <a:off x="4990" y="2029"/>
                  <a:ext cx="90" cy="477"/>
                </a:xfrm>
                <a:prstGeom prst="rect">
                  <a:avLst/>
                </a:prstGeom>
                <a:solidFill>
                  <a:srgbClr val="407C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8" name="i$liḍé"/>
                <p:cNvSpPr/>
                <p:nvPr/>
              </p:nvSpPr>
              <p:spPr bwMode="auto">
                <a:xfrm>
                  <a:off x="5094" y="2144"/>
                  <a:ext cx="82" cy="362"/>
                </a:xfrm>
                <a:prstGeom prst="rect">
                  <a:avLst/>
                </a:prstGeom>
                <a:solidFill>
                  <a:srgbClr val="78BD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9" name="ïṣḷiḓe"/>
                <p:cNvSpPr/>
                <p:nvPr/>
              </p:nvSpPr>
              <p:spPr bwMode="auto">
                <a:xfrm>
                  <a:off x="5192" y="2104"/>
                  <a:ext cx="86" cy="402"/>
                </a:xfrm>
                <a:prstGeom prst="rect">
                  <a:avLst/>
                </a:prstGeom>
                <a:solidFill>
                  <a:srgbClr val="3CA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0" name="îṩḻiḓe"/>
                <p:cNvSpPr/>
                <p:nvPr/>
              </p:nvSpPr>
              <p:spPr bwMode="auto">
                <a:xfrm>
                  <a:off x="5294" y="2216"/>
                  <a:ext cx="82" cy="290"/>
                </a:xfrm>
                <a:prstGeom prst="rect">
                  <a:avLst/>
                </a:pr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1" name="ïṩľiḋè"/>
                <p:cNvSpPr/>
                <p:nvPr/>
              </p:nvSpPr>
              <p:spPr bwMode="auto">
                <a:xfrm>
                  <a:off x="3802" y="1606"/>
                  <a:ext cx="21" cy="34"/>
                </a:xfrm>
                <a:custGeom>
                  <a:avLst/>
                  <a:gdLst>
                    <a:gd name="T0" fmla="*/ 6 w 47"/>
                    <a:gd name="T1" fmla="*/ 7 h 74"/>
                    <a:gd name="T2" fmla="*/ 0 w 47"/>
                    <a:gd name="T3" fmla="*/ 24 h 74"/>
                    <a:gd name="T4" fmla="*/ 8 w 47"/>
                    <a:gd name="T5" fmla="*/ 42 h 74"/>
                    <a:gd name="T6" fmla="*/ 23 w 47"/>
                    <a:gd name="T7" fmla="*/ 47 h 74"/>
                    <a:gd name="T8" fmla="*/ 40 w 47"/>
                    <a:gd name="T9" fmla="*/ 38 h 74"/>
                    <a:gd name="T10" fmla="*/ 40 w 47"/>
                    <a:gd name="T11" fmla="*/ 38 h 74"/>
                    <a:gd name="T12" fmla="*/ 35 w 47"/>
                    <a:gd name="T13" fmla="*/ 59 h 74"/>
                    <a:gd name="T14" fmla="*/ 15 w 47"/>
                    <a:gd name="T15" fmla="*/ 68 h 74"/>
                    <a:gd name="T16" fmla="*/ 3 w 47"/>
                    <a:gd name="T17" fmla="*/ 66 h 74"/>
                    <a:gd name="T18" fmla="*/ 3 w 47"/>
                    <a:gd name="T19" fmla="*/ 72 h 74"/>
                    <a:gd name="T20" fmla="*/ 14 w 47"/>
                    <a:gd name="T21" fmla="*/ 74 h 74"/>
                    <a:gd name="T22" fmla="*/ 47 w 47"/>
                    <a:gd name="T23" fmla="*/ 34 h 74"/>
                    <a:gd name="T24" fmla="*/ 24 w 47"/>
                    <a:gd name="T25" fmla="*/ 0 h 74"/>
                    <a:gd name="T26" fmla="*/ 6 w 47"/>
                    <a:gd name="T27" fmla="*/ 7 h 74"/>
                    <a:gd name="T28" fmla="*/ 7 w 47"/>
                    <a:gd name="T29" fmla="*/ 23 h 74"/>
                    <a:gd name="T30" fmla="*/ 11 w 47"/>
                    <a:gd name="T31" fmla="*/ 11 h 74"/>
                    <a:gd name="T32" fmla="*/ 24 w 47"/>
                    <a:gd name="T33" fmla="*/ 6 h 74"/>
                    <a:gd name="T34" fmla="*/ 35 w 47"/>
                    <a:gd name="T35" fmla="*/ 12 h 74"/>
                    <a:gd name="T36" fmla="*/ 39 w 47"/>
                    <a:gd name="T37" fmla="*/ 24 h 74"/>
                    <a:gd name="T38" fmla="*/ 35 w 47"/>
                    <a:gd name="T39" fmla="*/ 36 h 74"/>
                    <a:gd name="T40" fmla="*/ 23 w 47"/>
                    <a:gd name="T41" fmla="*/ 40 h 74"/>
                    <a:gd name="T42" fmla="*/ 7 w 47"/>
                    <a:gd name="T43" fmla="*/ 23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7" h="74">
                      <a:moveTo>
                        <a:pt x="6" y="7"/>
                      </a:moveTo>
                      <a:cubicBezTo>
                        <a:pt x="2" y="11"/>
                        <a:pt x="0" y="17"/>
                        <a:pt x="0" y="24"/>
                      </a:cubicBezTo>
                      <a:cubicBezTo>
                        <a:pt x="0" y="32"/>
                        <a:pt x="3" y="38"/>
                        <a:pt x="8" y="42"/>
                      </a:cubicBezTo>
                      <a:cubicBezTo>
                        <a:pt x="12" y="45"/>
                        <a:pt x="17" y="47"/>
                        <a:pt x="23" y="47"/>
                      </a:cubicBezTo>
                      <a:cubicBezTo>
                        <a:pt x="30" y="47"/>
                        <a:pt x="36" y="44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0" y="46"/>
                        <a:pt x="38" y="53"/>
                        <a:pt x="35" y="59"/>
                      </a:cubicBezTo>
                      <a:cubicBezTo>
                        <a:pt x="30" y="65"/>
                        <a:pt x="24" y="68"/>
                        <a:pt x="15" y="68"/>
                      </a:cubicBezTo>
                      <a:cubicBezTo>
                        <a:pt x="11" y="68"/>
                        <a:pt x="7" y="67"/>
                        <a:pt x="3" y="66"/>
                      </a:cubicBezTo>
                      <a:cubicBezTo>
                        <a:pt x="3" y="72"/>
                        <a:pt x="3" y="72"/>
                        <a:pt x="3" y="72"/>
                      </a:cubicBezTo>
                      <a:cubicBezTo>
                        <a:pt x="8" y="74"/>
                        <a:pt x="12" y="74"/>
                        <a:pt x="14" y="74"/>
                      </a:cubicBezTo>
                      <a:cubicBezTo>
                        <a:pt x="36" y="74"/>
                        <a:pt x="47" y="61"/>
                        <a:pt x="47" y="34"/>
                      </a:cubicBezTo>
                      <a:cubicBezTo>
                        <a:pt x="47" y="11"/>
                        <a:pt x="39" y="0"/>
                        <a:pt x="24" y="0"/>
                      </a:cubicBezTo>
                      <a:cubicBezTo>
                        <a:pt x="16" y="0"/>
                        <a:pt x="10" y="2"/>
                        <a:pt x="6" y="7"/>
                      </a:cubicBezTo>
                      <a:close/>
                      <a:moveTo>
                        <a:pt x="7" y="23"/>
                      </a:moveTo>
                      <a:cubicBezTo>
                        <a:pt x="7" y="18"/>
                        <a:pt x="8" y="14"/>
                        <a:pt x="11" y="11"/>
                      </a:cubicBezTo>
                      <a:cubicBezTo>
                        <a:pt x="14" y="8"/>
                        <a:pt x="18" y="6"/>
                        <a:pt x="24" y="6"/>
                      </a:cubicBezTo>
                      <a:cubicBezTo>
                        <a:pt x="29" y="6"/>
                        <a:pt x="33" y="8"/>
                        <a:pt x="35" y="12"/>
                      </a:cubicBezTo>
                      <a:cubicBezTo>
                        <a:pt x="38" y="15"/>
                        <a:pt x="39" y="20"/>
                        <a:pt x="39" y="24"/>
                      </a:cubicBezTo>
                      <a:cubicBezTo>
                        <a:pt x="39" y="29"/>
                        <a:pt x="38" y="33"/>
                        <a:pt x="35" y="36"/>
                      </a:cubicBezTo>
                      <a:cubicBezTo>
                        <a:pt x="32" y="39"/>
                        <a:pt x="28" y="40"/>
                        <a:pt x="23" y="40"/>
                      </a:cubicBezTo>
                      <a:cubicBezTo>
                        <a:pt x="12" y="40"/>
                        <a:pt x="7" y="35"/>
                        <a:pt x="7" y="23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2" name="i$ḷiḑé"/>
                <p:cNvSpPr/>
                <p:nvPr/>
              </p:nvSpPr>
              <p:spPr bwMode="auto">
                <a:xfrm>
                  <a:off x="3828" y="1606"/>
                  <a:ext cx="22" cy="34"/>
                </a:xfrm>
                <a:custGeom>
                  <a:avLst/>
                  <a:gdLst>
                    <a:gd name="T0" fmla="*/ 6 w 47"/>
                    <a:gd name="T1" fmla="*/ 7 h 74"/>
                    <a:gd name="T2" fmla="*/ 0 w 47"/>
                    <a:gd name="T3" fmla="*/ 24 h 74"/>
                    <a:gd name="T4" fmla="*/ 8 w 47"/>
                    <a:gd name="T5" fmla="*/ 42 h 74"/>
                    <a:gd name="T6" fmla="*/ 22 w 47"/>
                    <a:gd name="T7" fmla="*/ 47 h 74"/>
                    <a:gd name="T8" fmla="*/ 40 w 47"/>
                    <a:gd name="T9" fmla="*/ 38 h 74"/>
                    <a:gd name="T10" fmla="*/ 15 w 47"/>
                    <a:gd name="T11" fmla="*/ 68 h 74"/>
                    <a:gd name="T12" fmla="*/ 3 w 47"/>
                    <a:gd name="T13" fmla="*/ 66 h 74"/>
                    <a:gd name="T14" fmla="*/ 2 w 47"/>
                    <a:gd name="T15" fmla="*/ 72 h 74"/>
                    <a:gd name="T16" fmla="*/ 14 w 47"/>
                    <a:gd name="T17" fmla="*/ 74 h 74"/>
                    <a:gd name="T18" fmla="*/ 47 w 47"/>
                    <a:gd name="T19" fmla="*/ 34 h 74"/>
                    <a:gd name="T20" fmla="*/ 24 w 47"/>
                    <a:gd name="T21" fmla="*/ 0 h 74"/>
                    <a:gd name="T22" fmla="*/ 6 w 47"/>
                    <a:gd name="T23" fmla="*/ 7 h 74"/>
                    <a:gd name="T24" fmla="*/ 7 w 47"/>
                    <a:gd name="T25" fmla="*/ 23 h 74"/>
                    <a:gd name="T26" fmla="*/ 11 w 47"/>
                    <a:gd name="T27" fmla="*/ 11 h 74"/>
                    <a:gd name="T28" fmla="*/ 23 w 47"/>
                    <a:gd name="T29" fmla="*/ 6 h 74"/>
                    <a:gd name="T30" fmla="*/ 35 w 47"/>
                    <a:gd name="T31" fmla="*/ 12 h 74"/>
                    <a:gd name="T32" fmla="*/ 39 w 47"/>
                    <a:gd name="T33" fmla="*/ 24 h 74"/>
                    <a:gd name="T34" fmla="*/ 34 w 47"/>
                    <a:gd name="T35" fmla="*/ 36 h 74"/>
                    <a:gd name="T36" fmla="*/ 22 w 47"/>
                    <a:gd name="T37" fmla="*/ 40 h 74"/>
                    <a:gd name="T38" fmla="*/ 7 w 47"/>
                    <a:gd name="T39" fmla="*/ 23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7" h="74">
                      <a:moveTo>
                        <a:pt x="6" y="7"/>
                      </a:moveTo>
                      <a:cubicBezTo>
                        <a:pt x="2" y="11"/>
                        <a:pt x="0" y="17"/>
                        <a:pt x="0" y="24"/>
                      </a:cubicBezTo>
                      <a:cubicBezTo>
                        <a:pt x="0" y="32"/>
                        <a:pt x="2" y="38"/>
                        <a:pt x="8" y="42"/>
                      </a:cubicBezTo>
                      <a:cubicBezTo>
                        <a:pt x="11" y="45"/>
                        <a:pt x="17" y="47"/>
                        <a:pt x="22" y="47"/>
                      </a:cubicBezTo>
                      <a:cubicBezTo>
                        <a:pt x="30" y="47"/>
                        <a:pt x="36" y="44"/>
                        <a:pt x="40" y="38"/>
                      </a:cubicBezTo>
                      <a:cubicBezTo>
                        <a:pt x="40" y="58"/>
                        <a:pt x="31" y="68"/>
                        <a:pt x="15" y="68"/>
                      </a:cubicBezTo>
                      <a:cubicBezTo>
                        <a:pt x="11" y="68"/>
                        <a:pt x="7" y="67"/>
                        <a:pt x="3" y="66"/>
                      </a:cubicBezTo>
                      <a:cubicBezTo>
                        <a:pt x="2" y="72"/>
                        <a:pt x="2" y="72"/>
                        <a:pt x="2" y="72"/>
                      </a:cubicBezTo>
                      <a:cubicBezTo>
                        <a:pt x="8" y="74"/>
                        <a:pt x="11" y="74"/>
                        <a:pt x="14" y="74"/>
                      </a:cubicBezTo>
                      <a:cubicBezTo>
                        <a:pt x="36" y="74"/>
                        <a:pt x="47" y="61"/>
                        <a:pt x="47" y="34"/>
                      </a:cubicBezTo>
                      <a:cubicBezTo>
                        <a:pt x="47" y="11"/>
                        <a:pt x="39" y="0"/>
                        <a:pt x="24" y="0"/>
                      </a:cubicBezTo>
                      <a:cubicBezTo>
                        <a:pt x="16" y="0"/>
                        <a:pt x="11" y="2"/>
                        <a:pt x="6" y="7"/>
                      </a:cubicBezTo>
                      <a:close/>
                      <a:moveTo>
                        <a:pt x="7" y="23"/>
                      </a:moveTo>
                      <a:cubicBezTo>
                        <a:pt x="7" y="18"/>
                        <a:pt x="8" y="14"/>
                        <a:pt x="11" y="11"/>
                      </a:cubicBezTo>
                      <a:cubicBezTo>
                        <a:pt x="14" y="8"/>
                        <a:pt x="18" y="6"/>
                        <a:pt x="23" y="6"/>
                      </a:cubicBezTo>
                      <a:cubicBezTo>
                        <a:pt x="28" y="6"/>
                        <a:pt x="32" y="8"/>
                        <a:pt x="35" y="12"/>
                      </a:cubicBezTo>
                      <a:cubicBezTo>
                        <a:pt x="37" y="15"/>
                        <a:pt x="39" y="20"/>
                        <a:pt x="39" y="24"/>
                      </a:cubicBezTo>
                      <a:cubicBezTo>
                        <a:pt x="39" y="29"/>
                        <a:pt x="37" y="33"/>
                        <a:pt x="34" y="36"/>
                      </a:cubicBezTo>
                      <a:cubicBezTo>
                        <a:pt x="31" y="39"/>
                        <a:pt x="27" y="40"/>
                        <a:pt x="22" y="40"/>
                      </a:cubicBezTo>
                      <a:cubicBezTo>
                        <a:pt x="12" y="40"/>
                        <a:pt x="7" y="35"/>
                        <a:pt x="7" y="23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3" name="íslídê"/>
                <p:cNvSpPr/>
                <p:nvPr/>
              </p:nvSpPr>
              <p:spPr bwMode="auto">
                <a:xfrm>
                  <a:off x="3855" y="1606"/>
                  <a:ext cx="22" cy="34"/>
                </a:xfrm>
                <a:custGeom>
                  <a:avLst/>
                  <a:gdLst>
                    <a:gd name="T0" fmla="*/ 24 w 47"/>
                    <a:gd name="T1" fmla="*/ 0 h 74"/>
                    <a:gd name="T2" fmla="*/ 0 w 47"/>
                    <a:gd name="T3" fmla="*/ 37 h 74"/>
                    <a:gd name="T4" fmla="*/ 24 w 47"/>
                    <a:gd name="T5" fmla="*/ 74 h 74"/>
                    <a:gd name="T6" fmla="*/ 47 w 47"/>
                    <a:gd name="T7" fmla="*/ 37 h 74"/>
                    <a:gd name="T8" fmla="*/ 24 w 47"/>
                    <a:gd name="T9" fmla="*/ 0 h 74"/>
                    <a:gd name="T10" fmla="*/ 7 w 47"/>
                    <a:gd name="T11" fmla="*/ 37 h 74"/>
                    <a:gd name="T12" fmla="*/ 24 w 47"/>
                    <a:gd name="T13" fmla="*/ 6 h 74"/>
                    <a:gd name="T14" fmla="*/ 40 w 47"/>
                    <a:gd name="T15" fmla="*/ 37 h 74"/>
                    <a:gd name="T16" fmla="*/ 24 w 47"/>
                    <a:gd name="T17" fmla="*/ 68 h 74"/>
                    <a:gd name="T18" fmla="*/ 7 w 47"/>
                    <a:gd name="T19" fmla="*/ 3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" h="74">
                      <a:moveTo>
                        <a:pt x="24" y="0"/>
                      </a:moveTo>
                      <a:cubicBezTo>
                        <a:pt x="8" y="0"/>
                        <a:pt x="0" y="12"/>
                        <a:pt x="0" y="37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7" y="62"/>
                        <a:pt x="47" y="37"/>
                      </a:cubicBezTo>
                      <a:cubicBezTo>
                        <a:pt x="47" y="12"/>
                        <a:pt x="40" y="0"/>
                        <a:pt x="24" y="0"/>
                      </a:cubicBezTo>
                      <a:close/>
                      <a:moveTo>
                        <a:pt x="7" y="37"/>
                      </a:moveTo>
                      <a:cubicBezTo>
                        <a:pt x="7" y="17"/>
                        <a:pt x="12" y="6"/>
                        <a:pt x="24" y="6"/>
                      </a:cubicBezTo>
                      <a:cubicBezTo>
                        <a:pt x="34" y="6"/>
                        <a:pt x="40" y="17"/>
                        <a:pt x="40" y="37"/>
                      </a:cubicBezTo>
                      <a:cubicBezTo>
                        <a:pt x="40" y="58"/>
                        <a:pt x="34" y="68"/>
                        <a:pt x="24" y="68"/>
                      </a:cubicBezTo>
                      <a:cubicBezTo>
                        <a:pt x="12" y="68"/>
                        <a:pt x="7" y="58"/>
                        <a:pt x="7" y="37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4" name="ïŝlíďe"/>
                <p:cNvSpPr/>
                <p:nvPr/>
              </p:nvSpPr>
              <p:spPr bwMode="auto">
                <a:xfrm>
                  <a:off x="3802" y="1704"/>
                  <a:ext cx="21" cy="34"/>
                </a:xfrm>
                <a:custGeom>
                  <a:avLst/>
                  <a:gdLst>
                    <a:gd name="T0" fmla="*/ 24 w 47"/>
                    <a:gd name="T1" fmla="*/ 0 h 74"/>
                    <a:gd name="T2" fmla="*/ 6 w 47"/>
                    <a:gd name="T3" fmla="*/ 7 h 74"/>
                    <a:gd name="T4" fmla="*/ 0 w 47"/>
                    <a:gd name="T5" fmla="*/ 24 h 74"/>
                    <a:gd name="T6" fmla="*/ 8 w 47"/>
                    <a:gd name="T7" fmla="*/ 42 h 74"/>
                    <a:gd name="T8" fmla="*/ 23 w 47"/>
                    <a:gd name="T9" fmla="*/ 47 h 74"/>
                    <a:gd name="T10" fmla="*/ 40 w 47"/>
                    <a:gd name="T11" fmla="*/ 37 h 74"/>
                    <a:gd name="T12" fmla="*/ 40 w 47"/>
                    <a:gd name="T13" fmla="*/ 37 h 74"/>
                    <a:gd name="T14" fmla="*/ 35 w 47"/>
                    <a:gd name="T15" fmla="*/ 58 h 74"/>
                    <a:gd name="T16" fmla="*/ 15 w 47"/>
                    <a:gd name="T17" fmla="*/ 68 h 74"/>
                    <a:gd name="T18" fmla="*/ 3 w 47"/>
                    <a:gd name="T19" fmla="*/ 65 h 74"/>
                    <a:gd name="T20" fmla="*/ 3 w 47"/>
                    <a:gd name="T21" fmla="*/ 72 h 74"/>
                    <a:gd name="T22" fmla="*/ 14 w 47"/>
                    <a:gd name="T23" fmla="*/ 74 h 74"/>
                    <a:gd name="T24" fmla="*/ 47 w 47"/>
                    <a:gd name="T25" fmla="*/ 34 h 74"/>
                    <a:gd name="T26" fmla="*/ 24 w 47"/>
                    <a:gd name="T27" fmla="*/ 0 h 74"/>
                    <a:gd name="T28" fmla="*/ 11 w 47"/>
                    <a:gd name="T29" fmla="*/ 11 h 74"/>
                    <a:gd name="T30" fmla="*/ 24 w 47"/>
                    <a:gd name="T31" fmla="*/ 6 h 74"/>
                    <a:gd name="T32" fmla="*/ 35 w 47"/>
                    <a:gd name="T33" fmla="*/ 11 h 74"/>
                    <a:gd name="T34" fmla="*/ 39 w 47"/>
                    <a:gd name="T35" fmla="*/ 24 h 74"/>
                    <a:gd name="T36" fmla="*/ 35 w 47"/>
                    <a:gd name="T37" fmla="*/ 36 h 74"/>
                    <a:gd name="T38" fmla="*/ 23 w 47"/>
                    <a:gd name="T39" fmla="*/ 40 h 74"/>
                    <a:gd name="T40" fmla="*/ 7 w 47"/>
                    <a:gd name="T41" fmla="*/ 23 h 74"/>
                    <a:gd name="T42" fmla="*/ 11 w 47"/>
                    <a:gd name="T43" fmla="*/ 1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7" h="74">
                      <a:moveTo>
                        <a:pt x="24" y="0"/>
                      </a:moveTo>
                      <a:cubicBezTo>
                        <a:pt x="16" y="0"/>
                        <a:pt x="10" y="2"/>
                        <a:pt x="6" y="7"/>
                      </a:cubicBezTo>
                      <a:cubicBezTo>
                        <a:pt x="2" y="11"/>
                        <a:pt x="0" y="17"/>
                        <a:pt x="0" y="24"/>
                      </a:cubicBezTo>
                      <a:cubicBezTo>
                        <a:pt x="0" y="32"/>
                        <a:pt x="3" y="38"/>
                        <a:pt x="8" y="42"/>
                      </a:cubicBezTo>
                      <a:cubicBezTo>
                        <a:pt x="12" y="45"/>
                        <a:pt x="17" y="47"/>
                        <a:pt x="23" y="47"/>
                      </a:cubicBezTo>
                      <a:cubicBezTo>
                        <a:pt x="30" y="47"/>
                        <a:pt x="36" y="44"/>
                        <a:pt x="40" y="37"/>
                      </a:cubicBezTo>
                      <a:cubicBezTo>
                        <a:pt x="40" y="37"/>
                        <a:pt x="40" y="37"/>
                        <a:pt x="40" y="37"/>
                      </a:cubicBezTo>
                      <a:cubicBezTo>
                        <a:pt x="40" y="46"/>
                        <a:pt x="38" y="53"/>
                        <a:pt x="35" y="58"/>
                      </a:cubicBezTo>
                      <a:cubicBezTo>
                        <a:pt x="30" y="65"/>
                        <a:pt x="24" y="68"/>
                        <a:pt x="15" y="68"/>
                      </a:cubicBezTo>
                      <a:cubicBezTo>
                        <a:pt x="11" y="68"/>
                        <a:pt x="7" y="67"/>
                        <a:pt x="3" y="65"/>
                      </a:cubicBezTo>
                      <a:cubicBezTo>
                        <a:pt x="3" y="72"/>
                        <a:pt x="3" y="72"/>
                        <a:pt x="3" y="72"/>
                      </a:cubicBezTo>
                      <a:cubicBezTo>
                        <a:pt x="8" y="73"/>
                        <a:pt x="12" y="74"/>
                        <a:pt x="14" y="74"/>
                      </a:cubicBezTo>
                      <a:cubicBezTo>
                        <a:pt x="36" y="74"/>
                        <a:pt x="47" y="61"/>
                        <a:pt x="47" y="34"/>
                      </a:cubicBezTo>
                      <a:cubicBezTo>
                        <a:pt x="47" y="11"/>
                        <a:pt x="39" y="0"/>
                        <a:pt x="24" y="0"/>
                      </a:cubicBezTo>
                      <a:close/>
                      <a:moveTo>
                        <a:pt x="11" y="11"/>
                      </a:moveTo>
                      <a:cubicBezTo>
                        <a:pt x="14" y="8"/>
                        <a:pt x="18" y="6"/>
                        <a:pt x="24" y="6"/>
                      </a:cubicBezTo>
                      <a:cubicBezTo>
                        <a:pt x="29" y="6"/>
                        <a:pt x="33" y="8"/>
                        <a:pt x="35" y="11"/>
                      </a:cubicBezTo>
                      <a:cubicBezTo>
                        <a:pt x="38" y="15"/>
                        <a:pt x="39" y="19"/>
                        <a:pt x="39" y="24"/>
                      </a:cubicBezTo>
                      <a:cubicBezTo>
                        <a:pt x="39" y="29"/>
                        <a:pt x="38" y="33"/>
                        <a:pt x="35" y="36"/>
                      </a:cubicBezTo>
                      <a:cubicBezTo>
                        <a:pt x="32" y="39"/>
                        <a:pt x="28" y="40"/>
                        <a:pt x="23" y="40"/>
                      </a:cubicBezTo>
                      <a:cubicBezTo>
                        <a:pt x="12" y="40"/>
                        <a:pt x="7" y="34"/>
                        <a:pt x="7" y="23"/>
                      </a:cubicBezTo>
                      <a:cubicBezTo>
                        <a:pt x="7" y="18"/>
                        <a:pt x="8" y="14"/>
                        <a:pt x="11" y="11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5" name="îş1iḑe"/>
                <p:cNvSpPr/>
                <p:nvPr/>
              </p:nvSpPr>
              <p:spPr bwMode="auto">
                <a:xfrm>
                  <a:off x="3828" y="1704"/>
                  <a:ext cx="22" cy="34"/>
                </a:xfrm>
                <a:custGeom>
                  <a:avLst/>
                  <a:gdLst>
                    <a:gd name="T0" fmla="*/ 0 w 47"/>
                    <a:gd name="T1" fmla="*/ 24 h 74"/>
                    <a:gd name="T2" fmla="*/ 8 w 47"/>
                    <a:gd name="T3" fmla="*/ 42 h 74"/>
                    <a:gd name="T4" fmla="*/ 22 w 47"/>
                    <a:gd name="T5" fmla="*/ 47 h 74"/>
                    <a:gd name="T6" fmla="*/ 40 w 47"/>
                    <a:gd name="T7" fmla="*/ 37 h 74"/>
                    <a:gd name="T8" fmla="*/ 15 w 47"/>
                    <a:gd name="T9" fmla="*/ 68 h 74"/>
                    <a:gd name="T10" fmla="*/ 3 w 47"/>
                    <a:gd name="T11" fmla="*/ 65 h 74"/>
                    <a:gd name="T12" fmla="*/ 2 w 47"/>
                    <a:gd name="T13" fmla="*/ 72 h 74"/>
                    <a:gd name="T14" fmla="*/ 14 w 47"/>
                    <a:gd name="T15" fmla="*/ 74 h 74"/>
                    <a:gd name="T16" fmla="*/ 47 w 47"/>
                    <a:gd name="T17" fmla="*/ 34 h 74"/>
                    <a:gd name="T18" fmla="*/ 24 w 47"/>
                    <a:gd name="T19" fmla="*/ 0 h 74"/>
                    <a:gd name="T20" fmla="*/ 6 w 47"/>
                    <a:gd name="T21" fmla="*/ 7 h 74"/>
                    <a:gd name="T22" fmla="*/ 0 w 47"/>
                    <a:gd name="T23" fmla="*/ 24 h 74"/>
                    <a:gd name="T24" fmla="*/ 7 w 47"/>
                    <a:gd name="T25" fmla="*/ 23 h 74"/>
                    <a:gd name="T26" fmla="*/ 11 w 47"/>
                    <a:gd name="T27" fmla="*/ 11 h 74"/>
                    <a:gd name="T28" fmla="*/ 23 w 47"/>
                    <a:gd name="T29" fmla="*/ 6 h 74"/>
                    <a:gd name="T30" fmla="*/ 35 w 47"/>
                    <a:gd name="T31" fmla="*/ 11 h 74"/>
                    <a:gd name="T32" fmla="*/ 39 w 47"/>
                    <a:gd name="T33" fmla="*/ 24 h 74"/>
                    <a:gd name="T34" fmla="*/ 34 w 47"/>
                    <a:gd name="T35" fmla="*/ 36 h 74"/>
                    <a:gd name="T36" fmla="*/ 22 w 47"/>
                    <a:gd name="T37" fmla="*/ 40 h 74"/>
                    <a:gd name="T38" fmla="*/ 7 w 47"/>
                    <a:gd name="T39" fmla="*/ 23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7" h="74">
                      <a:moveTo>
                        <a:pt x="0" y="24"/>
                      </a:moveTo>
                      <a:cubicBezTo>
                        <a:pt x="0" y="32"/>
                        <a:pt x="2" y="38"/>
                        <a:pt x="8" y="42"/>
                      </a:cubicBezTo>
                      <a:cubicBezTo>
                        <a:pt x="11" y="45"/>
                        <a:pt x="17" y="47"/>
                        <a:pt x="22" y="47"/>
                      </a:cubicBezTo>
                      <a:cubicBezTo>
                        <a:pt x="30" y="47"/>
                        <a:pt x="36" y="44"/>
                        <a:pt x="40" y="37"/>
                      </a:cubicBezTo>
                      <a:cubicBezTo>
                        <a:pt x="40" y="58"/>
                        <a:pt x="31" y="68"/>
                        <a:pt x="15" y="68"/>
                      </a:cubicBezTo>
                      <a:cubicBezTo>
                        <a:pt x="11" y="68"/>
                        <a:pt x="7" y="67"/>
                        <a:pt x="3" y="65"/>
                      </a:cubicBezTo>
                      <a:cubicBezTo>
                        <a:pt x="2" y="72"/>
                        <a:pt x="2" y="72"/>
                        <a:pt x="2" y="72"/>
                      </a:cubicBezTo>
                      <a:cubicBezTo>
                        <a:pt x="8" y="73"/>
                        <a:pt x="11" y="74"/>
                        <a:pt x="14" y="74"/>
                      </a:cubicBezTo>
                      <a:cubicBezTo>
                        <a:pt x="36" y="74"/>
                        <a:pt x="47" y="61"/>
                        <a:pt x="47" y="34"/>
                      </a:cubicBezTo>
                      <a:cubicBezTo>
                        <a:pt x="47" y="11"/>
                        <a:pt x="39" y="0"/>
                        <a:pt x="24" y="0"/>
                      </a:cubicBezTo>
                      <a:cubicBezTo>
                        <a:pt x="16" y="0"/>
                        <a:pt x="11" y="2"/>
                        <a:pt x="6" y="7"/>
                      </a:cubicBezTo>
                      <a:cubicBezTo>
                        <a:pt x="2" y="11"/>
                        <a:pt x="0" y="17"/>
                        <a:pt x="0" y="24"/>
                      </a:cubicBezTo>
                      <a:close/>
                      <a:moveTo>
                        <a:pt x="7" y="23"/>
                      </a:moveTo>
                      <a:cubicBezTo>
                        <a:pt x="7" y="18"/>
                        <a:pt x="8" y="14"/>
                        <a:pt x="11" y="11"/>
                      </a:cubicBezTo>
                      <a:cubicBezTo>
                        <a:pt x="14" y="8"/>
                        <a:pt x="18" y="6"/>
                        <a:pt x="23" y="6"/>
                      </a:cubicBezTo>
                      <a:cubicBezTo>
                        <a:pt x="28" y="6"/>
                        <a:pt x="32" y="8"/>
                        <a:pt x="35" y="11"/>
                      </a:cubicBezTo>
                      <a:cubicBezTo>
                        <a:pt x="37" y="15"/>
                        <a:pt x="39" y="19"/>
                        <a:pt x="39" y="24"/>
                      </a:cubicBezTo>
                      <a:cubicBezTo>
                        <a:pt x="39" y="29"/>
                        <a:pt x="37" y="33"/>
                        <a:pt x="34" y="36"/>
                      </a:cubicBezTo>
                      <a:cubicBezTo>
                        <a:pt x="31" y="39"/>
                        <a:pt x="27" y="40"/>
                        <a:pt x="22" y="40"/>
                      </a:cubicBezTo>
                      <a:cubicBezTo>
                        <a:pt x="12" y="40"/>
                        <a:pt x="7" y="34"/>
                        <a:pt x="7" y="23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6" name="išlïḋê"/>
                <p:cNvSpPr/>
                <p:nvPr/>
              </p:nvSpPr>
              <p:spPr bwMode="auto">
                <a:xfrm>
                  <a:off x="3856" y="1705"/>
                  <a:ext cx="20" cy="33"/>
                </a:xfrm>
                <a:custGeom>
                  <a:avLst/>
                  <a:gdLst>
                    <a:gd name="T0" fmla="*/ 9 w 42"/>
                    <a:gd name="T1" fmla="*/ 29 h 73"/>
                    <a:gd name="T2" fmla="*/ 9 w 42"/>
                    <a:gd name="T3" fmla="*/ 6 h 73"/>
                    <a:gd name="T4" fmla="*/ 39 w 42"/>
                    <a:gd name="T5" fmla="*/ 6 h 73"/>
                    <a:gd name="T6" fmla="*/ 39 w 42"/>
                    <a:gd name="T7" fmla="*/ 0 h 73"/>
                    <a:gd name="T8" fmla="*/ 2 w 42"/>
                    <a:gd name="T9" fmla="*/ 0 h 73"/>
                    <a:gd name="T10" fmla="*/ 1 w 42"/>
                    <a:gd name="T11" fmla="*/ 36 h 73"/>
                    <a:gd name="T12" fmla="*/ 17 w 42"/>
                    <a:gd name="T13" fmla="*/ 34 h 73"/>
                    <a:gd name="T14" fmla="*/ 35 w 42"/>
                    <a:gd name="T15" fmla="*/ 50 h 73"/>
                    <a:gd name="T16" fmla="*/ 29 w 42"/>
                    <a:gd name="T17" fmla="*/ 63 h 73"/>
                    <a:gd name="T18" fmla="*/ 16 w 42"/>
                    <a:gd name="T19" fmla="*/ 67 h 73"/>
                    <a:gd name="T20" fmla="*/ 0 w 42"/>
                    <a:gd name="T21" fmla="*/ 63 h 73"/>
                    <a:gd name="T22" fmla="*/ 0 w 42"/>
                    <a:gd name="T23" fmla="*/ 70 h 73"/>
                    <a:gd name="T24" fmla="*/ 16 w 42"/>
                    <a:gd name="T25" fmla="*/ 73 h 73"/>
                    <a:gd name="T26" fmla="*/ 35 w 42"/>
                    <a:gd name="T27" fmla="*/ 67 h 73"/>
                    <a:gd name="T28" fmla="*/ 42 w 42"/>
                    <a:gd name="T29" fmla="*/ 49 h 73"/>
                    <a:gd name="T30" fmla="*/ 36 w 42"/>
                    <a:gd name="T31" fmla="*/ 33 h 73"/>
                    <a:gd name="T32" fmla="*/ 20 w 42"/>
                    <a:gd name="T33" fmla="*/ 27 h 73"/>
                    <a:gd name="T34" fmla="*/ 9 w 42"/>
                    <a:gd name="T35" fmla="*/ 2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2" h="73">
                      <a:moveTo>
                        <a:pt x="9" y="29"/>
                      </a:move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39" y="6"/>
                        <a:pt x="39" y="6"/>
                        <a:pt x="39" y="6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6" y="35"/>
                        <a:pt x="11" y="34"/>
                        <a:pt x="17" y="34"/>
                      </a:cubicBezTo>
                      <a:cubicBezTo>
                        <a:pt x="29" y="34"/>
                        <a:pt x="35" y="39"/>
                        <a:pt x="35" y="50"/>
                      </a:cubicBezTo>
                      <a:cubicBezTo>
                        <a:pt x="35" y="56"/>
                        <a:pt x="33" y="60"/>
                        <a:pt x="29" y="63"/>
                      </a:cubicBezTo>
                      <a:cubicBezTo>
                        <a:pt x="25" y="65"/>
                        <a:pt x="21" y="67"/>
                        <a:pt x="16" y="67"/>
                      </a:cubicBezTo>
                      <a:cubicBezTo>
                        <a:pt x="10" y="67"/>
                        <a:pt x="5" y="65"/>
                        <a:pt x="0" y="63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5" y="72"/>
                        <a:pt x="11" y="73"/>
                        <a:pt x="16" y="73"/>
                      </a:cubicBezTo>
                      <a:cubicBezTo>
                        <a:pt x="24" y="73"/>
                        <a:pt x="30" y="71"/>
                        <a:pt x="35" y="67"/>
                      </a:cubicBezTo>
                      <a:cubicBezTo>
                        <a:pt x="40" y="62"/>
                        <a:pt x="42" y="56"/>
                        <a:pt x="42" y="49"/>
                      </a:cubicBezTo>
                      <a:cubicBezTo>
                        <a:pt x="42" y="42"/>
                        <a:pt x="40" y="37"/>
                        <a:pt x="36" y="33"/>
                      </a:cubicBezTo>
                      <a:cubicBezTo>
                        <a:pt x="32" y="29"/>
                        <a:pt x="27" y="27"/>
                        <a:pt x="20" y="27"/>
                      </a:cubicBezTo>
                      <a:cubicBezTo>
                        <a:pt x="16" y="27"/>
                        <a:pt x="12" y="28"/>
                        <a:pt x="9" y="29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7" name="î$ḻïde"/>
                <p:cNvSpPr/>
                <p:nvPr/>
              </p:nvSpPr>
              <p:spPr bwMode="auto">
                <a:xfrm>
                  <a:off x="3779" y="1606"/>
                  <a:ext cx="10" cy="33"/>
                </a:xfrm>
                <a:custGeom>
                  <a:avLst/>
                  <a:gdLst>
                    <a:gd name="T0" fmla="*/ 7 w 10"/>
                    <a:gd name="T1" fmla="*/ 0 h 33"/>
                    <a:gd name="T2" fmla="*/ 0 w 10"/>
                    <a:gd name="T3" fmla="*/ 6 h 33"/>
                    <a:gd name="T4" fmla="*/ 1 w 10"/>
                    <a:gd name="T5" fmla="*/ 9 h 33"/>
                    <a:gd name="T6" fmla="*/ 7 w 10"/>
                    <a:gd name="T7" fmla="*/ 4 h 33"/>
                    <a:gd name="T8" fmla="*/ 7 w 10"/>
                    <a:gd name="T9" fmla="*/ 33 h 33"/>
                    <a:gd name="T10" fmla="*/ 10 w 10"/>
                    <a:gd name="T11" fmla="*/ 33 h 33"/>
                    <a:gd name="T12" fmla="*/ 10 w 10"/>
                    <a:gd name="T13" fmla="*/ 0 h 33"/>
                    <a:gd name="T14" fmla="*/ 7 w 10"/>
                    <a:gd name="T15" fmla="*/ 0 h 33"/>
                    <a:gd name="T16" fmla="*/ 7 w 10"/>
                    <a:gd name="T17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33">
                      <a:moveTo>
                        <a:pt x="7" y="0"/>
                      </a:moveTo>
                      <a:lnTo>
                        <a:pt x="0" y="6"/>
                      </a:lnTo>
                      <a:lnTo>
                        <a:pt x="1" y="9"/>
                      </a:lnTo>
                      <a:lnTo>
                        <a:pt x="7" y="4"/>
                      </a:lnTo>
                      <a:lnTo>
                        <a:pt x="7" y="33"/>
                      </a:lnTo>
                      <a:lnTo>
                        <a:pt x="10" y="33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8" name="ïš1iḓé"/>
                <p:cNvSpPr/>
                <p:nvPr/>
              </p:nvSpPr>
              <p:spPr bwMode="auto">
                <a:xfrm>
                  <a:off x="3779" y="1705"/>
                  <a:ext cx="10" cy="33"/>
                </a:xfrm>
                <a:custGeom>
                  <a:avLst/>
                  <a:gdLst>
                    <a:gd name="T0" fmla="*/ 10 w 10"/>
                    <a:gd name="T1" fmla="*/ 0 h 33"/>
                    <a:gd name="T2" fmla="*/ 7 w 10"/>
                    <a:gd name="T3" fmla="*/ 0 h 33"/>
                    <a:gd name="T4" fmla="*/ 0 w 10"/>
                    <a:gd name="T5" fmla="*/ 6 h 33"/>
                    <a:gd name="T6" fmla="*/ 1 w 10"/>
                    <a:gd name="T7" fmla="*/ 8 h 33"/>
                    <a:gd name="T8" fmla="*/ 7 w 10"/>
                    <a:gd name="T9" fmla="*/ 3 h 33"/>
                    <a:gd name="T10" fmla="*/ 7 w 10"/>
                    <a:gd name="T11" fmla="*/ 33 h 33"/>
                    <a:gd name="T12" fmla="*/ 10 w 10"/>
                    <a:gd name="T13" fmla="*/ 33 h 33"/>
                    <a:gd name="T14" fmla="*/ 10 w 10"/>
                    <a:gd name="T15" fmla="*/ 0 h 33"/>
                    <a:gd name="T16" fmla="*/ 10 w 10"/>
                    <a:gd name="T17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33">
                      <a:moveTo>
                        <a:pt x="10" y="0"/>
                      </a:moveTo>
                      <a:lnTo>
                        <a:pt x="7" y="0"/>
                      </a:lnTo>
                      <a:lnTo>
                        <a:pt x="0" y="6"/>
                      </a:lnTo>
                      <a:lnTo>
                        <a:pt x="1" y="8"/>
                      </a:lnTo>
                      <a:lnTo>
                        <a:pt x="7" y="3"/>
                      </a:lnTo>
                      <a:lnTo>
                        <a:pt x="7" y="33"/>
                      </a:lnTo>
                      <a:lnTo>
                        <a:pt x="10" y="33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9" name="ïśľïde"/>
                <p:cNvSpPr/>
                <p:nvPr/>
              </p:nvSpPr>
              <p:spPr bwMode="auto">
                <a:xfrm>
                  <a:off x="3775" y="1802"/>
                  <a:ext cx="20" cy="34"/>
                </a:xfrm>
                <a:custGeom>
                  <a:avLst/>
                  <a:gdLst>
                    <a:gd name="T0" fmla="*/ 42 w 44"/>
                    <a:gd name="T1" fmla="*/ 19 h 74"/>
                    <a:gd name="T2" fmla="*/ 36 w 44"/>
                    <a:gd name="T3" fmla="*/ 5 h 74"/>
                    <a:gd name="T4" fmla="*/ 21 w 44"/>
                    <a:gd name="T5" fmla="*/ 0 h 74"/>
                    <a:gd name="T6" fmla="*/ 3 w 44"/>
                    <a:gd name="T7" fmla="*/ 5 h 74"/>
                    <a:gd name="T8" fmla="*/ 4 w 44"/>
                    <a:gd name="T9" fmla="*/ 12 h 74"/>
                    <a:gd name="T10" fmla="*/ 22 w 44"/>
                    <a:gd name="T11" fmla="*/ 7 h 74"/>
                    <a:gd name="T12" fmla="*/ 31 w 44"/>
                    <a:gd name="T13" fmla="*/ 10 h 74"/>
                    <a:gd name="T14" fmla="*/ 34 w 44"/>
                    <a:gd name="T15" fmla="*/ 20 h 74"/>
                    <a:gd name="T16" fmla="*/ 17 w 44"/>
                    <a:gd name="T17" fmla="*/ 49 h 74"/>
                    <a:gd name="T18" fmla="*/ 0 w 44"/>
                    <a:gd name="T19" fmla="*/ 68 h 74"/>
                    <a:gd name="T20" fmla="*/ 0 w 44"/>
                    <a:gd name="T21" fmla="*/ 74 h 74"/>
                    <a:gd name="T22" fmla="*/ 44 w 44"/>
                    <a:gd name="T23" fmla="*/ 74 h 74"/>
                    <a:gd name="T24" fmla="*/ 44 w 44"/>
                    <a:gd name="T25" fmla="*/ 68 h 74"/>
                    <a:gd name="T26" fmla="*/ 9 w 44"/>
                    <a:gd name="T27" fmla="*/ 68 h 74"/>
                    <a:gd name="T28" fmla="*/ 22 w 44"/>
                    <a:gd name="T29" fmla="*/ 53 h 74"/>
                    <a:gd name="T30" fmla="*/ 42 w 44"/>
                    <a:gd name="T31" fmla="*/ 19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74">
                      <a:moveTo>
                        <a:pt x="42" y="19"/>
                      </a:moveTo>
                      <a:cubicBezTo>
                        <a:pt x="42" y="13"/>
                        <a:pt x="40" y="8"/>
                        <a:pt x="36" y="5"/>
                      </a:cubicBezTo>
                      <a:cubicBezTo>
                        <a:pt x="32" y="2"/>
                        <a:pt x="27" y="0"/>
                        <a:pt x="21" y="0"/>
                      </a:cubicBezTo>
                      <a:cubicBezTo>
                        <a:pt x="16" y="0"/>
                        <a:pt x="10" y="2"/>
                        <a:pt x="3" y="5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10" y="9"/>
                        <a:pt x="16" y="7"/>
                        <a:pt x="22" y="7"/>
                      </a:cubicBezTo>
                      <a:cubicBezTo>
                        <a:pt x="25" y="7"/>
                        <a:pt x="28" y="8"/>
                        <a:pt x="31" y="10"/>
                      </a:cubicBezTo>
                      <a:cubicBezTo>
                        <a:pt x="33" y="13"/>
                        <a:pt x="34" y="16"/>
                        <a:pt x="34" y="20"/>
                      </a:cubicBezTo>
                      <a:cubicBezTo>
                        <a:pt x="34" y="26"/>
                        <a:pt x="29" y="36"/>
                        <a:pt x="17" y="49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44" y="74"/>
                        <a:pt x="44" y="74"/>
                        <a:pt x="44" y="74"/>
                      </a:cubicBezTo>
                      <a:cubicBezTo>
                        <a:pt x="44" y="68"/>
                        <a:pt x="44" y="68"/>
                        <a:pt x="44" y="68"/>
                      </a:cubicBezTo>
                      <a:cubicBezTo>
                        <a:pt x="9" y="68"/>
                        <a:pt x="9" y="68"/>
                        <a:pt x="9" y="68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36" y="39"/>
                        <a:pt x="42" y="28"/>
                        <a:pt x="42" y="19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0" name="ïṡļiḍe"/>
                <p:cNvSpPr/>
                <p:nvPr/>
              </p:nvSpPr>
              <p:spPr bwMode="auto">
                <a:xfrm>
                  <a:off x="3802" y="1802"/>
                  <a:ext cx="22" cy="35"/>
                </a:xfrm>
                <a:custGeom>
                  <a:avLst/>
                  <a:gdLst>
                    <a:gd name="T0" fmla="*/ 48 w 48"/>
                    <a:gd name="T1" fmla="*/ 38 h 75"/>
                    <a:gd name="T2" fmla="*/ 24 w 48"/>
                    <a:gd name="T3" fmla="*/ 0 h 75"/>
                    <a:gd name="T4" fmla="*/ 0 w 48"/>
                    <a:gd name="T5" fmla="*/ 38 h 75"/>
                    <a:gd name="T6" fmla="*/ 24 w 48"/>
                    <a:gd name="T7" fmla="*/ 75 h 75"/>
                    <a:gd name="T8" fmla="*/ 48 w 48"/>
                    <a:gd name="T9" fmla="*/ 38 h 75"/>
                    <a:gd name="T10" fmla="*/ 24 w 48"/>
                    <a:gd name="T11" fmla="*/ 7 h 75"/>
                    <a:gd name="T12" fmla="*/ 40 w 48"/>
                    <a:gd name="T13" fmla="*/ 38 h 75"/>
                    <a:gd name="T14" fmla="*/ 24 w 48"/>
                    <a:gd name="T15" fmla="*/ 68 h 75"/>
                    <a:gd name="T16" fmla="*/ 7 w 48"/>
                    <a:gd name="T17" fmla="*/ 38 h 75"/>
                    <a:gd name="T18" fmla="*/ 24 w 48"/>
                    <a:gd name="T19" fmla="*/ 7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75">
                      <a:moveTo>
                        <a:pt x="48" y="38"/>
                      </a:moveTo>
                      <a:cubicBezTo>
                        <a:pt x="48" y="13"/>
                        <a:pt x="40" y="0"/>
                        <a:pt x="24" y="0"/>
                      </a:cubicBezTo>
                      <a:cubicBezTo>
                        <a:pt x="8" y="0"/>
                        <a:pt x="0" y="13"/>
                        <a:pt x="0" y="38"/>
                      </a:cubicBezTo>
                      <a:cubicBezTo>
                        <a:pt x="0" y="62"/>
                        <a:pt x="8" y="75"/>
                        <a:pt x="24" y="75"/>
                      </a:cubicBezTo>
                      <a:cubicBezTo>
                        <a:pt x="40" y="75"/>
                        <a:pt x="48" y="62"/>
                        <a:pt x="48" y="38"/>
                      </a:cubicBezTo>
                      <a:close/>
                      <a:moveTo>
                        <a:pt x="24" y="7"/>
                      </a:moveTo>
                      <a:cubicBezTo>
                        <a:pt x="35" y="7"/>
                        <a:pt x="40" y="17"/>
                        <a:pt x="40" y="38"/>
                      </a:cubicBezTo>
                      <a:cubicBezTo>
                        <a:pt x="40" y="58"/>
                        <a:pt x="35" y="68"/>
                        <a:pt x="24" y="68"/>
                      </a:cubicBezTo>
                      <a:cubicBezTo>
                        <a:pt x="13" y="68"/>
                        <a:pt x="7" y="58"/>
                        <a:pt x="7" y="38"/>
                      </a:cubicBezTo>
                      <a:cubicBezTo>
                        <a:pt x="7" y="17"/>
                        <a:pt x="13" y="7"/>
                        <a:pt x="24" y="7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1" name="íšļîďê"/>
                <p:cNvSpPr/>
                <p:nvPr/>
              </p:nvSpPr>
              <p:spPr bwMode="auto">
                <a:xfrm>
                  <a:off x="3828" y="1802"/>
                  <a:ext cx="22" cy="35"/>
                </a:xfrm>
                <a:custGeom>
                  <a:avLst/>
                  <a:gdLst>
                    <a:gd name="T0" fmla="*/ 47 w 47"/>
                    <a:gd name="T1" fmla="*/ 38 h 75"/>
                    <a:gd name="T2" fmla="*/ 24 w 47"/>
                    <a:gd name="T3" fmla="*/ 0 h 75"/>
                    <a:gd name="T4" fmla="*/ 0 w 47"/>
                    <a:gd name="T5" fmla="*/ 38 h 75"/>
                    <a:gd name="T6" fmla="*/ 24 w 47"/>
                    <a:gd name="T7" fmla="*/ 75 h 75"/>
                    <a:gd name="T8" fmla="*/ 47 w 47"/>
                    <a:gd name="T9" fmla="*/ 38 h 75"/>
                    <a:gd name="T10" fmla="*/ 24 w 47"/>
                    <a:gd name="T11" fmla="*/ 7 h 75"/>
                    <a:gd name="T12" fmla="*/ 40 w 47"/>
                    <a:gd name="T13" fmla="*/ 38 h 75"/>
                    <a:gd name="T14" fmla="*/ 24 w 47"/>
                    <a:gd name="T15" fmla="*/ 68 h 75"/>
                    <a:gd name="T16" fmla="*/ 7 w 47"/>
                    <a:gd name="T17" fmla="*/ 38 h 75"/>
                    <a:gd name="T18" fmla="*/ 24 w 47"/>
                    <a:gd name="T19" fmla="*/ 7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" h="75">
                      <a:moveTo>
                        <a:pt x="47" y="38"/>
                      </a:moveTo>
                      <a:cubicBezTo>
                        <a:pt x="47" y="13"/>
                        <a:pt x="40" y="0"/>
                        <a:pt x="24" y="0"/>
                      </a:cubicBezTo>
                      <a:cubicBezTo>
                        <a:pt x="8" y="0"/>
                        <a:pt x="0" y="13"/>
                        <a:pt x="0" y="38"/>
                      </a:cubicBezTo>
                      <a:cubicBezTo>
                        <a:pt x="0" y="62"/>
                        <a:pt x="8" y="75"/>
                        <a:pt x="24" y="75"/>
                      </a:cubicBezTo>
                      <a:cubicBezTo>
                        <a:pt x="40" y="75"/>
                        <a:pt x="47" y="62"/>
                        <a:pt x="47" y="38"/>
                      </a:cubicBezTo>
                      <a:close/>
                      <a:moveTo>
                        <a:pt x="24" y="7"/>
                      </a:moveTo>
                      <a:cubicBezTo>
                        <a:pt x="35" y="7"/>
                        <a:pt x="40" y="17"/>
                        <a:pt x="40" y="38"/>
                      </a:cubicBezTo>
                      <a:cubicBezTo>
                        <a:pt x="40" y="58"/>
                        <a:pt x="35" y="68"/>
                        <a:pt x="24" y="68"/>
                      </a:cubicBezTo>
                      <a:cubicBezTo>
                        <a:pt x="13" y="68"/>
                        <a:pt x="7" y="58"/>
                        <a:pt x="7" y="38"/>
                      </a:cubicBezTo>
                      <a:cubicBezTo>
                        <a:pt x="7" y="17"/>
                        <a:pt x="13" y="7"/>
                        <a:pt x="24" y="7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2" name="îṥḻíḓê"/>
                <p:cNvSpPr/>
                <p:nvPr/>
              </p:nvSpPr>
              <p:spPr bwMode="auto">
                <a:xfrm>
                  <a:off x="3855" y="1802"/>
                  <a:ext cx="22" cy="35"/>
                </a:xfrm>
                <a:custGeom>
                  <a:avLst/>
                  <a:gdLst>
                    <a:gd name="T0" fmla="*/ 24 w 47"/>
                    <a:gd name="T1" fmla="*/ 0 h 75"/>
                    <a:gd name="T2" fmla="*/ 0 w 47"/>
                    <a:gd name="T3" fmla="*/ 38 h 75"/>
                    <a:gd name="T4" fmla="*/ 24 w 47"/>
                    <a:gd name="T5" fmla="*/ 75 h 75"/>
                    <a:gd name="T6" fmla="*/ 47 w 47"/>
                    <a:gd name="T7" fmla="*/ 38 h 75"/>
                    <a:gd name="T8" fmla="*/ 24 w 47"/>
                    <a:gd name="T9" fmla="*/ 0 h 75"/>
                    <a:gd name="T10" fmla="*/ 7 w 47"/>
                    <a:gd name="T11" fmla="*/ 38 h 75"/>
                    <a:gd name="T12" fmla="*/ 24 w 47"/>
                    <a:gd name="T13" fmla="*/ 7 h 75"/>
                    <a:gd name="T14" fmla="*/ 40 w 47"/>
                    <a:gd name="T15" fmla="*/ 38 h 75"/>
                    <a:gd name="T16" fmla="*/ 24 w 47"/>
                    <a:gd name="T17" fmla="*/ 68 h 75"/>
                    <a:gd name="T18" fmla="*/ 7 w 47"/>
                    <a:gd name="T19" fmla="*/ 3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" h="75">
                      <a:moveTo>
                        <a:pt x="24" y="0"/>
                      </a:moveTo>
                      <a:cubicBezTo>
                        <a:pt x="8" y="0"/>
                        <a:pt x="0" y="13"/>
                        <a:pt x="0" y="38"/>
                      </a:cubicBezTo>
                      <a:cubicBezTo>
                        <a:pt x="0" y="62"/>
                        <a:pt x="8" y="75"/>
                        <a:pt x="24" y="75"/>
                      </a:cubicBezTo>
                      <a:cubicBezTo>
                        <a:pt x="40" y="75"/>
                        <a:pt x="47" y="62"/>
                        <a:pt x="47" y="38"/>
                      </a:cubicBezTo>
                      <a:cubicBezTo>
                        <a:pt x="47" y="13"/>
                        <a:pt x="40" y="0"/>
                        <a:pt x="24" y="0"/>
                      </a:cubicBezTo>
                      <a:close/>
                      <a:moveTo>
                        <a:pt x="7" y="38"/>
                      </a:moveTo>
                      <a:cubicBezTo>
                        <a:pt x="7" y="17"/>
                        <a:pt x="12" y="7"/>
                        <a:pt x="24" y="7"/>
                      </a:cubicBezTo>
                      <a:cubicBezTo>
                        <a:pt x="34" y="7"/>
                        <a:pt x="40" y="17"/>
                        <a:pt x="40" y="38"/>
                      </a:cubicBezTo>
                      <a:cubicBezTo>
                        <a:pt x="40" y="58"/>
                        <a:pt x="34" y="68"/>
                        <a:pt x="24" y="68"/>
                      </a:cubicBezTo>
                      <a:cubicBezTo>
                        <a:pt x="12" y="68"/>
                        <a:pt x="7" y="58"/>
                        <a:pt x="7" y="38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3" name="ïSļïḑê"/>
                <p:cNvSpPr/>
                <p:nvPr/>
              </p:nvSpPr>
              <p:spPr bwMode="auto">
                <a:xfrm>
                  <a:off x="3775" y="1900"/>
                  <a:ext cx="20" cy="34"/>
                </a:xfrm>
                <a:custGeom>
                  <a:avLst/>
                  <a:gdLst>
                    <a:gd name="T0" fmla="*/ 42 w 44"/>
                    <a:gd name="T1" fmla="*/ 19 h 73"/>
                    <a:gd name="T2" fmla="*/ 36 w 44"/>
                    <a:gd name="T3" fmla="*/ 5 h 73"/>
                    <a:gd name="T4" fmla="*/ 21 w 44"/>
                    <a:gd name="T5" fmla="*/ 0 h 73"/>
                    <a:gd name="T6" fmla="*/ 3 w 44"/>
                    <a:gd name="T7" fmla="*/ 5 h 73"/>
                    <a:gd name="T8" fmla="*/ 4 w 44"/>
                    <a:gd name="T9" fmla="*/ 12 h 73"/>
                    <a:gd name="T10" fmla="*/ 22 w 44"/>
                    <a:gd name="T11" fmla="*/ 7 h 73"/>
                    <a:gd name="T12" fmla="*/ 31 w 44"/>
                    <a:gd name="T13" fmla="*/ 10 h 73"/>
                    <a:gd name="T14" fmla="*/ 34 w 44"/>
                    <a:gd name="T15" fmla="*/ 20 h 73"/>
                    <a:gd name="T16" fmla="*/ 17 w 44"/>
                    <a:gd name="T17" fmla="*/ 49 h 73"/>
                    <a:gd name="T18" fmla="*/ 0 w 44"/>
                    <a:gd name="T19" fmla="*/ 67 h 73"/>
                    <a:gd name="T20" fmla="*/ 0 w 44"/>
                    <a:gd name="T21" fmla="*/ 73 h 73"/>
                    <a:gd name="T22" fmla="*/ 44 w 44"/>
                    <a:gd name="T23" fmla="*/ 73 h 73"/>
                    <a:gd name="T24" fmla="*/ 44 w 44"/>
                    <a:gd name="T25" fmla="*/ 67 h 73"/>
                    <a:gd name="T26" fmla="*/ 9 w 44"/>
                    <a:gd name="T27" fmla="*/ 67 h 73"/>
                    <a:gd name="T28" fmla="*/ 22 w 44"/>
                    <a:gd name="T29" fmla="*/ 53 h 73"/>
                    <a:gd name="T30" fmla="*/ 42 w 44"/>
                    <a:gd name="T31" fmla="*/ 1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73">
                      <a:moveTo>
                        <a:pt x="42" y="19"/>
                      </a:moveTo>
                      <a:cubicBezTo>
                        <a:pt x="42" y="13"/>
                        <a:pt x="40" y="8"/>
                        <a:pt x="36" y="5"/>
                      </a:cubicBezTo>
                      <a:cubicBezTo>
                        <a:pt x="32" y="2"/>
                        <a:pt x="27" y="0"/>
                        <a:pt x="21" y="0"/>
                      </a:cubicBezTo>
                      <a:cubicBezTo>
                        <a:pt x="16" y="0"/>
                        <a:pt x="10" y="2"/>
                        <a:pt x="3" y="5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10" y="8"/>
                        <a:pt x="16" y="7"/>
                        <a:pt x="22" y="7"/>
                      </a:cubicBezTo>
                      <a:cubicBezTo>
                        <a:pt x="25" y="7"/>
                        <a:pt x="28" y="8"/>
                        <a:pt x="31" y="10"/>
                      </a:cubicBezTo>
                      <a:cubicBezTo>
                        <a:pt x="33" y="13"/>
                        <a:pt x="34" y="16"/>
                        <a:pt x="34" y="20"/>
                      </a:cubicBezTo>
                      <a:cubicBezTo>
                        <a:pt x="34" y="26"/>
                        <a:pt x="29" y="36"/>
                        <a:pt x="17" y="49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44" y="67"/>
                        <a:pt x="44" y="67"/>
                        <a:pt x="44" y="67"/>
                      </a:cubicBezTo>
                      <a:cubicBezTo>
                        <a:pt x="9" y="67"/>
                        <a:pt x="9" y="67"/>
                        <a:pt x="9" y="67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36" y="39"/>
                        <a:pt x="42" y="27"/>
                        <a:pt x="42" y="19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4" name="iṩlîḋè"/>
                <p:cNvSpPr/>
                <p:nvPr/>
              </p:nvSpPr>
              <p:spPr bwMode="auto">
                <a:xfrm>
                  <a:off x="3775" y="1999"/>
                  <a:ext cx="20" cy="33"/>
                </a:xfrm>
                <a:custGeom>
                  <a:avLst/>
                  <a:gdLst>
                    <a:gd name="T0" fmla="*/ 42 w 44"/>
                    <a:gd name="T1" fmla="*/ 19 h 73"/>
                    <a:gd name="T2" fmla="*/ 36 w 44"/>
                    <a:gd name="T3" fmla="*/ 5 h 73"/>
                    <a:gd name="T4" fmla="*/ 21 w 44"/>
                    <a:gd name="T5" fmla="*/ 0 h 73"/>
                    <a:gd name="T6" fmla="*/ 3 w 44"/>
                    <a:gd name="T7" fmla="*/ 5 h 73"/>
                    <a:gd name="T8" fmla="*/ 4 w 44"/>
                    <a:gd name="T9" fmla="*/ 11 h 73"/>
                    <a:gd name="T10" fmla="*/ 22 w 44"/>
                    <a:gd name="T11" fmla="*/ 6 h 73"/>
                    <a:gd name="T12" fmla="*/ 31 w 44"/>
                    <a:gd name="T13" fmla="*/ 10 h 73"/>
                    <a:gd name="T14" fmla="*/ 34 w 44"/>
                    <a:gd name="T15" fmla="*/ 19 h 73"/>
                    <a:gd name="T16" fmla="*/ 17 w 44"/>
                    <a:gd name="T17" fmla="*/ 49 h 73"/>
                    <a:gd name="T18" fmla="*/ 0 w 44"/>
                    <a:gd name="T19" fmla="*/ 67 h 73"/>
                    <a:gd name="T20" fmla="*/ 0 w 44"/>
                    <a:gd name="T21" fmla="*/ 73 h 73"/>
                    <a:gd name="T22" fmla="*/ 44 w 44"/>
                    <a:gd name="T23" fmla="*/ 73 h 73"/>
                    <a:gd name="T24" fmla="*/ 44 w 44"/>
                    <a:gd name="T25" fmla="*/ 67 h 73"/>
                    <a:gd name="T26" fmla="*/ 9 w 44"/>
                    <a:gd name="T27" fmla="*/ 67 h 73"/>
                    <a:gd name="T28" fmla="*/ 22 w 44"/>
                    <a:gd name="T29" fmla="*/ 53 h 73"/>
                    <a:gd name="T30" fmla="*/ 42 w 44"/>
                    <a:gd name="T31" fmla="*/ 1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73">
                      <a:moveTo>
                        <a:pt x="42" y="19"/>
                      </a:moveTo>
                      <a:cubicBezTo>
                        <a:pt x="42" y="12"/>
                        <a:pt x="40" y="8"/>
                        <a:pt x="36" y="5"/>
                      </a:cubicBezTo>
                      <a:cubicBezTo>
                        <a:pt x="32" y="1"/>
                        <a:pt x="27" y="0"/>
                        <a:pt x="21" y="0"/>
                      </a:cubicBezTo>
                      <a:cubicBezTo>
                        <a:pt x="16" y="0"/>
                        <a:pt x="10" y="1"/>
                        <a:pt x="3" y="5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10" y="8"/>
                        <a:pt x="16" y="6"/>
                        <a:pt x="22" y="6"/>
                      </a:cubicBezTo>
                      <a:cubicBezTo>
                        <a:pt x="25" y="6"/>
                        <a:pt x="28" y="8"/>
                        <a:pt x="31" y="10"/>
                      </a:cubicBezTo>
                      <a:cubicBezTo>
                        <a:pt x="33" y="12"/>
                        <a:pt x="34" y="15"/>
                        <a:pt x="34" y="19"/>
                      </a:cubicBezTo>
                      <a:cubicBezTo>
                        <a:pt x="34" y="26"/>
                        <a:pt x="29" y="35"/>
                        <a:pt x="17" y="49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44" y="67"/>
                        <a:pt x="44" y="67"/>
                        <a:pt x="44" y="67"/>
                      </a:cubicBezTo>
                      <a:cubicBezTo>
                        <a:pt x="9" y="67"/>
                        <a:pt x="9" y="67"/>
                        <a:pt x="9" y="67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36" y="38"/>
                        <a:pt x="42" y="27"/>
                        <a:pt x="42" y="19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5" name="îsḻiďê"/>
                <p:cNvSpPr/>
                <p:nvPr/>
              </p:nvSpPr>
              <p:spPr bwMode="auto">
                <a:xfrm>
                  <a:off x="3775" y="2097"/>
                  <a:ext cx="20" cy="34"/>
                </a:xfrm>
                <a:custGeom>
                  <a:avLst/>
                  <a:gdLst>
                    <a:gd name="T0" fmla="*/ 21 w 44"/>
                    <a:gd name="T1" fmla="*/ 0 h 74"/>
                    <a:gd name="T2" fmla="*/ 3 w 44"/>
                    <a:gd name="T3" fmla="*/ 6 h 74"/>
                    <a:gd name="T4" fmla="*/ 4 w 44"/>
                    <a:gd name="T5" fmla="*/ 12 h 74"/>
                    <a:gd name="T6" fmla="*/ 22 w 44"/>
                    <a:gd name="T7" fmla="*/ 7 h 74"/>
                    <a:gd name="T8" fmla="*/ 31 w 44"/>
                    <a:gd name="T9" fmla="*/ 10 h 74"/>
                    <a:gd name="T10" fmla="*/ 34 w 44"/>
                    <a:gd name="T11" fmla="*/ 20 h 74"/>
                    <a:gd name="T12" fmla="*/ 17 w 44"/>
                    <a:gd name="T13" fmla="*/ 49 h 74"/>
                    <a:gd name="T14" fmla="*/ 0 w 44"/>
                    <a:gd name="T15" fmla="*/ 68 h 74"/>
                    <a:gd name="T16" fmla="*/ 0 w 44"/>
                    <a:gd name="T17" fmla="*/ 74 h 74"/>
                    <a:gd name="T18" fmla="*/ 44 w 44"/>
                    <a:gd name="T19" fmla="*/ 74 h 74"/>
                    <a:gd name="T20" fmla="*/ 44 w 44"/>
                    <a:gd name="T21" fmla="*/ 68 h 74"/>
                    <a:gd name="T22" fmla="*/ 9 w 44"/>
                    <a:gd name="T23" fmla="*/ 68 h 74"/>
                    <a:gd name="T24" fmla="*/ 22 w 44"/>
                    <a:gd name="T25" fmla="*/ 53 h 74"/>
                    <a:gd name="T26" fmla="*/ 42 w 44"/>
                    <a:gd name="T27" fmla="*/ 20 h 74"/>
                    <a:gd name="T28" fmla="*/ 36 w 44"/>
                    <a:gd name="T29" fmla="*/ 5 h 74"/>
                    <a:gd name="T30" fmla="*/ 21 w 44"/>
                    <a:gd name="T31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74">
                      <a:moveTo>
                        <a:pt x="21" y="0"/>
                      </a:moveTo>
                      <a:cubicBezTo>
                        <a:pt x="16" y="0"/>
                        <a:pt x="10" y="2"/>
                        <a:pt x="3" y="6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10" y="9"/>
                        <a:pt x="16" y="7"/>
                        <a:pt x="22" y="7"/>
                      </a:cubicBezTo>
                      <a:cubicBezTo>
                        <a:pt x="25" y="7"/>
                        <a:pt x="28" y="8"/>
                        <a:pt x="31" y="10"/>
                      </a:cubicBezTo>
                      <a:cubicBezTo>
                        <a:pt x="33" y="13"/>
                        <a:pt x="34" y="16"/>
                        <a:pt x="34" y="20"/>
                      </a:cubicBezTo>
                      <a:cubicBezTo>
                        <a:pt x="34" y="26"/>
                        <a:pt x="29" y="36"/>
                        <a:pt x="17" y="49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44" y="74"/>
                        <a:pt x="44" y="74"/>
                        <a:pt x="44" y="74"/>
                      </a:cubicBezTo>
                      <a:cubicBezTo>
                        <a:pt x="44" y="68"/>
                        <a:pt x="44" y="68"/>
                        <a:pt x="44" y="68"/>
                      </a:cubicBezTo>
                      <a:cubicBezTo>
                        <a:pt x="9" y="68"/>
                        <a:pt x="9" y="68"/>
                        <a:pt x="9" y="68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36" y="39"/>
                        <a:pt x="42" y="28"/>
                        <a:pt x="42" y="20"/>
                      </a:cubicBezTo>
                      <a:cubicBezTo>
                        <a:pt x="42" y="13"/>
                        <a:pt x="40" y="8"/>
                        <a:pt x="36" y="5"/>
                      </a:cubicBezTo>
                      <a:cubicBezTo>
                        <a:pt x="32" y="2"/>
                        <a:pt x="27" y="0"/>
                        <a:pt x="21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6" name="iṡḷîḑe"/>
                <p:cNvSpPr/>
                <p:nvPr/>
              </p:nvSpPr>
              <p:spPr bwMode="auto">
                <a:xfrm>
                  <a:off x="3802" y="1900"/>
                  <a:ext cx="22" cy="34"/>
                </a:xfrm>
                <a:custGeom>
                  <a:avLst/>
                  <a:gdLst>
                    <a:gd name="T0" fmla="*/ 24 w 48"/>
                    <a:gd name="T1" fmla="*/ 0 h 74"/>
                    <a:gd name="T2" fmla="*/ 0 w 48"/>
                    <a:gd name="T3" fmla="*/ 37 h 74"/>
                    <a:gd name="T4" fmla="*/ 24 w 48"/>
                    <a:gd name="T5" fmla="*/ 74 h 74"/>
                    <a:gd name="T6" fmla="*/ 48 w 48"/>
                    <a:gd name="T7" fmla="*/ 37 h 74"/>
                    <a:gd name="T8" fmla="*/ 24 w 48"/>
                    <a:gd name="T9" fmla="*/ 0 h 74"/>
                    <a:gd name="T10" fmla="*/ 7 w 48"/>
                    <a:gd name="T11" fmla="*/ 37 h 74"/>
                    <a:gd name="T12" fmla="*/ 24 w 48"/>
                    <a:gd name="T13" fmla="*/ 7 h 74"/>
                    <a:gd name="T14" fmla="*/ 40 w 48"/>
                    <a:gd name="T15" fmla="*/ 37 h 74"/>
                    <a:gd name="T16" fmla="*/ 24 w 48"/>
                    <a:gd name="T17" fmla="*/ 68 h 74"/>
                    <a:gd name="T18" fmla="*/ 7 w 48"/>
                    <a:gd name="T19" fmla="*/ 3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74">
                      <a:moveTo>
                        <a:pt x="24" y="0"/>
                      </a:moveTo>
                      <a:cubicBezTo>
                        <a:pt x="8" y="0"/>
                        <a:pt x="0" y="13"/>
                        <a:pt x="0" y="37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8" y="62"/>
                        <a:pt x="48" y="37"/>
                      </a:cubicBezTo>
                      <a:cubicBezTo>
                        <a:pt x="48" y="13"/>
                        <a:pt x="40" y="0"/>
                        <a:pt x="24" y="0"/>
                      </a:cubicBezTo>
                      <a:close/>
                      <a:moveTo>
                        <a:pt x="7" y="37"/>
                      </a:moveTo>
                      <a:cubicBezTo>
                        <a:pt x="7" y="17"/>
                        <a:pt x="13" y="7"/>
                        <a:pt x="24" y="7"/>
                      </a:cubicBezTo>
                      <a:cubicBezTo>
                        <a:pt x="35" y="7"/>
                        <a:pt x="40" y="17"/>
                        <a:pt x="40" y="37"/>
                      </a:cubicBezTo>
                      <a:cubicBezTo>
                        <a:pt x="40" y="58"/>
                        <a:pt x="35" y="68"/>
                        <a:pt x="24" y="68"/>
                      </a:cubicBezTo>
                      <a:cubicBezTo>
                        <a:pt x="13" y="68"/>
                        <a:pt x="7" y="58"/>
                        <a:pt x="7" y="37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7" name="îs1iḑe"/>
                <p:cNvSpPr/>
                <p:nvPr/>
              </p:nvSpPr>
              <p:spPr bwMode="auto">
                <a:xfrm>
                  <a:off x="3828" y="1900"/>
                  <a:ext cx="22" cy="34"/>
                </a:xfrm>
                <a:custGeom>
                  <a:avLst/>
                  <a:gdLst>
                    <a:gd name="T0" fmla="*/ 47 w 47"/>
                    <a:gd name="T1" fmla="*/ 37 h 74"/>
                    <a:gd name="T2" fmla="*/ 24 w 47"/>
                    <a:gd name="T3" fmla="*/ 0 h 74"/>
                    <a:gd name="T4" fmla="*/ 0 w 47"/>
                    <a:gd name="T5" fmla="*/ 37 h 74"/>
                    <a:gd name="T6" fmla="*/ 24 w 47"/>
                    <a:gd name="T7" fmla="*/ 74 h 74"/>
                    <a:gd name="T8" fmla="*/ 47 w 47"/>
                    <a:gd name="T9" fmla="*/ 37 h 74"/>
                    <a:gd name="T10" fmla="*/ 24 w 47"/>
                    <a:gd name="T11" fmla="*/ 7 h 74"/>
                    <a:gd name="T12" fmla="*/ 40 w 47"/>
                    <a:gd name="T13" fmla="*/ 37 h 74"/>
                    <a:gd name="T14" fmla="*/ 24 w 47"/>
                    <a:gd name="T15" fmla="*/ 68 h 74"/>
                    <a:gd name="T16" fmla="*/ 7 w 47"/>
                    <a:gd name="T17" fmla="*/ 37 h 74"/>
                    <a:gd name="T18" fmla="*/ 24 w 47"/>
                    <a:gd name="T19" fmla="*/ 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" h="74">
                      <a:moveTo>
                        <a:pt x="47" y="37"/>
                      </a:moveTo>
                      <a:cubicBezTo>
                        <a:pt x="47" y="13"/>
                        <a:pt x="40" y="0"/>
                        <a:pt x="24" y="0"/>
                      </a:cubicBezTo>
                      <a:cubicBezTo>
                        <a:pt x="8" y="0"/>
                        <a:pt x="0" y="13"/>
                        <a:pt x="0" y="37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7" y="62"/>
                        <a:pt x="47" y="37"/>
                      </a:cubicBezTo>
                      <a:close/>
                      <a:moveTo>
                        <a:pt x="24" y="7"/>
                      </a:moveTo>
                      <a:cubicBezTo>
                        <a:pt x="35" y="7"/>
                        <a:pt x="40" y="17"/>
                        <a:pt x="40" y="37"/>
                      </a:cubicBezTo>
                      <a:cubicBezTo>
                        <a:pt x="40" y="58"/>
                        <a:pt x="35" y="68"/>
                        <a:pt x="24" y="68"/>
                      </a:cubicBezTo>
                      <a:cubicBezTo>
                        <a:pt x="13" y="68"/>
                        <a:pt x="7" y="58"/>
                        <a:pt x="7" y="37"/>
                      </a:cubicBezTo>
                      <a:cubicBezTo>
                        <a:pt x="7" y="17"/>
                        <a:pt x="13" y="7"/>
                        <a:pt x="24" y="7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8" name="îṡľídê"/>
                <p:cNvSpPr/>
                <p:nvPr/>
              </p:nvSpPr>
              <p:spPr bwMode="auto">
                <a:xfrm>
                  <a:off x="3856" y="1901"/>
                  <a:ext cx="20" cy="33"/>
                </a:xfrm>
                <a:custGeom>
                  <a:avLst/>
                  <a:gdLst>
                    <a:gd name="T0" fmla="*/ 2 w 42"/>
                    <a:gd name="T1" fmla="*/ 0 h 73"/>
                    <a:gd name="T2" fmla="*/ 1 w 42"/>
                    <a:gd name="T3" fmla="*/ 36 h 73"/>
                    <a:gd name="T4" fmla="*/ 17 w 42"/>
                    <a:gd name="T5" fmla="*/ 34 h 73"/>
                    <a:gd name="T6" fmla="*/ 35 w 42"/>
                    <a:gd name="T7" fmla="*/ 51 h 73"/>
                    <a:gd name="T8" fmla="*/ 29 w 42"/>
                    <a:gd name="T9" fmla="*/ 63 h 73"/>
                    <a:gd name="T10" fmla="*/ 16 w 42"/>
                    <a:gd name="T11" fmla="*/ 67 h 73"/>
                    <a:gd name="T12" fmla="*/ 0 w 42"/>
                    <a:gd name="T13" fmla="*/ 63 h 73"/>
                    <a:gd name="T14" fmla="*/ 0 w 42"/>
                    <a:gd name="T15" fmla="*/ 71 h 73"/>
                    <a:gd name="T16" fmla="*/ 16 w 42"/>
                    <a:gd name="T17" fmla="*/ 73 h 73"/>
                    <a:gd name="T18" fmla="*/ 35 w 42"/>
                    <a:gd name="T19" fmla="*/ 67 h 73"/>
                    <a:gd name="T20" fmla="*/ 42 w 42"/>
                    <a:gd name="T21" fmla="*/ 49 h 73"/>
                    <a:gd name="T22" fmla="*/ 36 w 42"/>
                    <a:gd name="T23" fmla="*/ 33 h 73"/>
                    <a:gd name="T24" fmla="*/ 20 w 42"/>
                    <a:gd name="T25" fmla="*/ 28 h 73"/>
                    <a:gd name="T26" fmla="*/ 9 w 42"/>
                    <a:gd name="T27" fmla="*/ 29 h 73"/>
                    <a:gd name="T28" fmla="*/ 9 w 42"/>
                    <a:gd name="T29" fmla="*/ 6 h 73"/>
                    <a:gd name="T30" fmla="*/ 39 w 42"/>
                    <a:gd name="T31" fmla="*/ 6 h 73"/>
                    <a:gd name="T32" fmla="*/ 39 w 42"/>
                    <a:gd name="T33" fmla="*/ 0 h 73"/>
                    <a:gd name="T34" fmla="*/ 2 w 42"/>
                    <a:gd name="T35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2" h="73">
                      <a:moveTo>
                        <a:pt x="2" y="0"/>
                      </a:move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6" y="35"/>
                        <a:pt x="11" y="34"/>
                        <a:pt x="17" y="34"/>
                      </a:cubicBezTo>
                      <a:cubicBezTo>
                        <a:pt x="29" y="34"/>
                        <a:pt x="35" y="40"/>
                        <a:pt x="35" y="51"/>
                      </a:cubicBezTo>
                      <a:cubicBezTo>
                        <a:pt x="35" y="56"/>
                        <a:pt x="33" y="60"/>
                        <a:pt x="29" y="63"/>
                      </a:cubicBezTo>
                      <a:cubicBezTo>
                        <a:pt x="25" y="66"/>
                        <a:pt x="21" y="67"/>
                        <a:pt x="16" y="67"/>
                      </a:cubicBezTo>
                      <a:cubicBezTo>
                        <a:pt x="10" y="67"/>
                        <a:pt x="5" y="66"/>
                        <a:pt x="0" y="63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5" y="72"/>
                        <a:pt x="11" y="73"/>
                        <a:pt x="16" y="73"/>
                      </a:cubicBezTo>
                      <a:cubicBezTo>
                        <a:pt x="24" y="73"/>
                        <a:pt x="30" y="71"/>
                        <a:pt x="35" y="67"/>
                      </a:cubicBezTo>
                      <a:cubicBezTo>
                        <a:pt x="40" y="63"/>
                        <a:pt x="42" y="57"/>
                        <a:pt x="42" y="49"/>
                      </a:cubicBezTo>
                      <a:cubicBezTo>
                        <a:pt x="42" y="42"/>
                        <a:pt x="40" y="37"/>
                        <a:pt x="36" y="33"/>
                      </a:cubicBezTo>
                      <a:cubicBezTo>
                        <a:pt x="32" y="29"/>
                        <a:pt x="27" y="28"/>
                        <a:pt x="20" y="28"/>
                      </a:cubicBezTo>
                      <a:cubicBezTo>
                        <a:pt x="16" y="28"/>
                        <a:pt x="12" y="28"/>
                        <a:pt x="9" y="29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39" y="6"/>
                        <a:pt x="39" y="6"/>
                        <a:pt x="39" y="6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9" name="íšḻîdê"/>
                <p:cNvSpPr/>
                <p:nvPr/>
              </p:nvSpPr>
              <p:spPr bwMode="auto">
                <a:xfrm>
                  <a:off x="3802" y="1999"/>
                  <a:ext cx="22" cy="34"/>
                </a:xfrm>
                <a:custGeom>
                  <a:avLst/>
                  <a:gdLst>
                    <a:gd name="T0" fmla="*/ 48 w 48"/>
                    <a:gd name="T1" fmla="*/ 37 h 74"/>
                    <a:gd name="T2" fmla="*/ 24 w 48"/>
                    <a:gd name="T3" fmla="*/ 0 h 74"/>
                    <a:gd name="T4" fmla="*/ 0 w 48"/>
                    <a:gd name="T5" fmla="*/ 37 h 74"/>
                    <a:gd name="T6" fmla="*/ 24 w 48"/>
                    <a:gd name="T7" fmla="*/ 74 h 74"/>
                    <a:gd name="T8" fmla="*/ 48 w 48"/>
                    <a:gd name="T9" fmla="*/ 37 h 74"/>
                    <a:gd name="T10" fmla="*/ 24 w 48"/>
                    <a:gd name="T11" fmla="*/ 6 h 74"/>
                    <a:gd name="T12" fmla="*/ 40 w 48"/>
                    <a:gd name="T13" fmla="*/ 37 h 74"/>
                    <a:gd name="T14" fmla="*/ 24 w 48"/>
                    <a:gd name="T15" fmla="*/ 68 h 74"/>
                    <a:gd name="T16" fmla="*/ 7 w 48"/>
                    <a:gd name="T17" fmla="*/ 37 h 74"/>
                    <a:gd name="T18" fmla="*/ 24 w 48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74">
                      <a:moveTo>
                        <a:pt x="48" y="37"/>
                      </a:moveTo>
                      <a:cubicBezTo>
                        <a:pt x="48" y="12"/>
                        <a:pt x="40" y="0"/>
                        <a:pt x="24" y="0"/>
                      </a:cubicBezTo>
                      <a:cubicBezTo>
                        <a:pt x="8" y="0"/>
                        <a:pt x="0" y="12"/>
                        <a:pt x="0" y="37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8" y="62"/>
                        <a:pt x="48" y="37"/>
                      </a:cubicBezTo>
                      <a:close/>
                      <a:moveTo>
                        <a:pt x="24" y="6"/>
                      </a:moveTo>
                      <a:cubicBezTo>
                        <a:pt x="35" y="6"/>
                        <a:pt x="40" y="17"/>
                        <a:pt x="40" y="37"/>
                      </a:cubicBezTo>
                      <a:cubicBezTo>
                        <a:pt x="40" y="57"/>
                        <a:pt x="35" y="68"/>
                        <a:pt x="24" y="68"/>
                      </a:cubicBezTo>
                      <a:cubicBezTo>
                        <a:pt x="13" y="68"/>
                        <a:pt x="7" y="57"/>
                        <a:pt x="7" y="37"/>
                      </a:cubicBezTo>
                      <a:cubicBezTo>
                        <a:pt x="7" y="17"/>
                        <a:pt x="13" y="6"/>
                        <a:pt x="24" y="6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0" name="iŝļidé"/>
                <p:cNvSpPr/>
                <p:nvPr/>
              </p:nvSpPr>
              <p:spPr bwMode="auto">
                <a:xfrm>
                  <a:off x="3832" y="1999"/>
                  <a:ext cx="11" cy="33"/>
                </a:xfrm>
                <a:custGeom>
                  <a:avLst/>
                  <a:gdLst>
                    <a:gd name="T0" fmla="*/ 0 w 11"/>
                    <a:gd name="T1" fmla="*/ 6 h 33"/>
                    <a:gd name="T2" fmla="*/ 1 w 11"/>
                    <a:gd name="T3" fmla="*/ 8 h 33"/>
                    <a:gd name="T4" fmla="*/ 7 w 11"/>
                    <a:gd name="T5" fmla="*/ 4 h 33"/>
                    <a:gd name="T6" fmla="*/ 7 w 11"/>
                    <a:gd name="T7" fmla="*/ 33 h 33"/>
                    <a:gd name="T8" fmla="*/ 11 w 11"/>
                    <a:gd name="T9" fmla="*/ 33 h 33"/>
                    <a:gd name="T10" fmla="*/ 11 w 11"/>
                    <a:gd name="T11" fmla="*/ 0 h 33"/>
                    <a:gd name="T12" fmla="*/ 7 w 11"/>
                    <a:gd name="T13" fmla="*/ 0 h 33"/>
                    <a:gd name="T14" fmla="*/ 0 w 11"/>
                    <a:gd name="T15" fmla="*/ 6 h 33"/>
                    <a:gd name="T16" fmla="*/ 0 w 11"/>
                    <a:gd name="T17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33">
                      <a:moveTo>
                        <a:pt x="0" y="6"/>
                      </a:moveTo>
                      <a:lnTo>
                        <a:pt x="1" y="8"/>
                      </a:lnTo>
                      <a:lnTo>
                        <a:pt x="7" y="4"/>
                      </a:lnTo>
                      <a:lnTo>
                        <a:pt x="7" y="33"/>
                      </a:lnTo>
                      <a:lnTo>
                        <a:pt x="11" y="33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1" name="ïṩļïdè"/>
                <p:cNvSpPr/>
                <p:nvPr/>
              </p:nvSpPr>
              <p:spPr bwMode="auto">
                <a:xfrm>
                  <a:off x="3855" y="1999"/>
                  <a:ext cx="22" cy="34"/>
                </a:xfrm>
                <a:custGeom>
                  <a:avLst/>
                  <a:gdLst>
                    <a:gd name="T0" fmla="*/ 24 w 47"/>
                    <a:gd name="T1" fmla="*/ 0 h 74"/>
                    <a:gd name="T2" fmla="*/ 0 w 47"/>
                    <a:gd name="T3" fmla="*/ 37 h 74"/>
                    <a:gd name="T4" fmla="*/ 24 w 47"/>
                    <a:gd name="T5" fmla="*/ 74 h 74"/>
                    <a:gd name="T6" fmla="*/ 47 w 47"/>
                    <a:gd name="T7" fmla="*/ 37 h 74"/>
                    <a:gd name="T8" fmla="*/ 24 w 47"/>
                    <a:gd name="T9" fmla="*/ 0 h 74"/>
                    <a:gd name="T10" fmla="*/ 7 w 47"/>
                    <a:gd name="T11" fmla="*/ 37 h 74"/>
                    <a:gd name="T12" fmla="*/ 24 w 47"/>
                    <a:gd name="T13" fmla="*/ 6 h 74"/>
                    <a:gd name="T14" fmla="*/ 40 w 47"/>
                    <a:gd name="T15" fmla="*/ 37 h 74"/>
                    <a:gd name="T16" fmla="*/ 24 w 47"/>
                    <a:gd name="T17" fmla="*/ 68 h 74"/>
                    <a:gd name="T18" fmla="*/ 7 w 47"/>
                    <a:gd name="T19" fmla="*/ 3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" h="74">
                      <a:moveTo>
                        <a:pt x="24" y="0"/>
                      </a:moveTo>
                      <a:cubicBezTo>
                        <a:pt x="8" y="0"/>
                        <a:pt x="0" y="12"/>
                        <a:pt x="0" y="37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7" y="62"/>
                        <a:pt x="47" y="37"/>
                      </a:cubicBezTo>
                      <a:cubicBezTo>
                        <a:pt x="47" y="12"/>
                        <a:pt x="40" y="0"/>
                        <a:pt x="24" y="0"/>
                      </a:cubicBezTo>
                      <a:close/>
                      <a:moveTo>
                        <a:pt x="7" y="37"/>
                      </a:moveTo>
                      <a:cubicBezTo>
                        <a:pt x="7" y="17"/>
                        <a:pt x="12" y="6"/>
                        <a:pt x="24" y="6"/>
                      </a:cubicBezTo>
                      <a:cubicBezTo>
                        <a:pt x="34" y="6"/>
                        <a:pt x="40" y="17"/>
                        <a:pt x="40" y="37"/>
                      </a:cubicBezTo>
                      <a:cubicBezTo>
                        <a:pt x="40" y="57"/>
                        <a:pt x="34" y="68"/>
                        <a:pt x="24" y="68"/>
                      </a:cubicBezTo>
                      <a:cubicBezTo>
                        <a:pt x="12" y="68"/>
                        <a:pt x="7" y="57"/>
                        <a:pt x="7" y="37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2" name="i$ľíḍè"/>
                <p:cNvSpPr/>
                <p:nvPr/>
              </p:nvSpPr>
              <p:spPr bwMode="auto">
                <a:xfrm>
                  <a:off x="3802" y="2097"/>
                  <a:ext cx="22" cy="34"/>
                </a:xfrm>
                <a:custGeom>
                  <a:avLst/>
                  <a:gdLst>
                    <a:gd name="T0" fmla="*/ 48 w 48"/>
                    <a:gd name="T1" fmla="*/ 38 h 75"/>
                    <a:gd name="T2" fmla="*/ 24 w 48"/>
                    <a:gd name="T3" fmla="*/ 0 h 75"/>
                    <a:gd name="T4" fmla="*/ 0 w 48"/>
                    <a:gd name="T5" fmla="*/ 38 h 75"/>
                    <a:gd name="T6" fmla="*/ 24 w 48"/>
                    <a:gd name="T7" fmla="*/ 75 h 75"/>
                    <a:gd name="T8" fmla="*/ 48 w 48"/>
                    <a:gd name="T9" fmla="*/ 38 h 75"/>
                    <a:gd name="T10" fmla="*/ 24 w 48"/>
                    <a:gd name="T11" fmla="*/ 7 h 75"/>
                    <a:gd name="T12" fmla="*/ 40 w 48"/>
                    <a:gd name="T13" fmla="*/ 38 h 75"/>
                    <a:gd name="T14" fmla="*/ 24 w 48"/>
                    <a:gd name="T15" fmla="*/ 68 h 75"/>
                    <a:gd name="T16" fmla="*/ 7 w 48"/>
                    <a:gd name="T17" fmla="*/ 38 h 75"/>
                    <a:gd name="T18" fmla="*/ 24 w 48"/>
                    <a:gd name="T19" fmla="*/ 7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75">
                      <a:moveTo>
                        <a:pt x="48" y="38"/>
                      </a:moveTo>
                      <a:cubicBezTo>
                        <a:pt x="48" y="13"/>
                        <a:pt x="40" y="0"/>
                        <a:pt x="24" y="0"/>
                      </a:cubicBezTo>
                      <a:cubicBezTo>
                        <a:pt x="8" y="0"/>
                        <a:pt x="0" y="13"/>
                        <a:pt x="0" y="38"/>
                      </a:cubicBezTo>
                      <a:cubicBezTo>
                        <a:pt x="0" y="62"/>
                        <a:pt x="8" y="75"/>
                        <a:pt x="24" y="75"/>
                      </a:cubicBezTo>
                      <a:cubicBezTo>
                        <a:pt x="40" y="75"/>
                        <a:pt x="48" y="62"/>
                        <a:pt x="48" y="38"/>
                      </a:cubicBezTo>
                      <a:close/>
                      <a:moveTo>
                        <a:pt x="24" y="7"/>
                      </a:moveTo>
                      <a:cubicBezTo>
                        <a:pt x="35" y="7"/>
                        <a:pt x="40" y="17"/>
                        <a:pt x="40" y="38"/>
                      </a:cubicBezTo>
                      <a:cubicBezTo>
                        <a:pt x="40" y="58"/>
                        <a:pt x="35" y="68"/>
                        <a:pt x="24" y="68"/>
                      </a:cubicBezTo>
                      <a:cubicBezTo>
                        <a:pt x="13" y="68"/>
                        <a:pt x="7" y="58"/>
                        <a:pt x="7" y="38"/>
                      </a:cubicBezTo>
                      <a:cubicBezTo>
                        <a:pt x="7" y="17"/>
                        <a:pt x="13" y="7"/>
                        <a:pt x="24" y="7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3" name="ïşḻiďê"/>
                <p:cNvSpPr/>
                <p:nvPr/>
              </p:nvSpPr>
              <p:spPr bwMode="auto">
                <a:xfrm>
                  <a:off x="3832" y="2097"/>
                  <a:ext cx="11" cy="34"/>
                </a:xfrm>
                <a:custGeom>
                  <a:avLst/>
                  <a:gdLst>
                    <a:gd name="T0" fmla="*/ 0 w 11"/>
                    <a:gd name="T1" fmla="*/ 7 h 34"/>
                    <a:gd name="T2" fmla="*/ 1 w 11"/>
                    <a:gd name="T3" fmla="*/ 9 h 34"/>
                    <a:gd name="T4" fmla="*/ 7 w 11"/>
                    <a:gd name="T5" fmla="*/ 4 h 34"/>
                    <a:gd name="T6" fmla="*/ 7 w 11"/>
                    <a:gd name="T7" fmla="*/ 34 h 34"/>
                    <a:gd name="T8" fmla="*/ 11 w 11"/>
                    <a:gd name="T9" fmla="*/ 34 h 34"/>
                    <a:gd name="T10" fmla="*/ 11 w 11"/>
                    <a:gd name="T11" fmla="*/ 0 h 34"/>
                    <a:gd name="T12" fmla="*/ 7 w 11"/>
                    <a:gd name="T13" fmla="*/ 0 h 34"/>
                    <a:gd name="T14" fmla="*/ 0 w 11"/>
                    <a:gd name="T15" fmla="*/ 7 h 34"/>
                    <a:gd name="T16" fmla="*/ 0 w 11"/>
                    <a:gd name="T17" fmla="*/ 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34">
                      <a:moveTo>
                        <a:pt x="0" y="7"/>
                      </a:moveTo>
                      <a:lnTo>
                        <a:pt x="1" y="9"/>
                      </a:lnTo>
                      <a:lnTo>
                        <a:pt x="7" y="4"/>
                      </a:lnTo>
                      <a:lnTo>
                        <a:pt x="7" y="34"/>
                      </a:lnTo>
                      <a:lnTo>
                        <a:pt x="11" y="34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4" name="ï$1ïḑe"/>
                <p:cNvSpPr/>
                <p:nvPr/>
              </p:nvSpPr>
              <p:spPr bwMode="auto">
                <a:xfrm>
                  <a:off x="3856" y="2097"/>
                  <a:ext cx="20" cy="34"/>
                </a:xfrm>
                <a:custGeom>
                  <a:avLst/>
                  <a:gdLst>
                    <a:gd name="T0" fmla="*/ 39 w 42"/>
                    <a:gd name="T1" fmla="*/ 0 h 74"/>
                    <a:gd name="T2" fmla="*/ 2 w 42"/>
                    <a:gd name="T3" fmla="*/ 0 h 74"/>
                    <a:gd name="T4" fmla="*/ 1 w 42"/>
                    <a:gd name="T5" fmla="*/ 37 h 74"/>
                    <a:gd name="T6" fmla="*/ 17 w 42"/>
                    <a:gd name="T7" fmla="*/ 35 h 74"/>
                    <a:gd name="T8" fmla="*/ 35 w 42"/>
                    <a:gd name="T9" fmla="*/ 51 h 74"/>
                    <a:gd name="T10" fmla="*/ 29 w 42"/>
                    <a:gd name="T11" fmla="*/ 64 h 74"/>
                    <a:gd name="T12" fmla="*/ 16 w 42"/>
                    <a:gd name="T13" fmla="*/ 67 h 74"/>
                    <a:gd name="T14" fmla="*/ 0 w 42"/>
                    <a:gd name="T15" fmla="*/ 64 h 74"/>
                    <a:gd name="T16" fmla="*/ 0 w 42"/>
                    <a:gd name="T17" fmla="*/ 71 h 74"/>
                    <a:gd name="T18" fmla="*/ 16 w 42"/>
                    <a:gd name="T19" fmla="*/ 74 h 74"/>
                    <a:gd name="T20" fmla="*/ 35 w 42"/>
                    <a:gd name="T21" fmla="*/ 67 h 74"/>
                    <a:gd name="T22" fmla="*/ 42 w 42"/>
                    <a:gd name="T23" fmla="*/ 49 h 74"/>
                    <a:gd name="T24" fmla="*/ 36 w 42"/>
                    <a:gd name="T25" fmla="*/ 34 h 74"/>
                    <a:gd name="T26" fmla="*/ 20 w 42"/>
                    <a:gd name="T27" fmla="*/ 28 h 74"/>
                    <a:gd name="T28" fmla="*/ 9 w 42"/>
                    <a:gd name="T29" fmla="*/ 30 h 74"/>
                    <a:gd name="T30" fmla="*/ 9 w 42"/>
                    <a:gd name="T31" fmla="*/ 6 h 74"/>
                    <a:gd name="T32" fmla="*/ 39 w 42"/>
                    <a:gd name="T33" fmla="*/ 6 h 74"/>
                    <a:gd name="T34" fmla="*/ 39 w 42"/>
                    <a:gd name="T35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2" h="74">
                      <a:moveTo>
                        <a:pt x="39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8" y="35"/>
                        <a:pt x="13" y="35"/>
                        <a:pt x="17" y="35"/>
                      </a:cubicBezTo>
                      <a:cubicBezTo>
                        <a:pt x="29" y="35"/>
                        <a:pt x="35" y="40"/>
                        <a:pt x="35" y="51"/>
                      </a:cubicBezTo>
                      <a:cubicBezTo>
                        <a:pt x="35" y="56"/>
                        <a:pt x="33" y="61"/>
                        <a:pt x="29" y="64"/>
                      </a:cubicBezTo>
                      <a:cubicBezTo>
                        <a:pt x="25" y="66"/>
                        <a:pt x="21" y="67"/>
                        <a:pt x="16" y="67"/>
                      </a:cubicBezTo>
                      <a:cubicBezTo>
                        <a:pt x="10" y="67"/>
                        <a:pt x="5" y="66"/>
                        <a:pt x="0" y="64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5" y="73"/>
                        <a:pt x="11" y="74"/>
                        <a:pt x="16" y="74"/>
                      </a:cubicBezTo>
                      <a:cubicBezTo>
                        <a:pt x="24" y="74"/>
                        <a:pt x="30" y="71"/>
                        <a:pt x="35" y="67"/>
                      </a:cubicBezTo>
                      <a:cubicBezTo>
                        <a:pt x="40" y="63"/>
                        <a:pt x="42" y="57"/>
                        <a:pt x="42" y="49"/>
                      </a:cubicBezTo>
                      <a:cubicBezTo>
                        <a:pt x="42" y="43"/>
                        <a:pt x="40" y="38"/>
                        <a:pt x="36" y="34"/>
                      </a:cubicBezTo>
                      <a:cubicBezTo>
                        <a:pt x="32" y="30"/>
                        <a:pt x="27" y="28"/>
                        <a:pt x="20" y="28"/>
                      </a:cubicBezTo>
                      <a:cubicBezTo>
                        <a:pt x="15" y="28"/>
                        <a:pt x="11" y="29"/>
                        <a:pt x="9" y="3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39" y="6"/>
                        <a:pt x="39" y="6"/>
                        <a:pt x="39" y="6"/>
                      </a:cubicBezTo>
                      <a:cubicBezTo>
                        <a:pt x="39" y="0"/>
                        <a:pt x="39" y="0"/>
                        <a:pt x="39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5" name="iṣľïḓê"/>
                <p:cNvSpPr/>
                <p:nvPr/>
              </p:nvSpPr>
              <p:spPr bwMode="auto">
                <a:xfrm>
                  <a:off x="3773" y="2189"/>
                  <a:ext cx="20" cy="34"/>
                </a:xfrm>
                <a:custGeom>
                  <a:avLst/>
                  <a:gdLst>
                    <a:gd name="T0" fmla="*/ 42 w 44"/>
                    <a:gd name="T1" fmla="*/ 19 h 73"/>
                    <a:gd name="T2" fmla="*/ 36 w 44"/>
                    <a:gd name="T3" fmla="*/ 4 h 73"/>
                    <a:gd name="T4" fmla="*/ 21 w 44"/>
                    <a:gd name="T5" fmla="*/ 0 h 73"/>
                    <a:gd name="T6" fmla="*/ 3 w 44"/>
                    <a:gd name="T7" fmla="*/ 4 h 73"/>
                    <a:gd name="T8" fmla="*/ 4 w 44"/>
                    <a:gd name="T9" fmla="*/ 11 h 73"/>
                    <a:gd name="T10" fmla="*/ 22 w 44"/>
                    <a:gd name="T11" fmla="*/ 6 h 73"/>
                    <a:gd name="T12" fmla="*/ 31 w 44"/>
                    <a:gd name="T13" fmla="*/ 10 h 73"/>
                    <a:gd name="T14" fmla="*/ 34 w 44"/>
                    <a:gd name="T15" fmla="*/ 19 h 73"/>
                    <a:gd name="T16" fmla="*/ 17 w 44"/>
                    <a:gd name="T17" fmla="*/ 48 h 73"/>
                    <a:gd name="T18" fmla="*/ 0 w 44"/>
                    <a:gd name="T19" fmla="*/ 67 h 73"/>
                    <a:gd name="T20" fmla="*/ 0 w 44"/>
                    <a:gd name="T21" fmla="*/ 73 h 73"/>
                    <a:gd name="T22" fmla="*/ 44 w 44"/>
                    <a:gd name="T23" fmla="*/ 73 h 73"/>
                    <a:gd name="T24" fmla="*/ 44 w 44"/>
                    <a:gd name="T25" fmla="*/ 67 h 73"/>
                    <a:gd name="T26" fmla="*/ 9 w 44"/>
                    <a:gd name="T27" fmla="*/ 67 h 73"/>
                    <a:gd name="T28" fmla="*/ 22 w 44"/>
                    <a:gd name="T29" fmla="*/ 53 h 73"/>
                    <a:gd name="T30" fmla="*/ 42 w 44"/>
                    <a:gd name="T31" fmla="*/ 1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73">
                      <a:moveTo>
                        <a:pt x="42" y="19"/>
                      </a:moveTo>
                      <a:cubicBezTo>
                        <a:pt x="42" y="12"/>
                        <a:pt x="40" y="7"/>
                        <a:pt x="36" y="4"/>
                      </a:cubicBezTo>
                      <a:cubicBezTo>
                        <a:pt x="32" y="1"/>
                        <a:pt x="27" y="0"/>
                        <a:pt x="21" y="0"/>
                      </a:cubicBezTo>
                      <a:cubicBezTo>
                        <a:pt x="16" y="0"/>
                        <a:pt x="10" y="1"/>
                        <a:pt x="3" y="4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10" y="8"/>
                        <a:pt x="16" y="6"/>
                        <a:pt x="22" y="6"/>
                      </a:cubicBezTo>
                      <a:cubicBezTo>
                        <a:pt x="25" y="6"/>
                        <a:pt x="28" y="7"/>
                        <a:pt x="31" y="10"/>
                      </a:cubicBezTo>
                      <a:cubicBezTo>
                        <a:pt x="33" y="12"/>
                        <a:pt x="34" y="15"/>
                        <a:pt x="34" y="19"/>
                      </a:cubicBezTo>
                      <a:cubicBezTo>
                        <a:pt x="34" y="26"/>
                        <a:pt x="29" y="36"/>
                        <a:pt x="17" y="48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44" y="67"/>
                        <a:pt x="44" y="67"/>
                        <a:pt x="44" y="67"/>
                      </a:cubicBezTo>
                      <a:cubicBezTo>
                        <a:pt x="9" y="67"/>
                        <a:pt x="9" y="67"/>
                        <a:pt x="9" y="67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36" y="38"/>
                        <a:pt x="42" y="27"/>
                        <a:pt x="42" y="19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6" name="îṡ1íḋe"/>
                <p:cNvSpPr/>
                <p:nvPr/>
              </p:nvSpPr>
              <p:spPr bwMode="auto">
                <a:xfrm>
                  <a:off x="3799" y="2189"/>
                  <a:ext cx="22" cy="34"/>
                </a:xfrm>
                <a:custGeom>
                  <a:avLst/>
                  <a:gdLst>
                    <a:gd name="T0" fmla="*/ 48 w 48"/>
                    <a:gd name="T1" fmla="*/ 37 h 74"/>
                    <a:gd name="T2" fmla="*/ 24 w 48"/>
                    <a:gd name="T3" fmla="*/ 0 h 74"/>
                    <a:gd name="T4" fmla="*/ 0 w 48"/>
                    <a:gd name="T5" fmla="*/ 37 h 74"/>
                    <a:gd name="T6" fmla="*/ 24 w 48"/>
                    <a:gd name="T7" fmla="*/ 74 h 74"/>
                    <a:gd name="T8" fmla="*/ 48 w 48"/>
                    <a:gd name="T9" fmla="*/ 37 h 74"/>
                    <a:gd name="T10" fmla="*/ 24 w 48"/>
                    <a:gd name="T11" fmla="*/ 6 h 74"/>
                    <a:gd name="T12" fmla="*/ 40 w 48"/>
                    <a:gd name="T13" fmla="*/ 37 h 74"/>
                    <a:gd name="T14" fmla="*/ 24 w 48"/>
                    <a:gd name="T15" fmla="*/ 68 h 74"/>
                    <a:gd name="T16" fmla="*/ 7 w 48"/>
                    <a:gd name="T17" fmla="*/ 37 h 74"/>
                    <a:gd name="T18" fmla="*/ 24 w 48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74">
                      <a:moveTo>
                        <a:pt x="48" y="37"/>
                      </a:moveTo>
                      <a:cubicBezTo>
                        <a:pt x="48" y="12"/>
                        <a:pt x="40" y="0"/>
                        <a:pt x="24" y="0"/>
                      </a:cubicBezTo>
                      <a:cubicBezTo>
                        <a:pt x="8" y="0"/>
                        <a:pt x="0" y="12"/>
                        <a:pt x="0" y="37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8" y="62"/>
                        <a:pt x="48" y="37"/>
                      </a:cubicBezTo>
                      <a:close/>
                      <a:moveTo>
                        <a:pt x="24" y="6"/>
                      </a:moveTo>
                      <a:cubicBezTo>
                        <a:pt x="35" y="6"/>
                        <a:pt x="40" y="17"/>
                        <a:pt x="40" y="37"/>
                      </a:cubicBezTo>
                      <a:cubicBezTo>
                        <a:pt x="40" y="57"/>
                        <a:pt x="35" y="68"/>
                        <a:pt x="24" y="68"/>
                      </a:cubicBezTo>
                      <a:cubicBezTo>
                        <a:pt x="13" y="68"/>
                        <a:pt x="7" y="57"/>
                        <a:pt x="7" y="37"/>
                      </a:cubicBezTo>
                      <a:cubicBezTo>
                        <a:pt x="7" y="17"/>
                        <a:pt x="13" y="6"/>
                        <a:pt x="24" y="6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7" name="îŝliḍê"/>
                <p:cNvSpPr/>
                <p:nvPr/>
              </p:nvSpPr>
              <p:spPr bwMode="auto">
                <a:xfrm>
                  <a:off x="3826" y="2189"/>
                  <a:ext cx="22" cy="34"/>
                </a:xfrm>
                <a:custGeom>
                  <a:avLst/>
                  <a:gdLst>
                    <a:gd name="T0" fmla="*/ 47 w 47"/>
                    <a:gd name="T1" fmla="*/ 37 h 74"/>
                    <a:gd name="T2" fmla="*/ 24 w 47"/>
                    <a:gd name="T3" fmla="*/ 0 h 74"/>
                    <a:gd name="T4" fmla="*/ 0 w 47"/>
                    <a:gd name="T5" fmla="*/ 37 h 74"/>
                    <a:gd name="T6" fmla="*/ 24 w 47"/>
                    <a:gd name="T7" fmla="*/ 74 h 74"/>
                    <a:gd name="T8" fmla="*/ 47 w 47"/>
                    <a:gd name="T9" fmla="*/ 37 h 74"/>
                    <a:gd name="T10" fmla="*/ 24 w 47"/>
                    <a:gd name="T11" fmla="*/ 6 h 74"/>
                    <a:gd name="T12" fmla="*/ 40 w 47"/>
                    <a:gd name="T13" fmla="*/ 37 h 74"/>
                    <a:gd name="T14" fmla="*/ 24 w 47"/>
                    <a:gd name="T15" fmla="*/ 68 h 74"/>
                    <a:gd name="T16" fmla="*/ 7 w 47"/>
                    <a:gd name="T17" fmla="*/ 37 h 74"/>
                    <a:gd name="T18" fmla="*/ 24 w 47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" h="74">
                      <a:moveTo>
                        <a:pt x="47" y="37"/>
                      </a:moveTo>
                      <a:cubicBezTo>
                        <a:pt x="47" y="12"/>
                        <a:pt x="40" y="0"/>
                        <a:pt x="24" y="0"/>
                      </a:cubicBezTo>
                      <a:cubicBezTo>
                        <a:pt x="8" y="0"/>
                        <a:pt x="0" y="12"/>
                        <a:pt x="0" y="37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7" y="62"/>
                        <a:pt x="47" y="37"/>
                      </a:cubicBezTo>
                      <a:close/>
                      <a:moveTo>
                        <a:pt x="24" y="6"/>
                      </a:moveTo>
                      <a:cubicBezTo>
                        <a:pt x="35" y="6"/>
                        <a:pt x="40" y="17"/>
                        <a:pt x="40" y="37"/>
                      </a:cubicBezTo>
                      <a:cubicBezTo>
                        <a:pt x="40" y="57"/>
                        <a:pt x="35" y="68"/>
                        <a:pt x="24" y="68"/>
                      </a:cubicBezTo>
                      <a:cubicBezTo>
                        <a:pt x="13" y="68"/>
                        <a:pt x="7" y="57"/>
                        <a:pt x="7" y="37"/>
                      </a:cubicBezTo>
                      <a:cubicBezTo>
                        <a:pt x="7" y="17"/>
                        <a:pt x="13" y="6"/>
                        <a:pt x="24" y="6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8" name="îsľîḑe"/>
                <p:cNvSpPr/>
                <p:nvPr/>
              </p:nvSpPr>
              <p:spPr bwMode="auto">
                <a:xfrm>
                  <a:off x="3853" y="2189"/>
                  <a:ext cx="21" cy="34"/>
                </a:xfrm>
                <a:custGeom>
                  <a:avLst/>
                  <a:gdLst>
                    <a:gd name="T0" fmla="*/ 24 w 47"/>
                    <a:gd name="T1" fmla="*/ 0 h 74"/>
                    <a:gd name="T2" fmla="*/ 0 w 47"/>
                    <a:gd name="T3" fmla="*/ 37 h 74"/>
                    <a:gd name="T4" fmla="*/ 24 w 47"/>
                    <a:gd name="T5" fmla="*/ 74 h 74"/>
                    <a:gd name="T6" fmla="*/ 47 w 47"/>
                    <a:gd name="T7" fmla="*/ 37 h 74"/>
                    <a:gd name="T8" fmla="*/ 24 w 47"/>
                    <a:gd name="T9" fmla="*/ 0 h 74"/>
                    <a:gd name="T10" fmla="*/ 7 w 47"/>
                    <a:gd name="T11" fmla="*/ 37 h 74"/>
                    <a:gd name="T12" fmla="*/ 24 w 47"/>
                    <a:gd name="T13" fmla="*/ 6 h 74"/>
                    <a:gd name="T14" fmla="*/ 40 w 47"/>
                    <a:gd name="T15" fmla="*/ 37 h 74"/>
                    <a:gd name="T16" fmla="*/ 24 w 47"/>
                    <a:gd name="T17" fmla="*/ 68 h 74"/>
                    <a:gd name="T18" fmla="*/ 7 w 47"/>
                    <a:gd name="T19" fmla="*/ 3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" h="74">
                      <a:moveTo>
                        <a:pt x="24" y="0"/>
                      </a:moveTo>
                      <a:cubicBezTo>
                        <a:pt x="8" y="0"/>
                        <a:pt x="0" y="12"/>
                        <a:pt x="0" y="37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7" y="62"/>
                        <a:pt x="47" y="37"/>
                      </a:cubicBezTo>
                      <a:cubicBezTo>
                        <a:pt x="47" y="12"/>
                        <a:pt x="40" y="0"/>
                        <a:pt x="24" y="0"/>
                      </a:cubicBezTo>
                      <a:close/>
                      <a:moveTo>
                        <a:pt x="7" y="37"/>
                      </a:moveTo>
                      <a:cubicBezTo>
                        <a:pt x="7" y="17"/>
                        <a:pt x="12" y="6"/>
                        <a:pt x="24" y="6"/>
                      </a:cubicBezTo>
                      <a:cubicBezTo>
                        <a:pt x="34" y="6"/>
                        <a:pt x="40" y="17"/>
                        <a:pt x="40" y="37"/>
                      </a:cubicBezTo>
                      <a:cubicBezTo>
                        <a:pt x="40" y="57"/>
                        <a:pt x="34" y="68"/>
                        <a:pt x="24" y="68"/>
                      </a:cubicBezTo>
                      <a:cubicBezTo>
                        <a:pt x="12" y="68"/>
                        <a:pt x="7" y="57"/>
                        <a:pt x="7" y="37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9" name="işḻîḋê"/>
                <p:cNvSpPr/>
                <p:nvPr/>
              </p:nvSpPr>
              <p:spPr bwMode="auto">
                <a:xfrm>
                  <a:off x="3773" y="2287"/>
                  <a:ext cx="20" cy="34"/>
                </a:xfrm>
                <a:custGeom>
                  <a:avLst/>
                  <a:gdLst>
                    <a:gd name="T0" fmla="*/ 42 w 44"/>
                    <a:gd name="T1" fmla="*/ 19 h 74"/>
                    <a:gd name="T2" fmla="*/ 36 w 44"/>
                    <a:gd name="T3" fmla="*/ 5 h 74"/>
                    <a:gd name="T4" fmla="*/ 21 w 44"/>
                    <a:gd name="T5" fmla="*/ 0 h 74"/>
                    <a:gd name="T6" fmla="*/ 3 w 44"/>
                    <a:gd name="T7" fmla="*/ 5 h 74"/>
                    <a:gd name="T8" fmla="*/ 4 w 44"/>
                    <a:gd name="T9" fmla="*/ 12 h 74"/>
                    <a:gd name="T10" fmla="*/ 22 w 44"/>
                    <a:gd name="T11" fmla="*/ 7 h 74"/>
                    <a:gd name="T12" fmla="*/ 31 w 44"/>
                    <a:gd name="T13" fmla="*/ 10 h 74"/>
                    <a:gd name="T14" fmla="*/ 34 w 44"/>
                    <a:gd name="T15" fmla="*/ 20 h 74"/>
                    <a:gd name="T16" fmla="*/ 17 w 44"/>
                    <a:gd name="T17" fmla="*/ 49 h 74"/>
                    <a:gd name="T18" fmla="*/ 0 w 44"/>
                    <a:gd name="T19" fmla="*/ 67 h 74"/>
                    <a:gd name="T20" fmla="*/ 0 w 44"/>
                    <a:gd name="T21" fmla="*/ 74 h 74"/>
                    <a:gd name="T22" fmla="*/ 44 w 44"/>
                    <a:gd name="T23" fmla="*/ 74 h 74"/>
                    <a:gd name="T24" fmla="*/ 44 w 44"/>
                    <a:gd name="T25" fmla="*/ 67 h 74"/>
                    <a:gd name="T26" fmla="*/ 9 w 44"/>
                    <a:gd name="T27" fmla="*/ 67 h 74"/>
                    <a:gd name="T28" fmla="*/ 22 w 44"/>
                    <a:gd name="T29" fmla="*/ 53 h 74"/>
                    <a:gd name="T30" fmla="*/ 42 w 44"/>
                    <a:gd name="T31" fmla="*/ 19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74">
                      <a:moveTo>
                        <a:pt x="42" y="19"/>
                      </a:moveTo>
                      <a:cubicBezTo>
                        <a:pt x="42" y="13"/>
                        <a:pt x="40" y="8"/>
                        <a:pt x="36" y="5"/>
                      </a:cubicBezTo>
                      <a:cubicBezTo>
                        <a:pt x="32" y="2"/>
                        <a:pt x="27" y="0"/>
                        <a:pt x="21" y="0"/>
                      </a:cubicBezTo>
                      <a:cubicBezTo>
                        <a:pt x="16" y="0"/>
                        <a:pt x="10" y="2"/>
                        <a:pt x="3" y="5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10" y="9"/>
                        <a:pt x="16" y="7"/>
                        <a:pt x="22" y="7"/>
                      </a:cubicBezTo>
                      <a:cubicBezTo>
                        <a:pt x="25" y="7"/>
                        <a:pt x="28" y="8"/>
                        <a:pt x="31" y="10"/>
                      </a:cubicBezTo>
                      <a:cubicBezTo>
                        <a:pt x="33" y="13"/>
                        <a:pt x="34" y="16"/>
                        <a:pt x="34" y="20"/>
                      </a:cubicBezTo>
                      <a:cubicBezTo>
                        <a:pt x="34" y="26"/>
                        <a:pt x="29" y="36"/>
                        <a:pt x="17" y="49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44" y="74"/>
                        <a:pt x="44" y="74"/>
                        <a:pt x="44" y="74"/>
                      </a:cubicBezTo>
                      <a:cubicBezTo>
                        <a:pt x="44" y="67"/>
                        <a:pt x="44" y="67"/>
                        <a:pt x="44" y="67"/>
                      </a:cubicBezTo>
                      <a:cubicBezTo>
                        <a:pt x="9" y="67"/>
                        <a:pt x="9" y="67"/>
                        <a:pt x="9" y="67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36" y="39"/>
                        <a:pt x="42" y="28"/>
                        <a:pt x="42" y="19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60" name="îSḷîďé"/>
                <p:cNvSpPr/>
                <p:nvPr/>
              </p:nvSpPr>
              <p:spPr bwMode="auto">
                <a:xfrm>
                  <a:off x="3773" y="2385"/>
                  <a:ext cx="20" cy="34"/>
                </a:xfrm>
                <a:custGeom>
                  <a:avLst/>
                  <a:gdLst>
                    <a:gd name="T0" fmla="*/ 42 w 44"/>
                    <a:gd name="T1" fmla="*/ 19 h 73"/>
                    <a:gd name="T2" fmla="*/ 36 w 44"/>
                    <a:gd name="T3" fmla="*/ 5 h 73"/>
                    <a:gd name="T4" fmla="*/ 21 w 44"/>
                    <a:gd name="T5" fmla="*/ 0 h 73"/>
                    <a:gd name="T6" fmla="*/ 3 w 44"/>
                    <a:gd name="T7" fmla="*/ 5 h 73"/>
                    <a:gd name="T8" fmla="*/ 4 w 44"/>
                    <a:gd name="T9" fmla="*/ 12 h 73"/>
                    <a:gd name="T10" fmla="*/ 22 w 44"/>
                    <a:gd name="T11" fmla="*/ 6 h 73"/>
                    <a:gd name="T12" fmla="*/ 31 w 44"/>
                    <a:gd name="T13" fmla="*/ 10 h 73"/>
                    <a:gd name="T14" fmla="*/ 34 w 44"/>
                    <a:gd name="T15" fmla="*/ 19 h 73"/>
                    <a:gd name="T16" fmla="*/ 17 w 44"/>
                    <a:gd name="T17" fmla="*/ 49 h 73"/>
                    <a:gd name="T18" fmla="*/ 0 w 44"/>
                    <a:gd name="T19" fmla="*/ 67 h 73"/>
                    <a:gd name="T20" fmla="*/ 0 w 44"/>
                    <a:gd name="T21" fmla="*/ 73 h 73"/>
                    <a:gd name="T22" fmla="*/ 44 w 44"/>
                    <a:gd name="T23" fmla="*/ 73 h 73"/>
                    <a:gd name="T24" fmla="*/ 44 w 44"/>
                    <a:gd name="T25" fmla="*/ 67 h 73"/>
                    <a:gd name="T26" fmla="*/ 9 w 44"/>
                    <a:gd name="T27" fmla="*/ 67 h 73"/>
                    <a:gd name="T28" fmla="*/ 22 w 44"/>
                    <a:gd name="T29" fmla="*/ 53 h 73"/>
                    <a:gd name="T30" fmla="*/ 42 w 44"/>
                    <a:gd name="T31" fmla="*/ 1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73">
                      <a:moveTo>
                        <a:pt x="42" y="19"/>
                      </a:moveTo>
                      <a:cubicBezTo>
                        <a:pt x="42" y="13"/>
                        <a:pt x="40" y="8"/>
                        <a:pt x="36" y="5"/>
                      </a:cubicBezTo>
                      <a:cubicBezTo>
                        <a:pt x="32" y="2"/>
                        <a:pt x="27" y="0"/>
                        <a:pt x="21" y="0"/>
                      </a:cubicBezTo>
                      <a:cubicBezTo>
                        <a:pt x="16" y="0"/>
                        <a:pt x="10" y="2"/>
                        <a:pt x="3" y="5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10" y="8"/>
                        <a:pt x="16" y="6"/>
                        <a:pt x="22" y="6"/>
                      </a:cubicBezTo>
                      <a:cubicBezTo>
                        <a:pt x="25" y="6"/>
                        <a:pt x="28" y="8"/>
                        <a:pt x="31" y="10"/>
                      </a:cubicBezTo>
                      <a:cubicBezTo>
                        <a:pt x="33" y="13"/>
                        <a:pt x="34" y="16"/>
                        <a:pt x="34" y="19"/>
                      </a:cubicBezTo>
                      <a:cubicBezTo>
                        <a:pt x="34" y="26"/>
                        <a:pt x="29" y="36"/>
                        <a:pt x="17" y="49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44" y="67"/>
                        <a:pt x="44" y="67"/>
                        <a:pt x="44" y="67"/>
                      </a:cubicBezTo>
                      <a:cubicBezTo>
                        <a:pt x="9" y="67"/>
                        <a:pt x="9" y="67"/>
                        <a:pt x="9" y="67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36" y="39"/>
                        <a:pt x="42" y="27"/>
                        <a:pt x="42" y="19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61" name="iṡľíḓê"/>
                <p:cNvSpPr/>
                <p:nvPr/>
              </p:nvSpPr>
              <p:spPr bwMode="auto">
                <a:xfrm>
                  <a:off x="3773" y="2484"/>
                  <a:ext cx="20" cy="33"/>
                </a:xfrm>
                <a:custGeom>
                  <a:avLst/>
                  <a:gdLst>
                    <a:gd name="T0" fmla="*/ 21 w 44"/>
                    <a:gd name="T1" fmla="*/ 0 h 73"/>
                    <a:gd name="T2" fmla="*/ 3 w 44"/>
                    <a:gd name="T3" fmla="*/ 5 h 73"/>
                    <a:gd name="T4" fmla="*/ 4 w 44"/>
                    <a:gd name="T5" fmla="*/ 11 h 73"/>
                    <a:gd name="T6" fmla="*/ 22 w 44"/>
                    <a:gd name="T7" fmla="*/ 6 h 73"/>
                    <a:gd name="T8" fmla="*/ 31 w 44"/>
                    <a:gd name="T9" fmla="*/ 10 h 73"/>
                    <a:gd name="T10" fmla="*/ 34 w 44"/>
                    <a:gd name="T11" fmla="*/ 19 h 73"/>
                    <a:gd name="T12" fmla="*/ 17 w 44"/>
                    <a:gd name="T13" fmla="*/ 49 h 73"/>
                    <a:gd name="T14" fmla="*/ 0 w 44"/>
                    <a:gd name="T15" fmla="*/ 67 h 73"/>
                    <a:gd name="T16" fmla="*/ 0 w 44"/>
                    <a:gd name="T17" fmla="*/ 73 h 73"/>
                    <a:gd name="T18" fmla="*/ 44 w 44"/>
                    <a:gd name="T19" fmla="*/ 73 h 73"/>
                    <a:gd name="T20" fmla="*/ 44 w 44"/>
                    <a:gd name="T21" fmla="*/ 67 h 73"/>
                    <a:gd name="T22" fmla="*/ 9 w 44"/>
                    <a:gd name="T23" fmla="*/ 67 h 73"/>
                    <a:gd name="T24" fmla="*/ 22 w 44"/>
                    <a:gd name="T25" fmla="*/ 53 h 73"/>
                    <a:gd name="T26" fmla="*/ 42 w 44"/>
                    <a:gd name="T27" fmla="*/ 19 h 73"/>
                    <a:gd name="T28" fmla="*/ 36 w 44"/>
                    <a:gd name="T29" fmla="*/ 4 h 73"/>
                    <a:gd name="T30" fmla="*/ 21 w 44"/>
                    <a:gd name="T31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73">
                      <a:moveTo>
                        <a:pt x="21" y="0"/>
                      </a:moveTo>
                      <a:cubicBezTo>
                        <a:pt x="16" y="0"/>
                        <a:pt x="10" y="1"/>
                        <a:pt x="3" y="5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10" y="8"/>
                        <a:pt x="16" y="6"/>
                        <a:pt x="22" y="6"/>
                      </a:cubicBezTo>
                      <a:cubicBezTo>
                        <a:pt x="25" y="6"/>
                        <a:pt x="28" y="7"/>
                        <a:pt x="31" y="10"/>
                      </a:cubicBezTo>
                      <a:cubicBezTo>
                        <a:pt x="33" y="12"/>
                        <a:pt x="34" y="15"/>
                        <a:pt x="34" y="19"/>
                      </a:cubicBezTo>
                      <a:cubicBezTo>
                        <a:pt x="34" y="26"/>
                        <a:pt x="29" y="35"/>
                        <a:pt x="17" y="49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44" y="67"/>
                        <a:pt x="44" y="67"/>
                        <a:pt x="44" y="67"/>
                      </a:cubicBezTo>
                      <a:cubicBezTo>
                        <a:pt x="9" y="67"/>
                        <a:pt x="9" y="67"/>
                        <a:pt x="9" y="67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36" y="38"/>
                        <a:pt x="42" y="27"/>
                        <a:pt x="42" y="19"/>
                      </a:cubicBezTo>
                      <a:cubicBezTo>
                        <a:pt x="42" y="12"/>
                        <a:pt x="40" y="7"/>
                        <a:pt x="36" y="4"/>
                      </a:cubicBezTo>
                      <a:cubicBezTo>
                        <a:pt x="32" y="1"/>
                        <a:pt x="27" y="0"/>
                        <a:pt x="21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62" name="íṣļïḑe"/>
                <p:cNvSpPr/>
                <p:nvPr/>
              </p:nvSpPr>
              <p:spPr bwMode="auto">
                <a:xfrm>
                  <a:off x="3799" y="2287"/>
                  <a:ext cx="22" cy="34"/>
                </a:xfrm>
                <a:custGeom>
                  <a:avLst/>
                  <a:gdLst>
                    <a:gd name="T0" fmla="*/ 24 w 48"/>
                    <a:gd name="T1" fmla="*/ 0 h 74"/>
                    <a:gd name="T2" fmla="*/ 0 w 48"/>
                    <a:gd name="T3" fmla="*/ 38 h 74"/>
                    <a:gd name="T4" fmla="*/ 24 w 48"/>
                    <a:gd name="T5" fmla="*/ 74 h 74"/>
                    <a:gd name="T6" fmla="*/ 48 w 48"/>
                    <a:gd name="T7" fmla="*/ 38 h 74"/>
                    <a:gd name="T8" fmla="*/ 24 w 48"/>
                    <a:gd name="T9" fmla="*/ 0 h 74"/>
                    <a:gd name="T10" fmla="*/ 7 w 48"/>
                    <a:gd name="T11" fmla="*/ 38 h 74"/>
                    <a:gd name="T12" fmla="*/ 24 w 48"/>
                    <a:gd name="T13" fmla="*/ 7 h 74"/>
                    <a:gd name="T14" fmla="*/ 40 w 48"/>
                    <a:gd name="T15" fmla="*/ 38 h 74"/>
                    <a:gd name="T16" fmla="*/ 24 w 48"/>
                    <a:gd name="T17" fmla="*/ 68 h 74"/>
                    <a:gd name="T18" fmla="*/ 7 w 48"/>
                    <a:gd name="T19" fmla="*/ 3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74">
                      <a:moveTo>
                        <a:pt x="24" y="0"/>
                      </a:moveTo>
                      <a:cubicBezTo>
                        <a:pt x="8" y="0"/>
                        <a:pt x="0" y="13"/>
                        <a:pt x="0" y="38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8" y="62"/>
                        <a:pt x="48" y="38"/>
                      </a:cubicBezTo>
                      <a:cubicBezTo>
                        <a:pt x="48" y="13"/>
                        <a:pt x="40" y="0"/>
                        <a:pt x="24" y="0"/>
                      </a:cubicBezTo>
                      <a:close/>
                      <a:moveTo>
                        <a:pt x="7" y="38"/>
                      </a:moveTo>
                      <a:cubicBezTo>
                        <a:pt x="7" y="17"/>
                        <a:pt x="13" y="7"/>
                        <a:pt x="24" y="7"/>
                      </a:cubicBezTo>
                      <a:cubicBezTo>
                        <a:pt x="35" y="7"/>
                        <a:pt x="40" y="17"/>
                        <a:pt x="40" y="38"/>
                      </a:cubicBezTo>
                      <a:cubicBezTo>
                        <a:pt x="40" y="58"/>
                        <a:pt x="35" y="68"/>
                        <a:pt x="24" y="68"/>
                      </a:cubicBezTo>
                      <a:cubicBezTo>
                        <a:pt x="13" y="68"/>
                        <a:pt x="7" y="58"/>
                        <a:pt x="7" y="38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63" name="îšḻíḋé"/>
                <p:cNvSpPr/>
                <p:nvPr/>
              </p:nvSpPr>
              <p:spPr bwMode="auto">
                <a:xfrm>
                  <a:off x="3826" y="2287"/>
                  <a:ext cx="22" cy="34"/>
                </a:xfrm>
                <a:custGeom>
                  <a:avLst/>
                  <a:gdLst>
                    <a:gd name="T0" fmla="*/ 47 w 47"/>
                    <a:gd name="T1" fmla="*/ 38 h 74"/>
                    <a:gd name="T2" fmla="*/ 24 w 47"/>
                    <a:gd name="T3" fmla="*/ 0 h 74"/>
                    <a:gd name="T4" fmla="*/ 0 w 47"/>
                    <a:gd name="T5" fmla="*/ 38 h 74"/>
                    <a:gd name="T6" fmla="*/ 24 w 47"/>
                    <a:gd name="T7" fmla="*/ 74 h 74"/>
                    <a:gd name="T8" fmla="*/ 47 w 47"/>
                    <a:gd name="T9" fmla="*/ 38 h 74"/>
                    <a:gd name="T10" fmla="*/ 24 w 47"/>
                    <a:gd name="T11" fmla="*/ 7 h 74"/>
                    <a:gd name="T12" fmla="*/ 40 w 47"/>
                    <a:gd name="T13" fmla="*/ 38 h 74"/>
                    <a:gd name="T14" fmla="*/ 24 w 47"/>
                    <a:gd name="T15" fmla="*/ 68 h 74"/>
                    <a:gd name="T16" fmla="*/ 7 w 47"/>
                    <a:gd name="T17" fmla="*/ 38 h 74"/>
                    <a:gd name="T18" fmla="*/ 24 w 47"/>
                    <a:gd name="T19" fmla="*/ 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" h="74">
                      <a:moveTo>
                        <a:pt x="47" y="38"/>
                      </a:moveTo>
                      <a:cubicBezTo>
                        <a:pt x="47" y="13"/>
                        <a:pt x="40" y="0"/>
                        <a:pt x="24" y="0"/>
                      </a:cubicBezTo>
                      <a:cubicBezTo>
                        <a:pt x="8" y="0"/>
                        <a:pt x="0" y="13"/>
                        <a:pt x="0" y="38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7" y="62"/>
                        <a:pt x="47" y="38"/>
                      </a:cubicBezTo>
                      <a:close/>
                      <a:moveTo>
                        <a:pt x="24" y="7"/>
                      </a:moveTo>
                      <a:cubicBezTo>
                        <a:pt x="35" y="7"/>
                        <a:pt x="40" y="17"/>
                        <a:pt x="40" y="38"/>
                      </a:cubicBezTo>
                      <a:cubicBezTo>
                        <a:pt x="40" y="58"/>
                        <a:pt x="35" y="68"/>
                        <a:pt x="24" y="68"/>
                      </a:cubicBezTo>
                      <a:cubicBezTo>
                        <a:pt x="13" y="68"/>
                        <a:pt x="7" y="58"/>
                        <a:pt x="7" y="38"/>
                      </a:cubicBezTo>
                      <a:cubicBezTo>
                        <a:pt x="7" y="17"/>
                        <a:pt x="13" y="7"/>
                        <a:pt x="24" y="7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64" name="îṥḻiḓê"/>
                <p:cNvSpPr/>
                <p:nvPr/>
              </p:nvSpPr>
              <p:spPr bwMode="auto">
                <a:xfrm>
                  <a:off x="3854" y="2287"/>
                  <a:ext cx="19" cy="34"/>
                </a:xfrm>
                <a:custGeom>
                  <a:avLst/>
                  <a:gdLst>
                    <a:gd name="T0" fmla="*/ 2 w 42"/>
                    <a:gd name="T1" fmla="*/ 0 h 73"/>
                    <a:gd name="T2" fmla="*/ 1 w 42"/>
                    <a:gd name="T3" fmla="*/ 37 h 73"/>
                    <a:gd name="T4" fmla="*/ 17 w 42"/>
                    <a:gd name="T5" fmla="*/ 34 h 73"/>
                    <a:gd name="T6" fmla="*/ 35 w 42"/>
                    <a:gd name="T7" fmla="*/ 51 h 73"/>
                    <a:gd name="T8" fmla="*/ 29 w 42"/>
                    <a:gd name="T9" fmla="*/ 63 h 73"/>
                    <a:gd name="T10" fmla="*/ 16 w 42"/>
                    <a:gd name="T11" fmla="*/ 67 h 73"/>
                    <a:gd name="T12" fmla="*/ 0 w 42"/>
                    <a:gd name="T13" fmla="*/ 63 h 73"/>
                    <a:gd name="T14" fmla="*/ 0 w 42"/>
                    <a:gd name="T15" fmla="*/ 71 h 73"/>
                    <a:gd name="T16" fmla="*/ 16 w 42"/>
                    <a:gd name="T17" fmla="*/ 73 h 73"/>
                    <a:gd name="T18" fmla="*/ 35 w 42"/>
                    <a:gd name="T19" fmla="*/ 67 h 73"/>
                    <a:gd name="T20" fmla="*/ 42 w 42"/>
                    <a:gd name="T21" fmla="*/ 49 h 73"/>
                    <a:gd name="T22" fmla="*/ 36 w 42"/>
                    <a:gd name="T23" fmla="*/ 34 h 73"/>
                    <a:gd name="T24" fmla="*/ 20 w 42"/>
                    <a:gd name="T25" fmla="*/ 28 h 73"/>
                    <a:gd name="T26" fmla="*/ 8 w 42"/>
                    <a:gd name="T27" fmla="*/ 30 h 73"/>
                    <a:gd name="T28" fmla="*/ 9 w 42"/>
                    <a:gd name="T29" fmla="*/ 6 h 73"/>
                    <a:gd name="T30" fmla="*/ 39 w 42"/>
                    <a:gd name="T31" fmla="*/ 6 h 73"/>
                    <a:gd name="T32" fmla="*/ 39 w 42"/>
                    <a:gd name="T33" fmla="*/ 0 h 73"/>
                    <a:gd name="T34" fmla="*/ 2 w 42"/>
                    <a:gd name="T35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2" h="73">
                      <a:moveTo>
                        <a:pt x="2" y="0"/>
                      </a:move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6" y="35"/>
                        <a:pt x="11" y="34"/>
                        <a:pt x="17" y="34"/>
                      </a:cubicBezTo>
                      <a:cubicBezTo>
                        <a:pt x="29" y="34"/>
                        <a:pt x="35" y="40"/>
                        <a:pt x="35" y="51"/>
                      </a:cubicBezTo>
                      <a:cubicBezTo>
                        <a:pt x="35" y="56"/>
                        <a:pt x="33" y="60"/>
                        <a:pt x="29" y="63"/>
                      </a:cubicBezTo>
                      <a:cubicBezTo>
                        <a:pt x="25" y="66"/>
                        <a:pt x="21" y="67"/>
                        <a:pt x="16" y="67"/>
                      </a:cubicBezTo>
                      <a:cubicBezTo>
                        <a:pt x="10" y="67"/>
                        <a:pt x="5" y="66"/>
                        <a:pt x="0" y="63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5" y="73"/>
                        <a:pt x="11" y="73"/>
                        <a:pt x="16" y="73"/>
                      </a:cubicBezTo>
                      <a:cubicBezTo>
                        <a:pt x="24" y="73"/>
                        <a:pt x="30" y="71"/>
                        <a:pt x="35" y="67"/>
                      </a:cubicBezTo>
                      <a:cubicBezTo>
                        <a:pt x="40" y="63"/>
                        <a:pt x="42" y="57"/>
                        <a:pt x="42" y="49"/>
                      </a:cubicBezTo>
                      <a:cubicBezTo>
                        <a:pt x="42" y="43"/>
                        <a:pt x="40" y="37"/>
                        <a:pt x="36" y="34"/>
                      </a:cubicBezTo>
                      <a:cubicBezTo>
                        <a:pt x="32" y="30"/>
                        <a:pt x="27" y="28"/>
                        <a:pt x="20" y="28"/>
                      </a:cubicBezTo>
                      <a:cubicBezTo>
                        <a:pt x="16" y="28"/>
                        <a:pt x="12" y="28"/>
                        <a:pt x="8" y="3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39" y="6"/>
                        <a:pt x="39" y="6"/>
                        <a:pt x="39" y="6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65" name="iS1iḓe"/>
                <p:cNvSpPr/>
                <p:nvPr/>
              </p:nvSpPr>
              <p:spPr bwMode="auto">
                <a:xfrm>
                  <a:off x="3799" y="2385"/>
                  <a:ext cx="22" cy="34"/>
                </a:xfrm>
                <a:custGeom>
                  <a:avLst/>
                  <a:gdLst>
                    <a:gd name="T0" fmla="*/ 48 w 48"/>
                    <a:gd name="T1" fmla="*/ 37 h 74"/>
                    <a:gd name="T2" fmla="*/ 24 w 48"/>
                    <a:gd name="T3" fmla="*/ 0 h 74"/>
                    <a:gd name="T4" fmla="*/ 0 w 48"/>
                    <a:gd name="T5" fmla="*/ 37 h 74"/>
                    <a:gd name="T6" fmla="*/ 24 w 48"/>
                    <a:gd name="T7" fmla="*/ 74 h 74"/>
                    <a:gd name="T8" fmla="*/ 48 w 48"/>
                    <a:gd name="T9" fmla="*/ 37 h 74"/>
                    <a:gd name="T10" fmla="*/ 24 w 48"/>
                    <a:gd name="T11" fmla="*/ 6 h 74"/>
                    <a:gd name="T12" fmla="*/ 40 w 48"/>
                    <a:gd name="T13" fmla="*/ 37 h 74"/>
                    <a:gd name="T14" fmla="*/ 24 w 48"/>
                    <a:gd name="T15" fmla="*/ 68 h 74"/>
                    <a:gd name="T16" fmla="*/ 7 w 48"/>
                    <a:gd name="T17" fmla="*/ 37 h 74"/>
                    <a:gd name="T18" fmla="*/ 24 w 48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74">
                      <a:moveTo>
                        <a:pt x="48" y="37"/>
                      </a:moveTo>
                      <a:cubicBezTo>
                        <a:pt x="48" y="13"/>
                        <a:pt x="40" y="0"/>
                        <a:pt x="24" y="0"/>
                      </a:cubicBezTo>
                      <a:cubicBezTo>
                        <a:pt x="8" y="0"/>
                        <a:pt x="0" y="13"/>
                        <a:pt x="0" y="37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8" y="62"/>
                        <a:pt x="48" y="37"/>
                      </a:cubicBezTo>
                      <a:close/>
                      <a:moveTo>
                        <a:pt x="24" y="6"/>
                      </a:moveTo>
                      <a:cubicBezTo>
                        <a:pt x="35" y="6"/>
                        <a:pt x="40" y="17"/>
                        <a:pt x="40" y="37"/>
                      </a:cubicBezTo>
                      <a:cubicBezTo>
                        <a:pt x="40" y="58"/>
                        <a:pt x="35" y="68"/>
                        <a:pt x="24" y="68"/>
                      </a:cubicBezTo>
                      <a:cubicBezTo>
                        <a:pt x="13" y="68"/>
                        <a:pt x="7" y="58"/>
                        <a:pt x="7" y="37"/>
                      </a:cubicBezTo>
                      <a:cubicBezTo>
                        <a:pt x="7" y="17"/>
                        <a:pt x="13" y="6"/>
                        <a:pt x="24" y="6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66" name="íşḷîďê"/>
                <p:cNvSpPr/>
                <p:nvPr/>
              </p:nvSpPr>
              <p:spPr bwMode="auto">
                <a:xfrm>
                  <a:off x="3830" y="2386"/>
                  <a:ext cx="10" cy="33"/>
                </a:xfrm>
                <a:custGeom>
                  <a:avLst/>
                  <a:gdLst>
                    <a:gd name="T0" fmla="*/ 0 w 10"/>
                    <a:gd name="T1" fmla="*/ 6 h 33"/>
                    <a:gd name="T2" fmla="*/ 1 w 10"/>
                    <a:gd name="T3" fmla="*/ 8 h 33"/>
                    <a:gd name="T4" fmla="*/ 7 w 10"/>
                    <a:gd name="T5" fmla="*/ 3 h 33"/>
                    <a:gd name="T6" fmla="*/ 7 w 10"/>
                    <a:gd name="T7" fmla="*/ 33 h 33"/>
                    <a:gd name="T8" fmla="*/ 10 w 10"/>
                    <a:gd name="T9" fmla="*/ 33 h 33"/>
                    <a:gd name="T10" fmla="*/ 10 w 10"/>
                    <a:gd name="T11" fmla="*/ 0 h 33"/>
                    <a:gd name="T12" fmla="*/ 7 w 10"/>
                    <a:gd name="T13" fmla="*/ 0 h 33"/>
                    <a:gd name="T14" fmla="*/ 0 w 10"/>
                    <a:gd name="T15" fmla="*/ 6 h 33"/>
                    <a:gd name="T16" fmla="*/ 0 w 10"/>
                    <a:gd name="T17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33">
                      <a:moveTo>
                        <a:pt x="0" y="6"/>
                      </a:moveTo>
                      <a:lnTo>
                        <a:pt x="1" y="8"/>
                      </a:lnTo>
                      <a:lnTo>
                        <a:pt x="7" y="3"/>
                      </a:lnTo>
                      <a:lnTo>
                        <a:pt x="7" y="33"/>
                      </a:lnTo>
                      <a:lnTo>
                        <a:pt x="10" y="33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67" name="íSľíḋe"/>
                <p:cNvSpPr/>
                <p:nvPr/>
              </p:nvSpPr>
              <p:spPr bwMode="auto">
                <a:xfrm>
                  <a:off x="3853" y="2385"/>
                  <a:ext cx="21" cy="34"/>
                </a:xfrm>
                <a:custGeom>
                  <a:avLst/>
                  <a:gdLst>
                    <a:gd name="T0" fmla="*/ 24 w 47"/>
                    <a:gd name="T1" fmla="*/ 0 h 74"/>
                    <a:gd name="T2" fmla="*/ 0 w 47"/>
                    <a:gd name="T3" fmla="*/ 37 h 74"/>
                    <a:gd name="T4" fmla="*/ 24 w 47"/>
                    <a:gd name="T5" fmla="*/ 74 h 74"/>
                    <a:gd name="T6" fmla="*/ 47 w 47"/>
                    <a:gd name="T7" fmla="*/ 37 h 74"/>
                    <a:gd name="T8" fmla="*/ 24 w 47"/>
                    <a:gd name="T9" fmla="*/ 0 h 74"/>
                    <a:gd name="T10" fmla="*/ 7 w 47"/>
                    <a:gd name="T11" fmla="*/ 37 h 74"/>
                    <a:gd name="T12" fmla="*/ 24 w 47"/>
                    <a:gd name="T13" fmla="*/ 6 h 74"/>
                    <a:gd name="T14" fmla="*/ 40 w 47"/>
                    <a:gd name="T15" fmla="*/ 37 h 74"/>
                    <a:gd name="T16" fmla="*/ 24 w 47"/>
                    <a:gd name="T17" fmla="*/ 68 h 74"/>
                    <a:gd name="T18" fmla="*/ 7 w 47"/>
                    <a:gd name="T19" fmla="*/ 3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" h="74">
                      <a:moveTo>
                        <a:pt x="24" y="0"/>
                      </a:moveTo>
                      <a:cubicBezTo>
                        <a:pt x="8" y="0"/>
                        <a:pt x="0" y="13"/>
                        <a:pt x="0" y="37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7" y="62"/>
                        <a:pt x="47" y="37"/>
                      </a:cubicBezTo>
                      <a:cubicBezTo>
                        <a:pt x="47" y="13"/>
                        <a:pt x="40" y="0"/>
                        <a:pt x="24" y="0"/>
                      </a:cubicBezTo>
                      <a:close/>
                      <a:moveTo>
                        <a:pt x="7" y="37"/>
                      </a:moveTo>
                      <a:cubicBezTo>
                        <a:pt x="7" y="17"/>
                        <a:pt x="12" y="6"/>
                        <a:pt x="24" y="6"/>
                      </a:cubicBezTo>
                      <a:cubicBezTo>
                        <a:pt x="34" y="6"/>
                        <a:pt x="40" y="17"/>
                        <a:pt x="40" y="37"/>
                      </a:cubicBezTo>
                      <a:cubicBezTo>
                        <a:pt x="40" y="58"/>
                        <a:pt x="34" y="68"/>
                        <a:pt x="24" y="68"/>
                      </a:cubicBezTo>
                      <a:cubicBezTo>
                        <a:pt x="12" y="68"/>
                        <a:pt x="7" y="58"/>
                        <a:pt x="7" y="37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68" name="ísľîďè"/>
                <p:cNvSpPr/>
                <p:nvPr/>
              </p:nvSpPr>
              <p:spPr bwMode="auto">
                <a:xfrm>
                  <a:off x="3799" y="2484"/>
                  <a:ext cx="22" cy="34"/>
                </a:xfrm>
                <a:custGeom>
                  <a:avLst/>
                  <a:gdLst>
                    <a:gd name="T0" fmla="*/ 48 w 48"/>
                    <a:gd name="T1" fmla="*/ 37 h 74"/>
                    <a:gd name="T2" fmla="*/ 24 w 48"/>
                    <a:gd name="T3" fmla="*/ 0 h 74"/>
                    <a:gd name="T4" fmla="*/ 0 w 48"/>
                    <a:gd name="T5" fmla="*/ 37 h 74"/>
                    <a:gd name="T6" fmla="*/ 24 w 48"/>
                    <a:gd name="T7" fmla="*/ 74 h 74"/>
                    <a:gd name="T8" fmla="*/ 48 w 48"/>
                    <a:gd name="T9" fmla="*/ 37 h 74"/>
                    <a:gd name="T10" fmla="*/ 24 w 48"/>
                    <a:gd name="T11" fmla="*/ 6 h 74"/>
                    <a:gd name="T12" fmla="*/ 40 w 48"/>
                    <a:gd name="T13" fmla="*/ 37 h 74"/>
                    <a:gd name="T14" fmla="*/ 24 w 48"/>
                    <a:gd name="T15" fmla="*/ 68 h 74"/>
                    <a:gd name="T16" fmla="*/ 7 w 48"/>
                    <a:gd name="T17" fmla="*/ 37 h 74"/>
                    <a:gd name="T18" fmla="*/ 24 w 48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74">
                      <a:moveTo>
                        <a:pt x="48" y="37"/>
                      </a:moveTo>
                      <a:cubicBezTo>
                        <a:pt x="48" y="12"/>
                        <a:pt x="40" y="0"/>
                        <a:pt x="24" y="0"/>
                      </a:cubicBezTo>
                      <a:cubicBezTo>
                        <a:pt x="8" y="0"/>
                        <a:pt x="0" y="12"/>
                        <a:pt x="0" y="37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8" y="62"/>
                        <a:pt x="48" y="37"/>
                      </a:cubicBezTo>
                      <a:close/>
                      <a:moveTo>
                        <a:pt x="24" y="6"/>
                      </a:moveTo>
                      <a:cubicBezTo>
                        <a:pt x="35" y="6"/>
                        <a:pt x="40" y="17"/>
                        <a:pt x="40" y="37"/>
                      </a:cubicBezTo>
                      <a:cubicBezTo>
                        <a:pt x="40" y="57"/>
                        <a:pt x="35" y="68"/>
                        <a:pt x="24" y="68"/>
                      </a:cubicBezTo>
                      <a:cubicBezTo>
                        <a:pt x="13" y="68"/>
                        <a:pt x="7" y="57"/>
                        <a:pt x="7" y="37"/>
                      </a:cubicBezTo>
                      <a:cubicBezTo>
                        <a:pt x="7" y="17"/>
                        <a:pt x="13" y="6"/>
                        <a:pt x="24" y="6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69" name="i$ḷiďè"/>
                <p:cNvSpPr/>
                <p:nvPr/>
              </p:nvSpPr>
              <p:spPr bwMode="auto">
                <a:xfrm>
                  <a:off x="3830" y="2484"/>
                  <a:ext cx="10" cy="33"/>
                </a:xfrm>
                <a:custGeom>
                  <a:avLst/>
                  <a:gdLst>
                    <a:gd name="T0" fmla="*/ 0 w 10"/>
                    <a:gd name="T1" fmla="*/ 6 h 33"/>
                    <a:gd name="T2" fmla="*/ 1 w 10"/>
                    <a:gd name="T3" fmla="*/ 8 h 33"/>
                    <a:gd name="T4" fmla="*/ 7 w 10"/>
                    <a:gd name="T5" fmla="*/ 4 h 33"/>
                    <a:gd name="T6" fmla="*/ 7 w 10"/>
                    <a:gd name="T7" fmla="*/ 33 h 33"/>
                    <a:gd name="T8" fmla="*/ 10 w 10"/>
                    <a:gd name="T9" fmla="*/ 33 h 33"/>
                    <a:gd name="T10" fmla="*/ 10 w 10"/>
                    <a:gd name="T11" fmla="*/ 0 h 33"/>
                    <a:gd name="T12" fmla="*/ 7 w 10"/>
                    <a:gd name="T13" fmla="*/ 0 h 33"/>
                    <a:gd name="T14" fmla="*/ 0 w 10"/>
                    <a:gd name="T15" fmla="*/ 6 h 33"/>
                    <a:gd name="T16" fmla="*/ 0 w 10"/>
                    <a:gd name="T17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33">
                      <a:moveTo>
                        <a:pt x="0" y="6"/>
                      </a:moveTo>
                      <a:lnTo>
                        <a:pt x="1" y="8"/>
                      </a:lnTo>
                      <a:lnTo>
                        <a:pt x="7" y="4"/>
                      </a:lnTo>
                      <a:lnTo>
                        <a:pt x="7" y="33"/>
                      </a:lnTo>
                      <a:lnTo>
                        <a:pt x="10" y="33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70" name="îšļîḍé"/>
                <p:cNvSpPr/>
                <p:nvPr/>
              </p:nvSpPr>
              <p:spPr bwMode="auto">
                <a:xfrm>
                  <a:off x="3854" y="2484"/>
                  <a:ext cx="19" cy="34"/>
                </a:xfrm>
                <a:custGeom>
                  <a:avLst/>
                  <a:gdLst>
                    <a:gd name="T0" fmla="*/ 39 w 42"/>
                    <a:gd name="T1" fmla="*/ 0 h 73"/>
                    <a:gd name="T2" fmla="*/ 2 w 42"/>
                    <a:gd name="T3" fmla="*/ 0 h 73"/>
                    <a:gd name="T4" fmla="*/ 1 w 42"/>
                    <a:gd name="T5" fmla="*/ 36 h 73"/>
                    <a:gd name="T6" fmla="*/ 17 w 42"/>
                    <a:gd name="T7" fmla="*/ 34 h 73"/>
                    <a:gd name="T8" fmla="*/ 35 w 42"/>
                    <a:gd name="T9" fmla="*/ 50 h 73"/>
                    <a:gd name="T10" fmla="*/ 29 w 42"/>
                    <a:gd name="T11" fmla="*/ 63 h 73"/>
                    <a:gd name="T12" fmla="*/ 16 w 42"/>
                    <a:gd name="T13" fmla="*/ 67 h 73"/>
                    <a:gd name="T14" fmla="*/ 0 w 42"/>
                    <a:gd name="T15" fmla="*/ 63 h 73"/>
                    <a:gd name="T16" fmla="*/ 0 w 42"/>
                    <a:gd name="T17" fmla="*/ 70 h 73"/>
                    <a:gd name="T18" fmla="*/ 16 w 42"/>
                    <a:gd name="T19" fmla="*/ 73 h 73"/>
                    <a:gd name="T20" fmla="*/ 35 w 42"/>
                    <a:gd name="T21" fmla="*/ 67 h 73"/>
                    <a:gd name="T22" fmla="*/ 42 w 42"/>
                    <a:gd name="T23" fmla="*/ 48 h 73"/>
                    <a:gd name="T24" fmla="*/ 36 w 42"/>
                    <a:gd name="T25" fmla="*/ 33 h 73"/>
                    <a:gd name="T26" fmla="*/ 20 w 42"/>
                    <a:gd name="T27" fmla="*/ 28 h 73"/>
                    <a:gd name="T28" fmla="*/ 8 w 42"/>
                    <a:gd name="T29" fmla="*/ 29 h 73"/>
                    <a:gd name="T30" fmla="*/ 9 w 42"/>
                    <a:gd name="T31" fmla="*/ 6 h 73"/>
                    <a:gd name="T32" fmla="*/ 39 w 42"/>
                    <a:gd name="T33" fmla="*/ 6 h 73"/>
                    <a:gd name="T34" fmla="*/ 39 w 42"/>
                    <a:gd name="T35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2" h="73">
                      <a:moveTo>
                        <a:pt x="39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8" y="35"/>
                        <a:pt x="13" y="34"/>
                        <a:pt x="17" y="34"/>
                      </a:cubicBezTo>
                      <a:cubicBezTo>
                        <a:pt x="29" y="34"/>
                        <a:pt x="35" y="39"/>
                        <a:pt x="35" y="50"/>
                      </a:cubicBezTo>
                      <a:cubicBezTo>
                        <a:pt x="35" y="55"/>
                        <a:pt x="33" y="60"/>
                        <a:pt x="29" y="63"/>
                      </a:cubicBezTo>
                      <a:cubicBezTo>
                        <a:pt x="25" y="65"/>
                        <a:pt x="21" y="67"/>
                        <a:pt x="16" y="67"/>
                      </a:cubicBezTo>
                      <a:cubicBezTo>
                        <a:pt x="10" y="67"/>
                        <a:pt x="5" y="65"/>
                        <a:pt x="0" y="63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5" y="72"/>
                        <a:pt x="11" y="73"/>
                        <a:pt x="16" y="73"/>
                      </a:cubicBezTo>
                      <a:cubicBezTo>
                        <a:pt x="24" y="73"/>
                        <a:pt x="30" y="71"/>
                        <a:pt x="35" y="67"/>
                      </a:cubicBezTo>
                      <a:cubicBezTo>
                        <a:pt x="40" y="62"/>
                        <a:pt x="42" y="56"/>
                        <a:pt x="42" y="48"/>
                      </a:cubicBezTo>
                      <a:cubicBezTo>
                        <a:pt x="42" y="42"/>
                        <a:pt x="40" y="37"/>
                        <a:pt x="36" y="33"/>
                      </a:cubicBezTo>
                      <a:cubicBezTo>
                        <a:pt x="32" y="29"/>
                        <a:pt x="27" y="28"/>
                        <a:pt x="20" y="28"/>
                      </a:cubicBezTo>
                      <a:cubicBezTo>
                        <a:pt x="15" y="28"/>
                        <a:pt x="11" y="28"/>
                        <a:pt x="8" y="29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39" y="6"/>
                        <a:pt x="39" y="6"/>
                        <a:pt x="39" y="6"/>
                      </a:cubicBezTo>
                      <a:cubicBezTo>
                        <a:pt x="39" y="0"/>
                        <a:pt x="39" y="0"/>
                        <a:pt x="39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71" name="ïSḻíḑé"/>
                <p:cNvSpPr/>
                <p:nvPr/>
              </p:nvSpPr>
              <p:spPr bwMode="auto">
                <a:xfrm>
                  <a:off x="1918" y="2018"/>
                  <a:ext cx="2572" cy="1667"/>
                </a:xfrm>
                <a:custGeom>
                  <a:avLst/>
                  <a:gdLst>
                    <a:gd name="T0" fmla="*/ 5597 w 5597"/>
                    <a:gd name="T1" fmla="*/ 484 h 3626"/>
                    <a:gd name="T2" fmla="*/ 5110 w 5597"/>
                    <a:gd name="T3" fmla="*/ 0 h 3626"/>
                    <a:gd name="T4" fmla="*/ 484 w 5597"/>
                    <a:gd name="T5" fmla="*/ 0 h 3626"/>
                    <a:gd name="T6" fmla="*/ 0 w 5597"/>
                    <a:gd name="T7" fmla="*/ 484 h 3626"/>
                    <a:gd name="T8" fmla="*/ 0 w 5597"/>
                    <a:gd name="T9" fmla="*/ 3626 h 3626"/>
                    <a:gd name="T10" fmla="*/ 5597 w 5597"/>
                    <a:gd name="T11" fmla="*/ 3626 h 3626"/>
                    <a:gd name="T12" fmla="*/ 5597 w 5597"/>
                    <a:gd name="T13" fmla="*/ 484 h 3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97" h="3626">
                      <a:moveTo>
                        <a:pt x="5597" y="484"/>
                      </a:moveTo>
                      <a:cubicBezTo>
                        <a:pt x="5597" y="217"/>
                        <a:pt x="5377" y="0"/>
                        <a:pt x="5110" y="0"/>
                      </a:cubicBezTo>
                      <a:cubicBezTo>
                        <a:pt x="484" y="0"/>
                        <a:pt x="484" y="0"/>
                        <a:pt x="484" y="0"/>
                      </a:cubicBezTo>
                      <a:cubicBezTo>
                        <a:pt x="217" y="0"/>
                        <a:pt x="0" y="217"/>
                        <a:pt x="0" y="484"/>
                      </a:cubicBezTo>
                      <a:cubicBezTo>
                        <a:pt x="0" y="3626"/>
                        <a:pt x="0" y="3626"/>
                        <a:pt x="0" y="3626"/>
                      </a:cubicBezTo>
                      <a:cubicBezTo>
                        <a:pt x="5597" y="3626"/>
                        <a:pt x="5597" y="3626"/>
                        <a:pt x="5597" y="3626"/>
                      </a:cubicBezTo>
                      <a:lnTo>
                        <a:pt x="5597" y="484"/>
                      </a:lnTo>
                      <a:close/>
                    </a:path>
                  </a:pathLst>
                </a:custGeom>
                <a:solidFill>
                  <a:srgbClr val="183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72" name="íSḻïďè"/>
                <p:cNvSpPr/>
                <p:nvPr/>
              </p:nvSpPr>
              <p:spPr bwMode="auto">
                <a:xfrm>
                  <a:off x="2013" y="2113"/>
                  <a:ext cx="2385" cy="138"/>
                </a:xfrm>
                <a:custGeom>
                  <a:avLst/>
                  <a:gdLst>
                    <a:gd name="T0" fmla="*/ 4743 w 5189"/>
                    <a:gd name="T1" fmla="*/ 0 h 299"/>
                    <a:gd name="T2" fmla="*/ 440 w 5189"/>
                    <a:gd name="T3" fmla="*/ 0 h 299"/>
                    <a:gd name="T4" fmla="*/ 0 w 5189"/>
                    <a:gd name="T5" fmla="*/ 299 h 299"/>
                    <a:gd name="T6" fmla="*/ 5189 w 5189"/>
                    <a:gd name="T7" fmla="*/ 299 h 299"/>
                    <a:gd name="T8" fmla="*/ 4743 w 5189"/>
                    <a:gd name="T9" fmla="*/ 0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89" h="299">
                      <a:moveTo>
                        <a:pt x="4743" y="0"/>
                      </a:moveTo>
                      <a:cubicBezTo>
                        <a:pt x="440" y="0"/>
                        <a:pt x="440" y="0"/>
                        <a:pt x="440" y="0"/>
                      </a:cubicBezTo>
                      <a:cubicBezTo>
                        <a:pt x="10" y="0"/>
                        <a:pt x="0" y="23"/>
                        <a:pt x="0" y="299"/>
                      </a:cubicBezTo>
                      <a:cubicBezTo>
                        <a:pt x="5189" y="299"/>
                        <a:pt x="5189" y="299"/>
                        <a:pt x="5189" y="299"/>
                      </a:cubicBezTo>
                      <a:cubicBezTo>
                        <a:pt x="5189" y="11"/>
                        <a:pt x="5175" y="0"/>
                        <a:pt x="4743" y="0"/>
                      </a:cubicBezTo>
                      <a:close/>
                    </a:path>
                  </a:pathLst>
                </a:custGeom>
                <a:solidFill>
                  <a:srgbClr val="64BC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73" name="i$lïḓé"/>
                <p:cNvSpPr/>
                <p:nvPr/>
              </p:nvSpPr>
              <p:spPr bwMode="auto">
                <a:xfrm>
                  <a:off x="2008" y="2251"/>
                  <a:ext cx="2391" cy="1353"/>
                </a:xfrm>
                <a:custGeom>
                  <a:avLst/>
                  <a:gdLst>
                    <a:gd name="T0" fmla="*/ 11 w 5204"/>
                    <a:gd name="T1" fmla="*/ 0 h 2944"/>
                    <a:gd name="T2" fmla="*/ 0 w 5204"/>
                    <a:gd name="T3" fmla="*/ 150 h 2944"/>
                    <a:gd name="T4" fmla="*/ 0 w 5204"/>
                    <a:gd name="T5" fmla="*/ 2944 h 2944"/>
                    <a:gd name="T6" fmla="*/ 5204 w 5204"/>
                    <a:gd name="T7" fmla="*/ 2944 h 2944"/>
                    <a:gd name="T8" fmla="*/ 5204 w 5204"/>
                    <a:gd name="T9" fmla="*/ 150 h 2944"/>
                    <a:gd name="T10" fmla="*/ 5202 w 5204"/>
                    <a:gd name="T11" fmla="*/ 0 h 2944"/>
                    <a:gd name="T12" fmla="*/ 11 w 5204"/>
                    <a:gd name="T13" fmla="*/ 0 h 29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04" h="2944">
                      <a:moveTo>
                        <a:pt x="11" y="0"/>
                      </a:moveTo>
                      <a:cubicBezTo>
                        <a:pt x="4" y="45"/>
                        <a:pt x="0" y="95"/>
                        <a:pt x="0" y="150"/>
                      </a:cubicBezTo>
                      <a:cubicBezTo>
                        <a:pt x="0" y="2944"/>
                        <a:pt x="0" y="2944"/>
                        <a:pt x="0" y="2944"/>
                      </a:cubicBezTo>
                      <a:cubicBezTo>
                        <a:pt x="5204" y="2944"/>
                        <a:pt x="5204" y="2944"/>
                        <a:pt x="5204" y="2944"/>
                      </a:cubicBezTo>
                      <a:cubicBezTo>
                        <a:pt x="5204" y="150"/>
                        <a:pt x="5204" y="150"/>
                        <a:pt x="5204" y="150"/>
                      </a:cubicBezTo>
                      <a:cubicBezTo>
                        <a:pt x="5204" y="95"/>
                        <a:pt x="5200" y="0"/>
                        <a:pt x="5202" y="0"/>
                      </a:cubicBez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227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74" name="íṡ1ïḋé"/>
                <p:cNvSpPr/>
                <p:nvPr/>
              </p:nvSpPr>
              <p:spPr bwMode="auto">
                <a:xfrm>
                  <a:off x="1664" y="3685"/>
                  <a:ext cx="3079" cy="182"/>
                </a:xfrm>
                <a:custGeom>
                  <a:avLst/>
                  <a:gdLst>
                    <a:gd name="T0" fmla="*/ 0 w 6700"/>
                    <a:gd name="T1" fmla="*/ 0 h 397"/>
                    <a:gd name="T2" fmla="*/ 208 w 6700"/>
                    <a:gd name="T3" fmla="*/ 397 h 397"/>
                    <a:gd name="T4" fmla="*/ 6492 w 6700"/>
                    <a:gd name="T5" fmla="*/ 397 h 397"/>
                    <a:gd name="T6" fmla="*/ 6700 w 6700"/>
                    <a:gd name="T7" fmla="*/ 0 h 397"/>
                    <a:gd name="T8" fmla="*/ 0 w 6700"/>
                    <a:gd name="T9" fmla="*/ 0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00" h="397">
                      <a:moveTo>
                        <a:pt x="0" y="0"/>
                      </a:moveTo>
                      <a:cubicBezTo>
                        <a:pt x="2" y="170"/>
                        <a:pt x="95" y="397"/>
                        <a:pt x="208" y="397"/>
                      </a:cubicBezTo>
                      <a:cubicBezTo>
                        <a:pt x="6492" y="397"/>
                        <a:pt x="6492" y="397"/>
                        <a:pt x="6492" y="397"/>
                      </a:cubicBezTo>
                      <a:cubicBezTo>
                        <a:pt x="6606" y="397"/>
                        <a:pt x="6698" y="170"/>
                        <a:pt x="67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6ED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75" name="ís1íde"/>
                <p:cNvSpPr/>
                <p:nvPr/>
              </p:nvSpPr>
              <p:spPr bwMode="auto">
                <a:xfrm>
                  <a:off x="2215" y="2359"/>
                  <a:ext cx="1977" cy="1208"/>
                </a:xfrm>
                <a:custGeom>
                  <a:avLst/>
                  <a:gdLst>
                    <a:gd name="T0" fmla="*/ 0 w 1977"/>
                    <a:gd name="T1" fmla="*/ 1087 h 1208"/>
                    <a:gd name="T2" fmla="*/ 0 w 1977"/>
                    <a:gd name="T3" fmla="*/ 1208 h 1208"/>
                    <a:gd name="T4" fmla="*/ 1977 w 1977"/>
                    <a:gd name="T5" fmla="*/ 1208 h 1208"/>
                    <a:gd name="T6" fmla="*/ 1977 w 1977"/>
                    <a:gd name="T7" fmla="*/ 0 h 1208"/>
                    <a:gd name="T8" fmla="*/ 1865 w 1977"/>
                    <a:gd name="T9" fmla="*/ 91 h 1208"/>
                    <a:gd name="T10" fmla="*/ 1765 w 1977"/>
                    <a:gd name="T11" fmla="*/ 184 h 1208"/>
                    <a:gd name="T12" fmla="*/ 1599 w 1977"/>
                    <a:gd name="T13" fmla="*/ 376 h 1208"/>
                    <a:gd name="T14" fmla="*/ 1513 w 1977"/>
                    <a:gd name="T15" fmla="*/ 479 h 1208"/>
                    <a:gd name="T16" fmla="*/ 1231 w 1977"/>
                    <a:gd name="T17" fmla="*/ 483 h 1208"/>
                    <a:gd name="T18" fmla="*/ 985 w 1977"/>
                    <a:gd name="T19" fmla="*/ 683 h 1208"/>
                    <a:gd name="T20" fmla="*/ 770 w 1977"/>
                    <a:gd name="T21" fmla="*/ 706 h 1208"/>
                    <a:gd name="T22" fmla="*/ 545 w 1977"/>
                    <a:gd name="T23" fmla="*/ 885 h 1208"/>
                    <a:gd name="T24" fmla="*/ 514 w 1977"/>
                    <a:gd name="T25" fmla="*/ 947 h 1208"/>
                    <a:gd name="T26" fmla="*/ 0 w 1977"/>
                    <a:gd name="T27" fmla="*/ 1087 h 1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77" h="1208">
                      <a:moveTo>
                        <a:pt x="0" y="1087"/>
                      </a:moveTo>
                      <a:lnTo>
                        <a:pt x="0" y="1208"/>
                      </a:lnTo>
                      <a:lnTo>
                        <a:pt x="1977" y="1208"/>
                      </a:lnTo>
                      <a:lnTo>
                        <a:pt x="1977" y="0"/>
                      </a:lnTo>
                      <a:lnTo>
                        <a:pt x="1865" y="91"/>
                      </a:lnTo>
                      <a:lnTo>
                        <a:pt x="1765" y="184"/>
                      </a:lnTo>
                      <a:lnTo>
                        <a:pt x="1599" y="376"/>
                      </a:lnTo>
                      <a:lnTo>
                        <a:pt x="1513" y="479"/>
                      </a:lnTo>
                      <a:lnTo>
                        <a:pt x="1231" y="483"/>
                      </a:lnTo>
                      <a:lnTo>
                        <a:pt x="985" y="683"/>
                      </a:lnTo>
                      <a:lnTo>
                        <a:pt x="770" y="706"/>
                      </a:lnTo>
                      <a:lnTo>
                        <a:pt x="545" y="885"/>
                      </a:lnTo>
                      <a:lnTo>
                        <a:pt x="514" y="947"/>
                      </a:lnTo>
                      <a:lnTo>
                        <a:pt x="0" y="1087"/>
                      </a:lnTo>
                      <a:close/>
                    </a:path>
                  </a:pathLst>
                </a:custGeom>
                <a:solidFill>
                  <a:srgbClr val="EC60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76" name="íṣļîḑe"/>
                <p:cNvSpPr/>
                <p:nvPr/>
              </p:nvSpPr>
              <p:spPr bwMode="auto">
                <a:xfrm>
                  <a:off x="2227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77" name="iSļïḍê"/>
                <p:cNvSpPr/>
                <p:nvPr/>
              </p:nvSpPr>
              <p:spPr bwMode="auto">
                <a:xfrm>
                  <a:off x="2247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78" name="í$líďé"/>
                <p:cNvSpPr/>
                <p:nvPr/>
              </p:nvSpPr>
              <p:spPr bwMode="auto">
                <a:xfrm>
                  <a:off x="2267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79" name="iŝ1iḋe"/>
                <p:cNvSpPr/>
                <p:nvPr/>
              </p:nvSpPr>
              <p:spPr bwMode="auto">
                <a:xfrm>
                  <a:off x="2288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80" name="îSḻíďè"/>
                <p:cNvSpPr/>
                <p:nvPr/>
              </p:nvSpPr>
              <p:spPr bwMode="auto">
                <a:xfrm>
                  <a:off x="2308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81" name="îşḻïḑè"/>
                <p:cNvSpPr/>
                <p:nvPr/>
              </p:nvSpPr>
              <p:spPr bwMode="auto">
                <a:xfrm>
                  <a:off x="2328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82" name="îṣļiḓé"/>
                <p:cNvSpPr/>
                <p:nvPr/>
              </p:nvSpPr>
              <p:spPr bwMode="auto">
                <a:xfrm>
                  <a:off x="2348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83" name="iṣ1iḍê"/>
                <p:cNvSpPr/>
                <p:nvPr/>
              </p:nvSpPr>
              <p:spPr bwMode="auto">
                <a:xfrm>
                  <a:off x="2368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84" name="íşlíḋè"/>
                <p:cNvSpPr/>
                <p:nvPr/>
              </p:nvSpPr>
              <p:spPr bwMode="auto">
                <a:xfrm>
                  <a:off x="2388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85" name="iśľîďé"/>
                <p:cNvSpPr/>
                <p:nvPr/>
              </p:nvSpPr>
              <p:spPr bwMode="auto">
                <a:xfrm>
                  <a:off x="2408" y="2313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86" name="íṧ1iḋè"/>
                <p:cNvSpPr/>
                <p:nvPr/>
              </p:nvSpPr>
              <p:spPr bwMode="auto">
                <a:xfrm>
                  <a:off x="2429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87" name="ïṣļïďè"/>
                <p:cNvSpPr/>
                <p:nvPr/>
              </p:nvSpPr>
              <p:spPr bwMode="auto">
                <a:xfrm>
                  <a:off x="2449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88" name="iSḻíďé"/>
                <p:cNvSpPr/>
                <p:nvPr/>
              </p:nvSpPr>
              <p:spPr bwMode="auto">
                <a:xfrm>
                  <a:off x="2469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89" name="iṥḷïde"/>
                <p:cNvSpPr/>
                <p:nvPr/>
              </p:nvSpPr>
              <p:spPr bwMode="auto">
                <a:xfrm>
                  <a:off x="2489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90" name="isḷîḓe"/>
                <p:cNvSpPr/>
                <p:nvPr/>
              </p:nvSpPr>
              <p:spPr bwMode="auto">
                <a:xfrm>
                  <a:off x="2509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91" name="ïSļiḓê"/>
                <p:cNvSpPr/>
                <p:nvPr/>
              </p:nvSpPr>
              <p:spPr bwMode="auto">
                <a:xfrm>
                  <a:off x="2529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92" name="îšľîdé"/>
                <p:cNvSpPr/>
                <p:nvPr/>
              </p:nvSpPr>
              <p:spPr bwMode="auto">
                <a:xfrm>
                  <a:off x="2549" y="2313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93" name="íṡ1ïḋe"/>
                <p:cNvSpPr/>
                <p:nvPr/>
              </p:nvSpPr>
              <p:spPr bwMode="auto">
                <a:xfrm>
                  <a:off x="257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94" name="íṣlîḑè"/>
                <p:cNvSpPr/>
                <p:nvPr/>
              </p:nvSpPr>
              <p:spPr bwMode="auto">
                <a:xfrm>
                  <a:off x="259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95" name="ïṩḷiďe"/>
                <p:cNvSpPr/>
                <p:nvPr/>
              </p:nvSpPr>
              <p:spPr bwMode="auto">
                <a:xfrm>
                  <a:off x="261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96" name="îṩḻíďê"/>
                <p:cNvSpPr/>
                <p:nvPr/>
              </p:nvSpPr>
              <p:spPr bwMode="auto">
                <a:xfrm>
                  <a:off x="263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97" name="îşlïḓe"/>
                <p:cNvSpPr/>
                <p:nvPr/>
              </p:nvSpPr>
              <p:spPr bwMode="auto">
                <a:xfrm>
                  <a:off x="265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98" name="íṡľiḑé"/>
                <p:cNvSpPr/>
                <p:nvPr/>
              </p:nvSpPr>
              <p:spPr bwMode="auto">
                <a:xfrm>
                  <a:off x="267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99" name="ïṡḻíde"/>
                <p:cNvSpPr/>
                <p:nvPr/>
              </p:nvSpPr>
              <p:spPr bwMode="auto">
                <a:xfrm>
                  <a:off x="269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00" name="ïśľíḋè"/>
                <p:cNvSpPr/>
                <p:nvPr/>
              </p:nvSpPr>
              <p:spPr bwMode="auto">
                <a:xfrm>
                  <a:off x="271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01" name="íṣḻíďé"/>
                <p:cNvSpPr/>
                <p:nvPr/>
              </p:nvSpPr>
              <p:spPr bwMode="auto">
                <a:xfrm>
                  <a:off x="273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02" name="ïşľíḋè"/>
                <p:cNvSpPr/>
                <p:nvPr/>
              </p:nvSpPr>
              <p:spPr bwMode="auto">
                <a:xfrm>
                  <a:off x="275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03" name="ïṥḻiḍe"/>
                <p:cNvSpPr/>
                <p:nvPr/>
              </p:nvSpPr>
              <p:spPr bwMode="auto">
                <a:xfrm>
                  <a:off x="277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04" name="ïṧḻidé"/>
                <p:cNvSpPr/>
                <p:nvPr/>
              </p:nvSpPr>
              <p:spPr bwMode="auto">
                <a:xfrm>
                  <a:off x="279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05" name="i$lîḍé"/>
                <p:cNvSpPr/>
                <p:nvPr/>
              </p:nvSpPr>
              <p:spPr bwMode="auto">
                <a:xfrm>
                  <a:off x="281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06" name="íṩḷïḓe"/>
                <p:cNvSpPr/>
                <p:nvPr/>
              </p:nvSpPr>
              <p:spPr bwMode="auto">
                <a:xfrm>
                  <a:off x="2832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07" name="íSľîdé"/>
                <p:cNvSpPr/>
                <p:nvPr/>
              </p:nvSpPr>
              <p:spPr bwMode="auto">
                <a:xfrm>
                  <a:off x="2852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08" name="iṥlîḑé"/>
                <p:cNvSpPr/>
                <p:nvPr/>
              </p:nvSpPr>
              <p:spPr bwMode="auto">
                <a:xfrm>
                  <a:off x="2872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09" name="íŝḻíḋè"/>
                <p:cNvSpPr/>
                <p:nvPr/>
              </p:nvSpPr>
              <p:spPr bwMode="auto">
                <a:xfrm>
                  <a:off x="2892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10" name="í$ľidê"/>
                <p:cNvSpPr/>
                <p:nvPr/>
              </p:nvSpPr>
              <p:spPr bwMode="auto">
                <a:xfrm>
                  <a:off x="2912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11" name="í$ļïdê"/>
                <p:cNvSpPr/>
                <p:nvPr/>
              </p:nvSpPr>
              <p:spPr bwMode="auto">
                <a:xfrm>
                  <a:off x="2932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12" name="îşḻïďè"/>
                <p:cNvSpPr/>
                <p:nvPr/>
              </p:nvSpPr>
              <p:spPr bwMode="auto">
                <a:xfrm>
                  <a:off x="2952" y="2313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13" name="ïśļíďé"/>
                <p:cNvSpPr/>
                <p:nvPr/>
              </p:nvSpPr>
              <p:spPr bwMode="auto">
                <a:xfrm>
                  <a:off x="2973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14" name="íŝļïḍê"/>
                <p:cNvSpPr/>
                <p:nvPr/>
              </p:nvSpPr>
              <p:spPr bwMode="auto">
                <a:xfrm>
                  <a:off x="2993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15" name="îS1iḑè"/>
                <p:cNvSpPr/>
                <p:nvPr/>
              </p:nvSpPr>
              <p:spPr bwMode="auto">
                <a:xfrm>
                  <a:off x="3013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16" name="îsḻîḋê"/>
                <p:cNvSpPr/>
                <p:nvPr/>
              </p:nvSpPr>
              <p:spPr bwMode="auto">
                <a:xfrm>
                  <a:off x="3033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17" name="ïśļíďé"/>
                <p:cNvSpPr/>
                <p:nvPr/>
              </p:nvSpPr>
              <p:spPr bwMode="auto">
                <a:xfrm>
                  <a:off x="3053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18" name="îṥḻîḍê"/>
                <p:cNvSpPr/>
                <p:nvPr/>
              </p:nvSpPr>
              <p:spPr bwMode="auto">
                <a:xfrm>
                  <a:off x="3073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19" name="ïSľïḓè"/>
                <p:cNvSpPr/>
                <p:nvPr/>
              </p:nvSpPr>
              <p:spPr bwMode="auto">
                <a:xfrm>
                  <a:off x="3094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20" name="iṣḻïḋê"/>
                <p:cNvSpPr/>
                <p:nvPr/>
              </p:nvSpPr>
              <p:spPr bwMode="auto">
                <a:xfrm>
                  <a:off x="3114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21" name="îśľídê"/>
                <p:cNvSpPr/>
                <p:nvPr/>
              </p:nvSpPr>
              <p:spPr bwMode="auto">
                <a:xfrm>
                  <a:off x="3134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22" name="ís1îḍé"/>
                <p:cNvSpPr/>
                <p:nvPr/>
              </p:nvSpPr>
              <p:spPr bwMode="auto">
                <a:xfrm>
                  <a:off x="3154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23" name="iSḷïdê"/>
                <p:cNvSpPr/>
                <p:nvPr/>
              </p:nvSpPr>
              <p:spPr bwMode="auto">
                <a:xfrm>
                  <a:off x="3174" y="2313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96" name="iṧľïḑè"/>
              <p:cNvGrpSpPr>
                <a:grpSpLocks/>
              </p:cNvGrpSpPr>
              <p:nvPr/>
            </p:nvGrpSpPr>
            <p:grpSpPr bwMode="auto">
              <a:xfrm>
                <a:off x="3789380" y="3672244"/>
                <a:ext cx="2867036" cy="1990915"/>
                <a:chOff x="2387" y="2313"/>
                <a:chExt cx="1806" cy="1254"/>
              </a:xfrm>
            </p:grpSpPr>
            <p:sp>
              <p:nvSpPr>
                <p:cNvPr id="2424" name="ïşļiḍé"/>
                <p:cNvSpPr/>
                <p:nvPr/>
              </p:nvSpPr>
              <p:spPr bwMode="auto">
                <a:xfrm>
                  <a:off x="3194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25" name="iṧľîḑé"/>
                <p:cNvSpPr/>
                <p:nvPr/>
              </p:nvSpPr>
              <p:spPr bwMode="auto">
                <a:xfrm>
                  <a:off x="3214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26" name="i$1îḓé"/>
                <p:cNvSpPr/>
                <p:nvPr/>
              </p:nvSpPr>
              <p:spPr bwMode="auto">
                <a:xfrm>
                  <a:off x="3235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27" name="iśľiḋè"/>
                <p:cNvSpPr/>
                <p:nvPr/>
              </p:nvSpPr>
              <p:spPr bwMode="auto">
                <a:xfrm>
                  <a:off x="3255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28" name="ïsļïďé"/>
                <p:cNvSpPr/>
                <p:nvPr/>
              </p:nvSpPr>
              <p:spPr bwMode="auto">
                <a:xfrm>
                  <a:off x="3275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29" name="îsļïďè"/>
                <p:cNvSpPr/>
                <p:nvPr/>
              </p:nvSpPr>
              <p:spPr bwMode="auto">
                <a:xfrm>
                  <a:off x="3295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30" name="íṡḻïḋè"/>
                <p:cNvSpPr/>
                <p:nvPr/>
              </p:nvSpPr>
              <p:spPr bwMode="auto">
                <a:xfrm>
                  <a:off x="3315" y="2313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31" name="íŝļíḑe"/>
                <p:cNvSpPr/>
                <p:nvPr/>
              </p:nvSpPr>
              <p:spPr bwMode="auto">
                <a:xfrm>
                  <a:off x="3335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32" name="íṩliḓê"/>
                <p:cNvSpPr/>
                <p:nvPr/>
              </p:nvSpPr>
              <p:spPr bwMode="auto">
                <a:xfrm>
                  <a:off x="3355" y="2313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33" name="íšḷiḋe"/>
                <p:cNvSpPr/>
                <p:nvPr/>
              </p:nvSpPr>
              <p:spPr bwMode="auto">
                <a:xfrm>
                  <a:off x="3376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34" name="ïśḻïdè"/>
                <p:cNvSpPr/>
                <p:nvPr/>
              </p:nvSpPr>
              <p:spPr bwMode="auto">
                <a:xfrm>
                  <a:off x="3396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35" name="isľïdè"/>
                <p:cNvSpPr/>
                <p:nvPr/>
              </p:nvSpPr>
              <p:spPr bwMode="auto">
                <a:xfrm>
                  <a:off x="3416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36" name="îś1iḓé"/>
                <p:cNvSpPr/>
                <p:nvPr/>
              </p:nvSpPr>
              <p:spPr bwMode="auto">
                <a:xfrm>
                  <a:off x="3436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37" name="îṣļíḍè"/>
                <p:cNvSpPr/>
                <p:nvPr/>
              </p:nvSpPr>
              <p:spPr bwMode="auto">
                <a:xfrm>
                  <a:off x="3457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38" name="íṥľîḑê"/>
                <p:cNvSpPr/>
                <p:nvPr/>
              </p:nvSpPr>
              <p:spPr bwMode="auto">
                <a:xfrm>
                  <a:off x="3477" y="2313"/>
                  <a:ext cx="9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39" name="î$1îdê"/>
                <p:cNvSpPr/>
                <p:nvPr/>
              </p:nvSpPr>
              <p:spPr bwMode="auto">
                <a:xfrm>
                  <a:off x="3497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40" name="íṥḷídè"/>
                <p:cNvSpPr/>
                <p:nvPr/>
              </p:nvSpPr>
              <p:spPr bwMode="auto">
                <a:xfrm>
                  <a:off x="3517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41" name="ïṣlïḍè"/>
                <p:cNvSpPr/>
                <p:nvPr/>
              </p:nvSpPr>
              <p:spPr bwMode="auto">
                <a:xfrm>
                  <a:off x="3537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42" name="ïṡ1iḍé"/>
                <p:cNvSpPr/>
                <p:nvPr/>
              </p:nvSpPr>
              <p:spPr bwMode="auto">
                <a:xfrm>
                  <a:off x="3557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43" name="îṩḻîḍè"/>
                <p:cNvSpPr/>
                <p:nvPr/>
              </p:nvSpPr>
              <p:spPr bwMode="auto">
                <a:xfrm>
                  <a:off x="3577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44" name="ïṩļíḋê"/>
                <p:cNvSpPr/>
                <p:nvPr/>
              </p:nvSpPr>
              <p:spPr bwMode="auto">
                <a:xfrm>
                  <a:off x="3598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45" name="íSliḓe"/>
                <p:cNvSpPr/>
                <p:nvPr/>
              </p:nvSpPr>
              <p:spPr bwMode="auto">
                <a:xfrm>
                  <a:off x="3617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46" name="ïṩľiḓê"/>
                <p:cNvSpPr/>
                <p:nvPr/>
              </p:nvSpPr>
              <p:spPr bwMode="auto">
                <a:xfrm>
                  <a:off x="3638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47" name="iṩlïďe"/>
                <p:cNvSpPr/>
                <p:nvPr/>
              </p:nvSpPr>
              <p:spPr bwMode="auto">
                <a:xfrm>
                  <a:off x="3658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48" name="ïṩḷîdé"/>
                <p:cNvSpPr/>
                <p:nvPr/>
              </p:nvSpPr>
              <p:spPr bwMode="auto">
                <a:xfrm>
                  <a:off x="3678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49" name="iš1íḍé"/>
                <p:cNvSpPr/>
                <p:nvPr/>
              </p:nvSpPr>
              <p:spPr bwMode="auto">
                <a:xfrm>
                  <a:off x="3698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50" name="ïṡľíḑè"/>
                <p:cNvSpPr/>
                <p:nvPr/>
              </p:nvSpPr>
              <p:spPr bwMode="auto">
                <a:xfrm>
                  <a:off x="3718" y="2313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51" name="iṧḷiḋe"/>
                <p:cNvSpPr/>
                <p:nvPr/>
              </p:nvSpPr>
              <p:spPr bwMode="auto">
                <a:xfrm>
                  <a:off x="3739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52" name="iṥḷiḍê"/>
                <p:cNvSpPr/>
                <p:nvPr/>
              </p:nvSpPr>
              <p:spPr bwMode="auto">
                <a:xfrm>
                  <a:off x="3759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53" name="işļîḑê"/>
                <p:cNvSpPr/>
                <p:nvPr/>
              </p:nvSpPr>
              <p:spPr bwMode="auto">
                <a:xfrm>
                  <a:off x="3779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54" name="iṧḻîďê"/>
                <p:cNvSpPr/>
                <p:nvPr/>
              </p:nvSpPr>
              <p:spPr bwMode="auto">
                <a:xfrm>
                  <a:off x="3799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55" name="ïṣ1ïḋè"/>
                <p:cNvSpPr/>
                <p:nvPr/>
              </p:nvSpPr>
              <p:spPr bwMode="auto">
                <a:xfrm>
                  <a:off x="3819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56" name="íšḻïďe"/>
                <p:cNvSpPr/>
                <p:nvPr/>
              </p:nvSpPr>
              <p:spPr bwMode="auto">
                <a:xfrm>
                  <a:off x="3839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57" name="íṧlîḋè"/>
                <p:cNvSpPr/>
                <p:nvPr/>
              </p:nvSpPr>
              <p:spPr bwMode="auto">
                <a:xfrm>
                  <a:off x="386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58" name="ïSļidè"/>
                <p:cNvSpPr/>
                <p:nvPr/>
              </p:nvSpPr>
              <p:spPr bwMode="auto">
                <a:xfrm>
                  <a:off x="388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59" name="iśḷîdê"/>
                <p:cNvSpPr/>
                <p:nvPr/>
              </p:nvSpPr>
              <p:spPr bwMode="auto">
                <a:xfrm>
                  <a:off x="390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60" name="íṡḻïdé"/>
                <p:cNvSpPr/>
                <p:nvPr/>
              </p:nvSpPr>
              <p:spPr bwMode="auto">
                <a:xfrm>
                  <a:off x="392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61" name="iṡlíḓè"/>
                <p:cNvSpPr/>
                <p:nvPr/>
              </p:nvSpPr>
              <p:spPr bwMode="auto">
                <a:xfrm>
                  <a:off x="394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62" name="iś1îdê"/>
                <p:cNvSpPr/>
                <p:nvPr/>
              </p:nvSpPr>
              <p:spPr bwMode="auto">
                <a:xfrm>
                  <a:off x="396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63" name="íṥľíďê"/>
                <p:cNvSpPr/>
                <p:nvPr/>
              </p:nvSpPr>
              <p:spPr bwMode="auto">
                <a:xfrm>
                  <a:off x="398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64" name="íŝļîḓê"/>
                <p:cNvSpPr/>
                <p:nvPr/>
              </p:nvSpPr>
              <p:spPr bwMode="auto">
                <a:xfrm>
                  <a:off x="400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65" name="íṧḷiḑé"/>
                <p:cNvSpPr/>
                <p:nvPr/>
              </p:nvSpPr>
              <p:spPr bwMode="auto">
                <a:xfrm>
                  <a:off x="402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66" name="iṥḷïḑê"/>
                <p:cNvSpPr/>
                <p:nvPr/>
              </p:nvSpPr>
              <p:spPr bwMode="auto">
                <a:xfrm>
                  <a:off x="404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67" name="iṡliḋé"/>
                <p:cNvSpPr/>
                <p:nvPr/>
              </p:nvSpPr>
              <p:spPr bwMode="auto">
                <a:xfrm>
                  <a:off x="406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68" name="íṥlidé"/>
                <p:cNvSpPr/>
                <p:nvPr/>
              </p:nvSpPr>
              <p:spPr bwMode="auto">
                <a:xfrm>
                  <a:off x="408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69" name="íšľïḍè"/>
                <p:cNvSpPr/>
                <p:nvPr/>
              </p:nvSpPr>
              <p:spPr bwMode="auto">
                <a:xfrm>
                  <a:off x="410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70" name="ïṡḷíďê"/>
                <p:cNvSpPr/>
                <p:nvPr/>
              </p:nvSpPr>
              <p:spPr bwMode="auto">
                <a:xfrm>
                  <a:off x="4121" y="2313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71" name="îşḷîḋé"/>
                <p:cNvSpPr/>
                <p:nvPr/>
              </p:nvSpPr>
              <p:spPr bwMode="auto">
                <a:xfrm>
                  <a:off x="4142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72" name="iŝḻîḋé"/>
                <p:cNvSpPr/>
                <p:nvPr/>
              </p:nvSpPr>
              <p:spPr bwMode="auto">
                <a:xfrm>
                  <a:off x="4162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73" name="îṡļïḋe"/>
                <p:cNvSpPr/>
                <p:nvPr/>
              </p:nvSpPr>
              <p:spPr bwMode="auto">
                <a:xfrm>
                  <a:off x="4189" y="2324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74" name="ïṩļiḑé"/>
                <p:cNvSpPr/>
                <p:nvPr/>
              </p:nvSpPr>
              <p:spPr bwMode="auto">
                <a:xfrm>
                  <a:off x="4189" y="2343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75" name="i$1íḓè"/>
                <p:cNvSpPr/>
                <p:nvPr/>
              </p:nvSpPr>
              <p:spPr bwMode="auto">
                <a:xfrm>
                  <a:off x="4189" y="236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76" name="işľíḋe"/>
                <p:cNvSpPr/>
                <p:nvPr/>
              </p:nvSpPr>
              <p:spPr bwMode="auto">
                <a:xfrm>
                  <a:off x="4189" y="2383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77" name="ïšlîďè"/>
                <p:cNvSpPr/>
                <p:nvPr/>
              </p:nvSpPr>
              <p:spPr bwMode="auto">
                <a:xfrm>
                  <a:off x="4189" y="240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78" name="îšļïḍe"/>
                <p:cNvSpPr/>
                <p:nvPr/>
              </p:nvSpPr>
              <p:spPr bwMode="auto">
                <a:xfrm>
                  <a:off x="4189" y="242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79" name="ïS1îḑè"/>
                <p:cNvSpPr/>
                <p:nvPr/>
              </p:nvSpPr>
              <p:spPr bwMode="auto">
                <a:xfrm>
                  <a:off x="4189" y="244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80" name="íṥľiḍe"/>
                <p:cNvSpPr/>
                <p:nvPr/>
              </p:nvSpPr>
              <p:spPr bwMode="auto">
                <a:xfrm>
                  <a:off x="4189" y="246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81" name="íṣḻîḍè"/>
                <p:cNvSpPr/>
                <p:nvPr/>
              </p:nvSpPr>
              <p:spPr bwMode="auto">
                <a:xfrm>
                  <a:off x="4189" y="248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82" name="is1íďè"/>
                <p:cNvSpPr/>
                <p:nvPr/>
              </p:nvSpPr>
              <p:spPr bwMode="auto">
                <a:xfrm>
                  <a:off x="4189" y="250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83" name="ïsļiḑê"/>
                <p:cNvSpPr/>
                <p:nvPr/>
              </p:nvSpPr>
              <p:spPr bwMode="auto">
                <a:xfrm>
                  <a:off x="4189" y="252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84" name="i$ḷïḑê"/>
                <p:cNvSpPr/>
                <p:nvPr/>
              </p:nvSpPr>
              <p:spPr bwMode="auto">
                <a:xfrm>
                  <a:off x="4189" y="254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85" name="iṥľïdé"/>
                <p:cNvSpPr/>
                <p:nvPr/>
              </p:nvSpPr>
              <p:spPr bwMode="auto">
                <a:xfrm>
                  <a:off x="4189" y="256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86" name="ïŝľiḋè"/>
                <p:cNvSpPr/>
                <p:nvPr/>
              </p:nvSpPr>
              <p:spPr bwMode="auto">
                <a:xfrm>
                  <a:off x="4189" y="258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87" name="îsľiḓè"/>
                <p:cNvSpPr/>
                <p:nvPr/>
              </p:nvSpPr>
              <p:spPr bwMode="auto">
                <a:xfrm>
                  <a:off x="4189" y="260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88" name="iṡ1ïḓè"/>
                <p:cNvSpPr/>
                <p:nvPr/>
              </p:nvSpPr>
              <p:spPr bwMode="auto">
                <a:xfrm>
                  <a:off x="4189" y="262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89" name="ïS1îde"/>
                <p:cNvSpPr/>
                <p:nvPr/>
              </p:nvSpPr>
              <p:spPr bwMode="auto">
                <a:xfrm>
                  <a:off x="4189" y="264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90" name="íṥ1iḍê"/>
                <p:cNvSpPr/>
                <p:nvPr/>
              </p:nvSpPr>
              <p:spPr bwMode="auto">
                <a:xfrm>
                  <a:off x="4189" y="266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91" name="ïśḻíḑe"/>
                <p:cNvSpPr/>
                <p:nvPr/>
              </p:nvSpPr>
              <p:spPr bwMode="auto">
                <a:xfrm>
                  <a:off x="4189" y="268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92" name="ïŝḻiḑè"/>
                <p:cNvSpPr/>
                <p:nvPr/>
              </p:nvSpPr>
              <p:spPr bwMode="auto">
                <a:xfrm>
                  <a:off x="4189" y="270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93" name="íšļîďe"/>
                <p:cNvSpPr/>
                <p:nvPr/>
              </p:nvSpPr>
              <p:spPr bwMode="auto">
                <a:xfrm>
                  <a:off x="4189" y="272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94" name="îṡḷiďe"/>
                <p:cNvSpPr/>
                <p:nvPr/>
              </p:nvSpPr>
              <p:spPr bwMode="auto">
                <a:xfrm>
                  <a:off x="4189" y="274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95" name="î$ļiďé"/>
                <p:cNvSpPr/>
                <p:nvPr/>
              </p:nvSpPr>
              <p:spPr bwMode="auto">
                <a:xfrm>
                  <a:off x="4189" y="276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96" name="íṩļîḋè"/>
                <p:cNvSpPr/>
                <p:nvPr/>
              </p:nvSpPr>
              <p:spPr bwMode="auto">
                <a:xfrm>
                  <a:off x="4189" y="278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97" name="íŝḻïďe"/>
                <p:cNvSpPr/>
                <p:nvPr/>
              </p:nvSpPr>
              <p:spPr bwMode="auto">
                <a:xfrm>
                  <a:off x="4189" y="280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98" name="íŝľîḍe"/>
                <p:cNvSpPr/>
                <p:nvPr/>
              </p:nvSpPr>
              <p:spPr bwMode="auto">
                <a:xfrm>
                  <a:off x="4189" y="282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99" name="îṧļïḍe"/>
                <p:cNvSpPr/>
                <p:nvPr/>
              </p:nvSpPr>
              <p:spPr bwMode="auto">
                <a:xfrm>
                  <a:off x="4189" y="284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00" name="işlïḑè"/>
                <p:cNvSpPr/>
                <p:nvPr/>
              </p:nvSpPr>
              <p:spPr bwMode="auto">
                <a:xfrm>
                  <a:off x="4189" y="286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01" name="îṣḻíďe"/>
                <p:cNvSpPr/>
                <p:nvPr/>
              </p:nvSpPr>
              <p:spPr bwMode="auto">
                <a:xfrm>
                  <a:off x="4189" y="288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02" name="ïṣļiḋe"/>
                <p:cNvSpPr/>
                <p:nvPr/>
              </p:nvSpPr>
              <p:spPr bwMode="auto">
                <a:xfrm>
                  <a:off x="4189" y="290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03" name="íṧľîḑè"/>
                <p:cNvSpPr/>
                <p:nvPr/>
              </p:nvSpPr>
              <p:spPr bwMode="auto">
                <a:xfrm>
                  <a:off x="4189" y="292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04" name="îsḷíḑe"/>
                <p:cNvSpPr/>
                <p:nvPr/>
              </p:nvSpPr>
              <p:spPr bwMode="auto">
                <a:xfrm>
                  <a:off x="4189" y="294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05" name="ïṥ1îḑè"/>
                <p:cNvSpPr/>
                <p:nvPr/>
              </p:nvSpPr>
              <p:spPr bwMode="auto">
                <a:xfrm>
                  <a:off x="4189" y="2966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06" name="iṡ1îḋè"/>
                <p:cNvSpPr/>
                <p:nvPr/>
              </p:nvSpPr>
              <p:spPr bwMode="auto">
                <a:xfrm>
                  <a:off x="4189" y="2985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07" name="ísḷíḓê"/>
                <p:cNvSpPr/>
                <p:nvPr/>
              </p:nvSpPr>
              <p:spPr bwMode="auto">
                <a:xfrm>
                  <a:off x="4189" y="300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08" name="îṣļîḍé"/>
                <p:cNvSpPr/>
                <p:nvPr/>
              </p:nvSpPr>
              <p:spPr bwMode="auto">
                <a:xfrm>
                  <a:off x="4189" y="302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09" name="îṡliḋé"/>
                <p:cNvSpPr/>
                <p:nvPr/>
              </p:nvSpPr>
              <p:spPr bwMode="auto">
                <a:xfrm>
                  <a:off x="4189" y="304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0" name="îs1ïḋè"/>
                <p:cNvSpPr/>
                <p:nvPr/>
              </p:nvSpPr>
              <p:spPr bwMode="auto">
                <a:xfrm>
                  <a:off x="4189" y="306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1" name="isḻíďê"/>
                <p:cNvSpPr/>
                <p:nvPr/>
              </p:nvSpPr>
              <p:spPr bwMode="auto">
                <a:xfrm>
                  <a:off x="4189" y="308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2" name="išļiḍè"/>
                <p:cNvSpPr/>
                <p:nvPr/>
              </p:nvSpPr>
              <p:spPr bwMode="auto">
                <a:xfrm>
                  <a:off x="4189" y="310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3" name="îśliḓê"/>
                <p:cNvSpPr/>
                <p:nvPr/>
              </p:nvSpPr>
              <p:spPr bwMode="auto">
                <a:xfrm>
                  <a:off x="4189" y="312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4" name="íṩ1íde"/>
                <p:cNvSpPr/>
                <p:nvPr/>
              </p:nvSpPr>
              <p:spPr bwMode="auto">
                <a:xfrm>
                  <a:off x="4189" y="314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5" name="is1îďe"/>
                <p:cNvSpPr/>
                <p:nvPr/>
              </p:nvSpPr>
              <p:spPr bwMode="auto">
                <a:xfrm>
                  <a:off x="4189" y="316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6" name="iṩḷíḋé"/>
                <p:cNvSpPr/>
                <p:nvPr/>
              </p:nvSpPr>
              <p:spPr bwMode="auto">
                <a:xfrm>
                  <a:off x="4189" y="318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7" name="ïṡḷïḑé"/>
                <p:cNvSpPr/>
                <p:nvPr/>
              </p:nvSpPr>
              <p:spPr bwMode="auto">
                <a:xfrm>
                  <a:off x="4189" y="3207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8" name="iśḻïḍê"/>
                <p:cNvSpPr/>
                <p:nvPr/>
              </p:nvSpPr>
              <p:spPr bwMode="auto">
                <a:xfrm>
                  <a:off x="4189" y="322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9" name="íṩľiḍê"/>
                <p:cNvSpPr/>
                <p:nvPr/>
              </p:nvSpPr>
              <p:spPr bwMode="auto">
                <a:xfrm>
                  <a:off x="4189" y="324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0" name="íṣ1ïḋê"/>
                <p:cNvSpPr/>
                <p:nvPr/>
              </p:nvSpPr>
              <p:spPr bwMode="auto">
                <a:xfrm>
                  <a:off x="4189" y="3267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1" name="îṩḻídê"/>
                <p:cNvSpPr/>
                <p:nvPr/>
              </p:nvSpPr>
              <p:spPr bwMode="auto">
                <a:xfrm>
                  <a:off x="4189" y="328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2" name="îś1îḋè"/>
                <p:cNvSpPr/>
                <p:nvPr/>
              </p:nvSpPr>
              <p:spPr bwMode="auto">
                <a:xfrm>
                  <a:off x="4189" y="330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3" name="iṣḻîḍê"/>
                <p:cNvSpPr/>
                <p:nvPr/>
              </p:nvSpPr>
              <p:spPr bwMode="auto">
                <a:xfrm>
                  <a:off x="4189" y="332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4" name="í$ḷiḋé"/>
                <p:cNvSpPr/>
                <p:nvPr/>
              </p:nvSpPr>
              <p:spPr bwMode="auto">
                <a:xfrm>
                  <a:off x="4189" y="334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5" name="îş1ïďé"/>
                <p:cNvSpPr/>
                <p:nvPr/>
              </p:nvSpPr>
              <p:spPr bwMode="auto">
                <a:xfrm>
                  <a:off x="4189" y="336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6" name="îS1ïḋe"/>
                <p:cNvSpPr/>
                <p:nvPr/>
              </p:nvSpPr>
              <p:spPr bwMode="auto">
                <a:xfrm>
                  <a:off x="4189" y="338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7" name="îṣlïde"/>
                <p:cNvSpPr/>
                <p:nvPr/>
              </p:nvSpPr>
              <p:spPr bwMode="auto">
                <a:xfrm>
                  <a:off x="4189" y="340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8" name="ïŝlïďé"/>
                <p:cNvSpPr/>
                <p:nvPr/>
              </p:nvSpPr>
              <p:spPr bwMode="auto">
                <a:xfrm>
                  <a:off x="4189" y="342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9" name="ïŝliḍe"/>
                <p:cNvSpPr/>
                <p:nvPr/>
              </p:nvSpPr>
              <p:spPr bwMode="auto">
                <a:xfrm>
                  <a:off x="4189" y="344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0" name="iṩlíḓe"/>
                <p:cNvSpPr/>
                <p:nvPr/>
              </p:nvSpPr>
              <p:spPr bwMode="auto">
                <a:xfrm>
                  <a:off x="4189" y="346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1" name="ïṧľíďe"/>
                <p:cNvSpPr/>
                <p:nvPr/>
              </p:nvSpPr>
              <p:spPr bwMode="auto">
                <a:xfrm>
                  <a:off x="4189" y="348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2" name="íśľïďê"/>
                <p:cNvSpPr/>
                <p:nvPr/>
              </p:nvSpPr>
              <p:spPr bwMode="auto">
                <a:xfrm>
                  <a:off x="4189" y="3508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3" name="îś1îḋé"/>
                <p:cNvSpPr/>
                <p:nvPr/>
              </p:nvSpPr>
              <p:spPr bwMode="auto">
                <a:xfrm>
                  <a:off x="4189" y="352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4" name="íṧḻíde"/>
                <p:cNvSpPr/>
                <p:nvPr/>
              </p:nvSpPr>
              <p:spPr bwMode="auto">
                <a:xfrm>
                  <a:off x="4189" y="354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5" name="íṡļïḓé"/>
                <p:cNvSpPr/>
                <p:nvPr/>
              </p:nvSpPr>
              <p:spPr bwMode="auto">
                <a:xfrm>
                  <a:off x="4161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6" name="ïśḻidè"/>
                <p:cNvSpPr/>
                <p:nvPr/>
              </p:nvSpPr>
              <p:spPr bwMode="auto">
                <a:xfrm>
                  <a:off x="4141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7" name="ïṣḷiḑé"/>
                <p:cNvSpPr/>
                <p:nvPr/>
              </p:nvSpPr>
              <p:spPr bwMode="auto">
                <a:xfrm>
                  <a:off x="4121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8" name="íSḷíḑe"/>
                <p:cNvSpPr/>
                <p:nvPr/>
              </p:nvSpPr>
              <p:spPr bwMode="auto">
                <a:xfrm>
                  <a:off x="4100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9" name="iṣlîdê"/>
                <p:cNvSpPr/>
                <p:nvPr/>
              </p:nvSpPr>
              <p:spPr bwMode="auto">
                <a:xfrm>
                  <a:off x="4080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0" name="iṥḷiďé"/>
                <p:cNvSpPr/>
                <p:nvPr/>
              </p:nvSpPr>
              <p:spPr bwMode="auto">
                <a:xfrm>
                  <a:off x="4060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1" name="îṡļîďé"/>
                <p:cNvSpPr/>
                <p:nvPr/>
              </p:nvSpPr>
              <p:spPr bwMode="auto">
                <a:xfrm>
                  <a:off x="4040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2" name="ïṩ1îḓé"/>
                <p:cNvSpPr/>
                <p:nvPr/>
              </p:nvSpPr>
              <p:spPr bwMode="auto">
                <a:xfrm>
                  <a:off x="4020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3" name="ïślídê"/>
                <p:cNvSpPr/>
                <p:nvPr/>
              </p:nvSpPr>
              <p:spPr bwMode="auto">
                <a:xfrm>
                  <a:off x="4000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4" name="îsḷíďe"/>
                <p:cNvSpPr/>
                <p:nvPr/>
              </p:nvSpPr>
              <p:spPr bwMode="auto">
                <a:xfrm>
                  <a:off x="3979" y="3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5" name="íślïďé"/>
                <p:cNvSpPr/>
                <p:nvPr/>
              </p:nvSpPr>
              <p:spPr bwMode="auto">
                <a:xfrm>
                  <a:off x="3959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6" name="îŝḷiḍe"/>
                <p:cNvSpPr/>
                <p:nvPr/>
              </p:nvSpPr>
              <p:spPr bwMode="auto">
                <a:xfrm>
                  <a:off x="3939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7" name="iṥ1iḍe"/>
                <p:cNvSpPr/>
                <p:nvPr/>
              </p:nvSpPr>
              <p:spPr bwMode="auto">
                <a:xfrm>
                  <a:off x="3919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8" name="iṡḻîḓé"/>
                <p:cNvSpPr/>
                <p:nvPr/>
              </p:nvSpPr>
              <p:spPr bwMode="auto">
                <a:xfrm>
                  <a:off x="3899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9" name="îṧľïḑé"/>
                <p:cNvSpPr/>
                <p:nvPr/>
              </p:nvSpPr>
              <p:spPr bwMode="auto">
                <a:xfrm>
                  <a:off x="3879" y="3564"/>
                  <a:ext cx="9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0" name="ïśľíḋé"/>
                <p:cNvSpPr/>
                <p:nvPr/>
              </p:nvSpPr>
              <p:spPr bwMode="auto">
                <a:xfrm>
                  <a:off x="3859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1" name="íSļîde"/>
                <p:cNvSpPr/>
                <p:nvPr/>
              </p:nvSpPr>
              <p:spPr bwMode="auto">
                <a:xfrm>
                  <a:off x="3838" y="3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2" name="ïŝḻiḋè"/>
                <p:cNvSpPr/>
                <p:nvPr/>
              </p:nvSpPr>
              <p:spPr bwMode="auto">
                <a:xfrm>
                  <a:off x="3818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3" name="ïṩḷîḋé"/>
                <p:cNvSpPr/>
                <p:nvPr/>
              </p:nvSpPr>
              <p:spPr bwMode="auto">
                <a:xfrm>
                  <a:off x="3798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4" name="íšļíḋe"/>
                <p:cNvSpPr/>
                <p:nvPr/>
              </p:nvSpPr>
              <p:spPr bwMode="auto">
                <a:xfrm>
                  <a:off x="3778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5" name="iš1ïḋe"/>
                <p:cNvSpPr/>
                <p:nvPr/>
              </p:nvSpPr>
              <p:spPr bwMode="auto">
                <a:xfrm>
                  <a:off x="3758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6" name="îŝlíḑè"/>
                <p:cNvSpPr/>
                <p:nvPr/>
              </p:nvSpPr>
              <p:spPr bwMode="auto">
                <a:xfrm>
                  <a:off x="3738" y="3564"/>
                  <a:ext cx="9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7" name="îṥlïḓe"/>
                <p:cNvSpPr/>
                <p:nvPr/>
              </p:nvSpPr>
              <p:spPr bwMode="auto">
                <a:xfrm>
                  <a:off x="3718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8" name="ïṣļïďe"/>
                <p:cNvSpPr/>
                <p:nvPr/>
              </p:nvSpPr>
              <p:spPr bwMode="auto">
                <a:xfrm>
                  <a:off x="3697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9" name="ïś1ïdè"/>
                <p:cNvSpPr/>
                <p:nvPr/>
              </p:nvSpPr>
              <p:spPr bwMode="auto">
                <a:xfrm>
                  <a:off x="3677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0" name="işḷíḋe"/>
                <p:cNvSpPr/>
                <p:nvPr/>
              </p:nvSpPr>
              <p:spPr bwMode="auto">
                <a:xfrm>
                  <a:off x="3657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1" name="ïşľïḍé"/>
                <p:cNvSpPr/>
                <p:nvPr/>
              </p:nvSpPr>
              <p:spPr bwMode="auto">
                <a:xfrm>
                  <a:off x="3637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2" name="iṥḻíďé"/>
                <p:cNvSpPr/>
                <p:nvPr/>
              </p:nvSpPr>
              <p:spPr bwMode="auto">
                <a:xfrm>
                  <a:off x="3616" y="3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3" name="íṩlîḓé"/>
                <p:cNvSpPr/>
                <p:nvPr/>
              </p:nvSpPr>
              <p:spPr bwMode="auto">
                <a:xfrm>
                  <a:off x="3597" y="3564"/>
                  <a:ext cx="9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4" name="î$ḻide"/>
                <p:cNvSpPr/>
                <p:nvPr/>
              </p:nvSpPr>
              <p:spPr bwMode="auto">
                <a:xfrm>
                  <a:off x="3576" y="3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5" name="ïšļïḋé"/>
                <p:cNvSpPr/>
                <p:nvPr/>
              </p:nvSpPr>
              <p:spPr bwMode="auto">
                <a:xfrm>
                  <a:off x="3556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6" name="îṡliďé"/>
                <p:cNvSpPr/>
                <p:nvPr/>
              </p:nvSpPr>
              <p:spPr bwMode="auto">
                <a:xfrm>
                  <a:off x="3536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7" name="îṧlïďè"/>
                <p:cNvSpPr/>
                <p:nvPr/>
              </p:nvSpPr>
              <p:spPr bwMode="auto">
                <a:xfrm>
                  <a:off x="3516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8" name="iṩľíḑé"/>
                <p:cNvSpPr/>
                <p:nvPr/>
              </p:nvSpPr>
              <p:spPr bwMode="auto">
                <a:xfrm>
                  <a:off x="3496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9" name="iṥliḓe"/>
                <p:cNvSpPr/>
                <p:nvPr/>
              </p:nvSpPr>
              <p:spPr bwMode="auto">
                <a:xfrm>
                  <a:off x="3475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0" name="íṧḻídé"/>
                <p:cNvSpPr/>
                <p:nvPr/>
              </p:nvSpPr>
              <p:spPr bwMode="auto">
                <a:xfrm>
                  <a:off x="3456" y="3564"/>
                  <a:ext cx="9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1" name="ï$liďé"/>
                <p:cNvSpPr/>
                <p:nvPr/>
              </p:nvSpPr>
              <p:spPr bwMode="auto">
                <a:xfrm>
                  <a:off x="3435" y="3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2" name="í$ľíďê"/>
                <p:cNvSpPr/>
                <p:nvPr/>
              </p:nvSpPr>
              <p:spPr bwMode="auto">
                <a:xfrm>
                  <a:off x="3415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3" name="íṣľîďé"/>
                <p:cNvSpPr/>
                <p:nvPr/>
              </p:nvSpPr>
              <p:spPr bwMode="auto">
                <a:xfrm>
                  <a:off x="3395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4" name="îṥlïḓé"/>
                <p:cNvSpPr/>
                <p:nvPr/>
              </p:nvSpPr>
              <p:spPr bwMode="auto">
                <a:xfrm>
                  <a:off x="3375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5" name="íṡḷiḓe"/>
                <p:cNvSpPr/>
                <p:nvPr/>
              </p:nvSpPr>
              <p:spPr bwMode="auto">
                <a:xfrm>
                  <a:off x="3355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6" name="ï$ḷïďé"/>
                <p:cNvSpPr/>
                <p:nvPr/>
              </p:nvSpPr>
              <p:spPr bwMode="auto">
                <a:xfrm>
                  <a:off x="3334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7" name="işľïďè"/>
                <p:cNvSpPr/>
                <p:nvPr/>
              </p:nvSpPr>
              <p:spPr bwMode="auto">
                <a:xfrm>
                  <a:off x="3315" y="3564"/>
                  <a:ext cx="9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8" name="iŝļíḓe"/>
                <p:cNvSpPr/>
                <p:nvPr/>
              </p:nvSpPr>
              <p:spPr bwMode="auto">
                <a:xfrm>
                  <a:off x="3294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9" name="ïṧḻíḓé"/>
                <p:cNvSpPr/>
                <p:nvPr/>
              </p:nvSpPr>
              <p:spPr bwMode="auto">
                <a:xfrm>
                  <a:off x="3274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0" name="íSļîḓé"/>
                <p:cNvSpPr/>
                <p:nvPr/>
              </p:nvSpPr>
              <p:spPr bwMode="auto">
                <a:xfrm>
                  <a:off x="3254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1" name="ïśľíḑé"/>
                <p:cNvSpPr/>
                <p:nvPr/>
              </p:nvSpPr>
              <p:spPr bwMode="auto">
                <a:xfrm>
                  <a:off x="3234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2" name="iṥļîḍê"/>
                <p:cNvSpPr/>
                <p:nvPr/>
              </p:nvSpPr>
              <p:spPr bwMode="auto">
                <a:xfrm>
                  <a:off x="3213" y="3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3" name="iŝļïḓê"/>
                <p:cNvSpPr/>
                <p:nvPr/>
              </p:nvSpPr>
              <p:spPr bwMode="auto">
                <a:xfrm>
                  <a:off x="3193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4" name="isļîḋe"/>
                <p:cNvSpPr/>
                <p:nvPr/>
              </p:nvSpPr>
              <p:spPr bwMode="auto">
                <a:xfrm>
                  <a:off x="3173" y="3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5" name="iṣľíḑê"/>
                <p:cNvSpPr/>
                <p:nvPr/>
              </p:nvSpPr>
              <p:spPr bwMode="auto">
                <a:xfrm>
                  <a:off x="3153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6" name="iṣ1ïdé"/>
                <p:cNvSpPr/>
                <p:nvPr/>
              </p:nvSpPr>
              <p:spPr bwMode="auto">
                <a:xfrm>
                  <a:off x="3133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7" name="ïš1ïḋè"/>
                <p:cNvSpPr/>
                <p:nvPr/>
              </p:nvSpPr>
              <p:spPr bwMode="auto">
                <a:xfrm>
                  <a:off x="3113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8" name="ísľide"/>
                <p:cNvSpPr/>
                <p:nvPr/>
              </p:nvSpPr>
              <p:spPr bwMode="auto">
                <a:xfrm>
                  <a:off x="3093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9" name="ïṡlîḍé"/>
                <p:cNvSpPr/>
                <p:nvPr/>
              </p:nvSpPr>
              <p:spPr bwMode="auto">
                <a:xfrm>
                  <a:off x="3072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0" name="i$1íde"/>
                <p:cNvSpPr/>
                <p:nvPr/>
              </p:nvSpPr>
              <p:spPr bwMode="auto">
                <a:xfrm>
                  <a:off x="3052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1" name="iš1îḑê"/>
                <p:cNvSpPr/>
                <p:nvPr/>
              </p:nvSpPr>
              <p:spPr bwMode="auto">
                <a:xfrm>
                  <a:off x="3032" y="3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2" name="ï$ļïďê"/>
                <p:cNvSpPr/>
                <p:nvPr/>
              </p:nvSpPr>
              <p:spPr bwMode="auto">
                <a:xfrm>
                  <a:off x="3012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3" name="ï$ḻíḋe"/>
                <p:cNvSpPr/>
                <p:nvPr/>
              </p:nvSpPr>
              <p:spPr bwMode="auto">
                <a:xfrm>
                  <a:off x="2992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4" name="î$ľíḋe"/>
                <p:cNvSpPr/>
                <p:nvPr/>
              </p:nvSpPr>
              <p:spPr bwMode="auto">
                <a:xfrm>
                  <a:off x="2972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5" name="îṥlíďê"/>
                <p:cNvSpPr/>
                <p:nvPr/>
              </p:nvSpPr>
              <p:spPr bwMode="auto">
                <a:xfrm>
                  <a:off x="2952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6" name="îṣḻiḓè"/>
                <p:cNvSpPr/>
                <p:nvPr/>
              </p:nvSpPr>
              <p:spPr bwMode="auto">
                <a:xfrm>
                  <a:off x="2931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7" name="iṣľîḋê"/>
                <p:cNvSpPr/>
                <p:nvPr/>
              </p:nvSpPr>
              <p:spPr bwMode="auto">
                <a:xfrm>
                  <a:off x="2911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8" name="ísļíḓe"/>
                <p:cNvSpPr/>
                <p:nvPr/>
              </p:nvSpPr>
              <p:spPr bwMode="auto">
                <a:xfrm>
                  <a:off x="2891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9" name="ïŝḻïḓê"/>
                <p:cNvSpPr/>
                <p:nvPr/>
              </p:nvSpPr>
              <p:spPr bwMode="auto">
                <a:xfrm>
                  <a:off x="2871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0" name="îšļïde"/>
                <p:cNvSpPr/>
                <p:nvPr/>
              </p:nvSpPr>
              <p:spPr bwMode="auto">
                <a:xfrm>
                  <a:off x="2851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1" name="îślïḋè"/>
                <p:cNvSpPr/>
                <p:nvPr/>
              </p:nvSpPr>
              <p:spPr bwMode="auto">
                <a:xfrm>
                  <a:off x="2831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2" name="ïŝļîdé"/>
                <p:cNvSpPr/>
                <p:nvPr/>
              </p:nvSpPr>
              <p:spPr bwMode="auto">
                <a:xfrm>
                  <a:off x="2810" y="3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3" name="îSḻîďe"/>
                <p:cNvSpPr/>
                <p:nvPr/>
              </p:nvSpPr>
              <p:spPr bwMode="auto">
                <a:xfrm>
                  <a:off x="2790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4" name="î$ḷïḓe"/>
                <p:cNvSpPr/>
                <p:nvPr/>
              </p:nvSpPr>
              <p:spPr bwMode="auto">
                <a:xfrm>
                  <a:off x="2770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5" name="išḷiḑê"/>
                <p:cNvSpPr/>
                <p:nvPr/>
              </p:nvSpPr>
              <p:spPr bwMode="auto">
                <a:xfrm>
                  <a:off x="2750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6" name="ïśļídê"/>
                <p:cNvSpPr/>
                <p:nvPr/>
              </p:nvSpPr>
              <p:spPr bwMode="auto">
                <a:xfrm>
                  <a:off x="2730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7" name="îṣḻíḍê"/>
                <p:cNvSpPr/>
                <p:nvPr/>
              </p:nvSpPr>
              <p:spPr bwMode="auto">
                <a:xfrm>
                  <a:off x="2710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8" name="î$ļidê"/>
                <p:cNvSpPr/>
                <p:nvPr/>
              </p:nvSpPr>
              <p:spPr bwMode="auto">
                <a:xfrm>
                  <a:off x="2690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9" name="ïSḻíḍê"/>
                <p:cNvSpPr/>
                <p:nvPr/>
              </p:nvSpPr>
              <p:spPr bwMode="auto">
                <a:xfrm>
                  <a:off x="2669" y="3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0" name="íŝļiḓè"/>
                <p:cNvSpPr/>
                <p:nvPr/>
              </p:nvSpPr>
              <p:spPr bwMode="auto">
                <a:xfrm>
                  <a:off x="2649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1" name="íşlîḓê"/>
                <p:cNvSpPr/>
                <p:nvPr/>
              </p:nvSpPr>
              <p:spPr bwMode="auto">
                <a:xfrm>
                  <a:off x="2629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2" name="iṡḻïďè"/>
                <p:cNvSpPr/>
                <p:nvPr/>
              </p:nvSpPr>
              <p:spPr bwMode="auto">
                <a:xfrm>
                  <a:off x="2609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3" name="iśḷïḋè"/>
                <p:cNvSpPr/>
                <p:nvPr/>
              </p:nvSpPr>
              <p:spPr bwMode="auto">
                <a:xfrm>
                  <a:off x="2589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4" name="îšḷiḋé"/>
                <p:cNvSpPr/>
                <p:nvPr/>
              </p:nvSpPr>
              <p:spPr bwMode="auto">
                <a:xfrm>
                  <a:off x="2569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5" name="ïṡḻïďè"/>
                <p:cNvSpPr/>
                <p:nvPr/>
              </p:nvSpPr>
              <p:spPr bwMode="auto">
                <a:xfrm>
                  <a:off x="2549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6" name="íṥḻîḓè"/>
                <p:cNvSpPr/>
                <p:nvPr/>
              </p:nvSpPr>
              <p:spPr bwMode="auto">
                <a:xfrm>
                  <a:off x="2528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7" name="ïşľïdé"/>
                <p:cNvSpPr/>
                <p:nvPr/>
              </p:nvSpPr>
              <p:spPr bwMode="auto">
                <a:xfrm>
                  <a:off x="2508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8" name="ïš1îḋe"/>
                <p:cNvSpPr/>
                <p:nvPr/>
              </p:nvSpPr>
              <p:spPr bwMode="auto">
                <a:xfrm>
                  <a:off x="2488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9" name="iṥľiḑê"/>
                <p:cNvSpPr/>
                <p:nvPr/>
              </p:nvSpPr>
              <p:spPr bwMode="auto">
                <a:xfrm>
                  <a:off x="2468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0" name="íṡḷîďè"/>
                <p:cNvSpPr/>
                <p:nvPr/>
              </p:nvSpPr>
              <p:spPr bwMode="auto">
                <a:xfrm>
                  <a:off x="2448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1" name="ïṡľîḓè"/>
                <p:cNvSpPr/>
                <p:nvPr/>
              </p:nvSpPr>
              <p:spPr bwMode="auto">
                <a:xfrm>
                  <a:off x="2428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2" name="íṩľídè"/>
                <p:cNvSpPr/>
                <p:nvPr/>
              </p:nvSpPr>
              <p:spPr bwMode="auto">
                <a:xfrm>
                  <a:off x="2407" y="3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3" name="iŝḷiḋè"/>
                <p:cNvSpPr/>
                <p:nvPr/>
              </p:nvSpPr>
              <p:spPr bwMode="auto">
                <a:xfrm>
                  <a:off x="2387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97" name="ïṡľîḑé"/>
              <p:cNvGrpSpPr>
                <a:grpSpLocks/>
              </p:cNvGrpSpPr>
              <p:nvPr/>
            </p:nvGrpSpPr>
            <p:grpSpPr bwMode="auto">
              <a:xfrm>
                <a:off x="3516328" y="3673827"/>
                <a:ext cx="2320935" cy="1989327"/>
                <a:chOff x="2215" y="2314"/>
                <a:chExt cx="1462" cy="1253"/>
              </a:xfrm>
            </p:grpSpPr>
            <p:sp>
              <p:nvSpPr>
                <p:cNvPr id="2224" name="í$1ïḓè"/>
                <p:cNvSpPr/>
                <p:nvPr/>
              </p:nvSpPr>
              <p:spPr bwMode="auto">
                <a:xfrm>
                  <a:off x="2367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25" name="ï$ḻïḋè"/>
                <p:cNvSpPr/>
                <p:nvPr/>
              </p:nvSpPr>
              <p:spPr bwMode="auto">
                <a:xfrm>
                  <a:off x="2347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26" name="îS1ïďé"/>
                <p:cNvSpPr/>
                <p:nvPr/>
              </p:nvSpPr>
              <p:spPr bwMode="auto">
                <a:xfrm>
                  <a:off x="2327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27" name="islîḋê"/>
                <p:cNvSpPr/>
                <p:nvPr/>
              </p:nvSpPr>
              <p:spPr bwMode="auto">
                <a:xfrm>
                  <a:off x="2307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28" name="îŝļidê"/>
                <p:cNvSpPr/>
                <p:nvPr/>
              </p:nvSpPr>
              <p:spPr bwMode="auto">
                <a:xfrm>
                  <a:off x="2287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29" name="iś1íḋé"/>
                <p:cNvSpPr/>
                <p:nvPr/>
              </p:nvSpPr>
              <p:spPr bwMode="auto">
                <a:xfrm>
                  <a:off x="2266" y="3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0" name="ísļïḓè"/>
                <p:cNvSpPr/>
                <p:nvPr/>
              </p:nvSpPr>
              <p:spPr bwMode="auto">
                <a:xfrm>
                  <a:off x="2246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1" name="íṡliḑê"/>
                <p:cNvSpPr/>
                <p:nvPr/>
              </p:nvSpPr>
              <p:spPr bwMode="auto">
                <a:xfrm>
                  <a:off x="2226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2" name="i$ḷiďe"/>
                <p:cNvSpPr/>
                <p:nvPr/>
              </p:nvSpPr>
              <p:spPr bwMode="auto">
                <a:xfrm>
                  <a:off x="2215" y="353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3" name="išḻíḋê"/>
                <p:cNvSpPr/>
                <p:nvPr/>
              </p:nvSpPr>
              <p:spPr bwMode="auto">
                <a:xfrm>
                  <a:off x="2215" y="351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4" name="ïṧliďê"/>
                <p:cNvSpPr/>
                <p:nvPr/>
              </p:nvSpPr>
              <p:spPr bwMode="auto">
                <a:xfrm>
                  <a:off x="2215" y="349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5" name="í$ḷíḍê"/>
                <p:cNvSpPr/>
                <p:nvPr/>
              </p:nvSpPr>
              <p:spPr bwMode="auto">
                <a:xfrm>
                  <a:off x="2215" y="3477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6" name="iśľîdê"/>
                <p:cNvSpPr/>
                <p:nvPr/>
              </p:nvSpPr>
              <p:spPr bwMode="auto">
                <a:xfrm>
                  <a:off x="2215" y="345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7" name="îṥ1îďê"/>
                <p:cNvSpPr/>
                <p:nvPr/>
              </p:nvSpPr>
              <p:spPr bwMode="auto">
                <a:xfrm>
                  <a:off x="2215" y="343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8" name="işľïḍè"/>
                <p:cNvSpPr/>
                <p:nvPr/>
              </p:nvSpPr>
              <p:spPr bwMode="auto">
                <a:xfrm>
                  <a:off x="2215" y="3417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9" name="ïsḻîdê"/>
                <p:cNvSpPr/>
                <p:nvPr/>
              </p:nvSpPr>
              <p:spPr bwMode="auto">
                <a:xfrm>
                  <a:off x="2215" y="339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0" name="íṡļíḑè"/>
                <p:cNvSpPr/>
                <p:nvPr/>
              </p:nvSpPr>
              <p:spPr bwMode="auto">
                <a:xfrm>
                  <a:off x="2215" y="337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1" name="iṧḷïdé"/>
                <p:cNvSpPr/>
                <p:nvPr/>
              </p:nvSpPr>
              <p:spPr bwMode="auto">
                <a:xfrm>
                  <a:off x="2215" y="335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2" name="ïṡḷiḓé"/>
                <p:cNvSpPr/>
                <p:nvPr/>
              </p:nvSpPr>
              <p:spPr bwMode="auto">
                <a:xfrm>
                  <a:off x="2215" y="333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3" name="ïśḻídê"/>
                <p:cNvSpPr/>
                <p:nvPr/>
              </p:nvSpPr>
              <p:spPr bwMode="auto">
                <a:xfrm>
                  <a:off x="2215" y="331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4" name="îṩḻíḑè"/>
                <p:cNvSpPr/>
                <p:nvPr/>
              </p:nvSpPr>
              <p:spPr bwMode="auto">
                <a:xfrm>
                  <a:off x="2215" y="329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5" name="ïṡ1íḍé"/>
                <p:cNvSpPr/>
                <p:nvPr/>
              </p:nvSpPr>
              <p:spPr bwMode="auto">
                <a:xfrm>
                  <a:off x="2215" y="327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6" name="í$ḻïḍe"/>
                <p:cNvSpPr/>
                <p:nvPr/>
              </p:nvSpPr>
              <p:spPr bwMode="auto">
                <a:xfrm>
                  <a:off x="2215" y="325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7" name="ïsḻîdê"/>
                <p:cNvSpPr/>
                <p:nvPr/>
              </p:nvSpPr>
              <p:spPr bwMode="auto">
                <a:xfrm>
                  <a:off x="2215" y="323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8" name="îṧľiḓê"/>
                <p:cNvSpPr/>
                <p:nvPr/>
              </p:nvSpPr>
              <p:spPr bwMode="auto">
                <a:xfrm>
                  <a:off x="2215" y="321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9" name="išľîḓe"/>
                <p:cNvSpPr/>
                <p:nvPr/>
              </p:nvSpPr>
              <p:spPr bwMode="auto">
                <a:xfrm>
                  <a:off x="2215" y="319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0" name="îṧ1ídé"/>
                <p:cNvSpPr/>
                <p:nvPr/>
              </p:nvSpPr>
              <p:spPr bwMode="auto">
                <a:xfrm>
                  <a:off x="2215" y="317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1" name="îṡḻïḑé"/>
                <p:cNvSpPr/>
                <p:nvPr/>
              </p:nvSpPr>
              <p:spPr bwMode="auto">
                <a:xfrm>
                  <a:off x="2215" y="315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2" name="ïSḷîḍê"/>
                <p:cNvSpPr/>
                <p:nvPr/>
              </p:nvSpPr>
              <p:spPr bwMode="auto">
                <a:xfrm>
                  <a:off x="2215" y="313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3" name="işľïḓê"/>
                <p:cNvSpPr/>
                <p:nvPr/>
              </p:nvSpPr>
              <p:spPr bwMode="auto">
                <a:xfrm>
                  <a:off x="2215" y="311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4" name="ïṧļíḋé"/>
                <p:cNvSpPr/>
                <p:nvPr/>
              </p:nvSpPr>
              <p:spPr bwMode="auto">
                <a:xfrm>
                  <a:off x="2215" y="309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5" name="íṧľîḋé"/>
                <p:cNvSpPr/>
                <p:nvPr/>
              </p:nvSpPr>
              <p:spPr bwMode="auto">
                <a:xfrm>
                  <a:off x="2215" y="3076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6" name="ïṥ1idê"/>
                <p:cNvSpPr/>
                <p:nvPr/>
              </p:nvSpPr>
              <p:spPr bwMode="auto">
                <a:xfrm>
                  <a:off x="2215" y="305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7" name="iŝ1ïḍê"/>
                <p:cNvSpPr/>
                <p:nvPr/>
              </p:nvSpPr>
              <p:spPr bwMode="auto">
                <a:xfrm>
                  <a:off x="2215" y="303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8" name="iṩľíḑê"/>
                <p:cNvSpPr/>
                <p:nvPr/>
              </p:nvSpPr>
              <p:spPr bwMode="auto">
                <a:xfrm>
                  <a:off x="2215" y="301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9" name="ïṣ1íḍè"/>
                <p:cNvSpPr/>
                <p:nvPr/>
              </p:nvSpPr>
              <p:spPr bwMode="auto">
                <a:xfrm>
                  <a:off x="2215" y="299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0" name="iś1íḑê"/>
                <p:cNvSpPr/>
                <p:nvPr/>
              </p:nvSpPr>
              <p:spPr bwMode="auto">
                <a:xfrm>
                  <a:off x="2215" y="297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1" name="isḷiḓê"/>
                <p:cNvSpPr/>
                <p:nvPr/>
              </p:nvSpPr>
              <p:spPr bwMode="auto">
                <a:xfrm>
                  <a:off x="2215" y="295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2" name="ïšḷîḓe"/>
                <p:cNvSpPr/>
                <p:nvPr/>
              </p:nvSpPr>
              <p:spPr bwMode="auto">
                <a:xfrm>
                  <a:off x="2215" y="293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3" name="îsľïḋê"/>
                <p:cNvSpPr/>
                <p:nvPr/>
              </p:nvSpPr>
              <p:spPr bwMode="auto">
                <a:xfrm>
                  <a:off x="2215" y="291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4" name="išlîďé"/>
                <p:cNvSpPr/>
                <p:nvPr/>
              </p:nvSpPr>
              <p:spPr bwMode="auto">
                <a:xfrm>
                  <a:off x="2215" y="289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5" name="îŝ1ïdê"/>
                <p:cNvSpPr/>
                <p:nvPr/>
              </p:nvSpPr>
              <p:spPr bwMode="auto">
                <a:xfrm>
                  <a:off x="2215" y="287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6" name="îṣ1íḓe"/>
                <p:cNvSpPr/>
                <p:nvPr/>
              </p:nvSpPr>
              <p:spPr bwMode="auto">
                <a:xfrm>
                  <a:off x="2215" y="285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7" name="išḷîḑé"/>
                <p:cNvSpPr/>
                <p:nvPr/>
              </p:nvSpPr>
              <p:spPr bwMode="auto">
                <a:xfrm>
                  <a:off x="2215" y="2835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8" name="ï$ḷiḑè"/>
                <p:cNvSpPr/>
                <p:nvPr/>
              </p:nvSpPr>
              <p:spPr bwMode="auto">
                <a:xfrm>
                  <a:off x="2215" y="281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9" name="ïś1iḋé"/>
                <p:cNvSpPr/>
                <p:nvPr/>
              </p:nvSpPr>
              <p:spPr bwMode="auto">
                <a:xfrm>
                  <a:off x="2215" y="279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0" name="íṡliḑe"/>
                <p:cNvSpPr/>
                <p:nvPr/>
              </p:nvSpPr>
              <p:spPr bwMode="auto">
                <a:xfrm>
                  <a:off x="2215" y="277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1" name="ïsḷïďe"/>
                <p:cNvSpPr/>
                <p:nvPr/>
              </p:nvSpPr>
              <p:spPr bwMode="auto">
                <a:xfrm>
                  <a:off x="2215" y="275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2" name="ïśľiḓè"/>
                <p:cNvSpPr/>
                <p:nvPr/>
              </p:nvSpPr>
              <p:spPr bwMode="auto">
                <a:xfrm>
                  <a:off x="2215" y="273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3" name="iṣľîḓé"/>
                <p:cNvSpPr/>
                <p:nvPr/>
              </p:nvSpPr>
              <p:spPr bwMode="auto">
                <a:xfrm>
                  <a:off x="2215" y="271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4" name="ïṥ1îďê"/>
                <p:cNvSpPr/>
                <p:nvPr/>
              </p:nvSpPr>
              <p:spPr bwMode="auto">
                <a:xfrm>
                  <a:off x="2215" y="269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5" name="ïṥľíďè"/>
                <p:cNvSpPr/>
                <p:nvPr/>
              </p:nvSpPr>
              <p:spPr bwMode="auto">
                <a:xfrm>
                  <a:off x="2215" y="267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6" name="işlîḓè"/>
                <p:cNvSpPr/>
                <p:nvPr/>
              </p:nvSpPr>
              <p:spPr bwMode="auto">
                <a:xfrm>
                  <a:off x="2215" y="265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7" name="ïşlîdè"/>
                <p:cNvSpPr/>
                <p:nvPr/>
              </p:nvSpPr>
              <p:spPr bwMode="auto">
                <a:xfrm>
                  <a:off x="2215" y="263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8" name="ïŝļîdé"/>
                <p:cNvSpPr/>
                <p:nvPr/>
              </p:nvSpPr>
              <p:spPr bwMode="auto">
                <a:xfrm>
                  <a:off x="2215" y="261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9" name="íšḷîḋe"/>
                <p:cNvSpPr/>
                <p:nvPr/>
              </p:nvSpPr>
              <p:spPr bwMode="auto">
                <a:xfrm>
                  <a:off x="2215" y="259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0" name="ïSlïḋè"/>
                <p:cNvSpPr/>
                <p:nvPr/>
              </p:nvSpPr>
              <p:spPr bwMode="auto">
                <a:xfrm>
                  <a:off x="2215" y="257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1" name="îṥľïdê"/>
                <p:cNvSpPr/>
                <p:nvPr/>
              </p:nvSpPr>
              <p:spPr bwMode="auto">
                <a:xfrm>
                  <a:off x="2215" y="2553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2" name="iṡḻïḓé"/>
                <p:cNvSpPr/>
                <p:nvPr/>
              </p:nvSpPr>
              <p:spPr bwMode="auto">
                <a:xfrm>
                  <a:off x="2215" y="253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3" name="í$ľïḓe"/>
                <p:cNvSpPr/>
                <p:nvPr/>
              </p:nvSpPr>
              <p:spPr bwMode="auto">
                <a:xfrm>
                  <a:off x="2215" y="2513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4" name="isľïďê"/>
                <p:cNvSpPr/>
                <p:nvPr/>
              </p:nvSpPr>
              <p:spPr bwMode="auto">
                <a:xfrm>
                  <a:off x="2215" y="2494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5" name="îṥḷiḓé"/>
                <p:cNvSpPr/>
                <p:nvPr/>
              </p:nvSpPr>
              <p:spPr bwMode="auto">
                <a:xfrm>
                  <a:off x="2215" y="247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6" name="işḷïďé"/>
                <p:cNvSpPr/>
                <p:nvPr/>
              </p:nvSpPr>
              <p:spPr bwMode="auto">
                <a:xfrm>
                  <a:off x="2215" y="245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7" name="ïşļïḑé"/>
                <p:cNvSpPr/>
                <p:nvPr/>
              </p:nvSpPr>
              <p:spPr bwMode="auto">
                <a:xfrm>
                  <a:off x="2215" y="2434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8" name="îṩlide"/>
                <p:cNvSpPr/>
                <p:nvPr/>
              </p:nvSpPr>
              <p:spPr bwMode="auto">
                <a:xfrm>
                  <a:off x="2215" y="241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9" name="îsľiḓe"/>
                <p:cNvSpPr/>
                <p:nvPr/>
              </p:nvSpPr>
              <p:spPr bwMode="auto">
                <a:xfrm>
                  <a:off x="2215" y="239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0" name="ïṧļíḋé"/>
                <p:cNvSpPr/>
                <p:nvPr/>
              </p:nvSpPr>
              <p:spPr bwMode="auto">
                <a:xfrm>
                  <a:off x="2215" y="237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1" name="işļíḓé"/>
                <p:cNvSpPr/>
                <p:nvPr/>
              </p:nvSpPr>
              <p:spPr bwMode="auto">
                <a:xfrm>
                  <a:off x="2215" y="235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2" name="ïṥlïdé"/>
                <p:cNvSpPr/>
                <p:nvPr/>
              </p:nvSpPr>
              <p:spPr bwMode="auto">
                <a:xfrm>
                  <a:off x="2215" y="233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3" name="îṡļïḋé"/>
                <p:cNvSpPr/>
                <p:nvPr/>
              </p:nvSpPr>
              <p:spPr bwMode="auto">
                <a:xfrm>
                  <a:off x="3192" y="231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4" name="ïṣľîḍé"/>
                <p:cNvSpPr/>
                <p:nvPr/>
              </p:nvSpPr>
              <p:spPr bwMode="auto">
                <a:xfrm>
                  <a:off x="3192" y="233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5" name="íslïde"/>
                <p:cNvSpPr/>
                <p:nvPr/>
              </p:nvSpPr>
              <p:spPr bwMode="auto">
                <a:xfrm>
                  <a:off x="3192" y="235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6" name="iṡḷïḓé"/>
                <p:cNvSpPr/>
                <p:nvPr/>
              </p:nvSpPr>
              <p:spPr bwMode="auto">
                <a:xfrm>
                  <a:off x="3192" y="237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7" name="iśļídé"/>
                <p:cNvSpPr/>
                <p:nvPr/>
              </p:nvSpPr>
              <p:spPr bwMode="auto">
                <a:xfrm>
                  <a:off x="3192" y="239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8" name="ïş1îḍè"/>
                <p:cNvSpPr/>
                <p:nvPr/>
              </p:nvSpPr>
              <p:spPr bwMode="auto">
                <a:xfrm>
                  <a:off x="3192" y="241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9" name="íSļïḑé"/>
                <p:cNvSpPr/>
                <p:nvPr/>
              </p:nvSpPr>
              <p:spPr bwMode="auto">
                <a:xfrm>
                  <a:off x="3192" y="243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0" name="iṡľïdé"/>
                <p:cNvSpPr/>
                <p:nvPr/>
              </p:nvSpPr>
              <p:spPr bwMode="auto">
                <a:xfrm>
                  <a:off x="3192" y="245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1" name="îsļiḓé"/>
                <p:cNvSpPr/>
                <p:nvPr/>
              </p:nvSpPr>
              <p:spPr bwMode="auto">
                <a:xfrm>
                  <a:off x="3192" y="247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2" name="iṧļïḓe"/>
                <p:cNvSpPr/>
                <p:nvPr/>
              </p:nvSpPr>
              <p:spPr bwMode="auto">
                <a:xfrm>
                  <a:off x="3192" y="249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3" name="ïṡļïďé"/>
                <p:cNvSpPr/>
                <p:nvPr/>
              </p:nvSpPr>
              <p:spPr bwMode="auto">
                <a:xfrm>
                  <a:off x="3192" y="251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4" name="îŝḷîḋê"/>
                <p:cNvSpPr/>
                <p:nvPr/>
              </p:nvSpPr>
              <p:spPr bwMode="auto">
                <a:xfrm>
                  <a:off x="3192" y="253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5" name="îSḷiḑè"/>
                <p:cNvSpPr/>
                <p:nvPr/>
              </p:nvSpPr>
              <p:spPr bwMode="auto">
                <a:xfrm>
                  <a:off x="3192" y="255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6" name="isliďê"/>
                <p:cNvSpPr/>
                <p:nvPr/>
              </p:nvSpPr>
              <p:spPr bwMode="auto">
                <a:xfrm>
                  <a:off x="3192" y="257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7" name="iṣ1íḑé"/>
                <p:cNvSpPr/>
                <p:nvPr/>
              </p:nvSpPr>
              <p:spPr bwMode="auto">
                <a:xfrm>
                  <a:off x="3192" y="259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8" name="ïṩlídè"/>
                <p:cNvSpPr/>
                <p:nvPr/>
              </p:nvSpPr>
              <p:spPr bwMode="auto">
                <a:xfrm>
                  <a:off x="3192" y="261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9" name="iṡļïḍè"/>
                <p:cNvSpPr/>
                <p:nvPr/>
              </p:nvSpPr>
              <p:spPr bwMode="auto">
                <a:xfrm>
                  <a:off x="3192" y="263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0" name="ïšḷîḑê"/>
                <p:cNvSpPr/>
                <p:nvPr/>
              </p:nvSpPr>
              <p:spPr bwMode="auto">
                <a:xfrm>
                  <a:off x="3192" y="265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1" name="ïS1iďé"/>
                <p:cNvSpPr/>
                <p:nvPr/>
              </p:nvSpPr>
              <p:spPr bwMode="auto">
                <a:xfrm>
                  <a:off x="3192" y="267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2" name="ïšļîḓe"/>
                <p:cNvSpPr/>
                <p:nvPr/>
              </p:nvSpPr>
              <p:spPr bwMode="auto">
                <a:xfrm>
                  <a:off x="3192" y="269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3" name="ísliďê"/>
                <p:cNvSpPr/>
                <p:nvPr/>
              </p:nvSpPr>
              <p:spPr bwMode="auto">
                <a:xfrm>
                  <a:off x="3192" y="271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4" name="ïsḻíďè"/>
                <p:cNvSpPr/>
                <p:nvPr/>
              </p:nvSpPr>
              <p:spPr bwMode="auto">
                <a:xfrm>
                  <a:off x="3192" y="273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5" name="ï$ḷïde"/>
                <p:cNvSpPr/>
                <p:nvPr/>
              </p:nvSpPr>
              <p:spPr bwMode="auto">
                <a:xfrm>
                  <a:off x="3192" y="275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6" name="iṥ1íḍè"/>
                <p:cNvSpPr/>
                <p:nvPr/>
              </p:nvSpPr>
              <p:spPr bwMode="auto">
                <a:xfrm>
                  <a:off x="3192" y="2775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7" name="íŝļíḓe"/>
                <p:cNvSpPr/>
                <p:nvPr/>
              </p:nvSpPr>
              <p:spPr bwMode="auto">
                <a:xfrm>
                  <a:off x="3192" y="2796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8" name="îṥļíḑe"/>
                <p:cNvSpPr/>
                <p:nvPr/>
              </p:nvSpPr>
              <p:spPr bwMode="auto">
                <a:xfrm>
                  <a:off x="3192" y="2815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9" name="iṧḻïḓè"/>
                <p:cNvSpPr/>
                <p:nvPr/>
              </p:nvSpPr>
              <p:spPr bwMode="auto">
                <a:xfrm>
                  <a:off x="3192" y="283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0" name="ïṥ1ïḋé"/>
                <p:cNvSpPr/>
                <p:nvPr/>
              </p:nvSpPr>
              <p:spPr bwMode="auto">
                <a:xfrm>
                  <a:off x="3192" y="285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1" name="išḷîḍè"/>
                <p:cNvSpPr/>
                <p:nvPr/>
              </p:nvSpPr>
              <p:spPr bwMode="auto">
                <a:xfrm>
                  <a:off x="3192" y="287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2" name="işļîḓe"/>
                <p:cNvSpPr/>
                <p:nvPr/>
              </p:nvSpPr>
              <p:spPr bwMode="auto">
                <a:xfrm>
                  <a:off x="3192" y="289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3" name="íṡľîḓè"/>
                <p:cNvSpPr/>
                <p:nvPr/>
              </p:nvSpPr>
              <p:spPr bwMode="auto">
                <a:xfrm>
                  <a:off x="3192" y="291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4" name="ïṥļíḓè"/>
                <p:cNvSpPr/>
                <p:nvPr/>
              </p:nvSpPr>
              <p:spPr bwMode="auto">
                <a:xfrm>
                  <a:off x="3192" y="293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5" name="i$ḷîḑê"/>
                <p:cNvSpPr/>
                <p:nvPr/>
              </p:nvSpPr>
              <p:spPr bwMode="auto">
                <a:xfrm>
                  <a:off x="3192" y="295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6" name="íṣľïḍê"/>
                <p:cNvSpPr/>
                <p:nvPr/>
              </p:nvSpPr>
              <p:spPr bwMode="auto">
                <a:xfrm>
                  <a:off x="3192" y="297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7" name="í$1iḋé"/>
                <p:cNvSpPr/>
                <p:nvPr/>
              </p:nvSpPr>
              <p:spPr bwMode="auto">
                <a:xfrm>
                  <a:off x="3192" y="299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8" name="îṩ1ïḓè"/>
                <p:cNvSpPr/>
                <p:nvPr/>
              </p:nvSpPr>
              <p:spPr bwMode="auto">
                <a:xfrm>
                  <a:off x="3192" y="301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9" name="ïsḻîdê"/>
                <p:cNvSpPr/>
                <p:nvPr/>
              </p:nvSpPr>
              <p:spPr bwMode="auto">
                <a:xfrm>
                  <a:off x="3192" y="303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0" name="iṥ1íḑè"/>
                <p:cNvSpPr/>
                <p:nvPr/>
              </p:nvSpPr>
              <p:spPr bwMode="auto">
                <a:xfrm>
                  <a:off x="3192" y="305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1" name="íṡľîḍe"/>
                <p:cNvSpPr/>
                <p:nvPr/>
              </p:nvSpPr>
              <p:spPr bwMode="auto">
                <a:xfrm>
                  <a:off x="3192" y="3076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2" name="îṡḻîḍè"/>
                <p:cNvSpPr/>
                <p:nvPr/>
              </p:nvSpPr>
              <p:spPr bwMode="auto">
                <a:xfrm>
                  <a:off x="3192" y="309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3" name="íṥľiďè"/>
                <p:cNvSpPr/>
                <p:nvPr/>
              </p:nvSpPr>
              <p:spPr bwMode="auto">
                <a:xfrm>
                  <a:off x="3192" y="3116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4" name="i$ļíḓè"/>
                <p:cNvSpPr/>
                <p:nvPr/>
              </p:nvSpPr>
              <p:spPr bwMode="auto">
                <a:xfrm>
                  <a:off x="3192" y="313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5" name="iṣļîďê"/>
                <p:cNvSpPr/>
                <p:nvPr/>
              </p:nvSpPr>
              <p:spPr bwMode="auto">
                <a:xfrm>
                  <a:off x="3192" y="3156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6" name="îşḷîḓê"/>
                <p:cNvSpPr/>
                <p:nvPr/>
              </p:nvSpPr>
              <p:spPr bwMode="auto">
                <a:xfrm>
                  <a:off x="3192" y="317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7" name="iš1idè"/>
                <p:cNvSpPr/>
                <p:nvPr/>
              </p:nvSpPr>
              <p:spPr bwMode="auto">
                <a:xfrm>
                  <a:off x="3192" y="319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8" name="íśḷíḍé"/>
                <p:cNvSpPr/>
                <p:nvPr/>
              </p:nvSpPr>
              <p:spPr bwMode="auto">
                <a:xfrm>
                  <a:off x="3192" y="321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9" name="íşḷïḋè"/>
                <p:cNvSpPr/>
                <p:nvPr/>
              </p:nvSpPr>
              <p:spPr bwMode="auto">
                <a:xfrm>
                  <a:off x="3192" y="323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0" name="ïSļiḑê"/>
                <p:cNvSpPr/>
                <p:nvPr/>
              </p:nvSpPr>
              <p:spPr bwMode="auto">
                <a:xfrm>
                  <a:off x="3192" y="325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1" name="îsľidè"/>
                <p:cNvSpPr/>
                <p:nvPr/>
              </p:nvSpPr>
              <p:spPr bwMode="auto">
                <a:xfrm>
                  <a:off x="3192" y="327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2" name="ïṣḷîďê"/>
                <p:cNvSpPr/>
                <p:nvPr/>
              </p:nvSpPr>
              <p:spPr bwMode="auto">
                <a:xfrm>
                  <a:off x="3192" y="329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3" name="i$1idé"/>
                <p:cNvSpPr/>
                <p:nvPr/>
              </p:nvSpPr>
              <p:spPr bwMode="auto">
                <a:xfrm>
                  <a:off x="3192" y="331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4" name="îṧlïḋê"/>
                <p:cNvSpPr/>
                <p:nvPr/>
              </p:nvSpPr>
              <p:spPr bwMode="auto">
                <a:xfrm>
                  <a:off x="3192" y="333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5" name="iṧḷíďê"/>
                <p:cNvSpPr/>
                <p:nvPr/>
              </p:nvSpPr>
              <p:spPr bwMode="auto">
                <a:xfrm>
                  <a:off x="3192" y="335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6" name="íslíḍe"/>
                <p:cNvSpPr/>
                <p:nvPr/>
              </p:nvSpPr>
              <p:spPr bwMode="auto">
                <a:xfrm>
                  <a:off x="3192" y="3378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7" name="ïṡlíḑé"/>
                <p:cNvSpPr/>
                <p:nvPr/>
              </p:nvSpPr>
              <p:spPr bwMode="auto">
                <a:xfrm>
                  <a:off x="3192" y="339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8" name="ïš1îḓe"/>
                <p:cNvSpPr/>
                <p:nvPr/>
              </p:nvSpPr>
              <p:spPr bwMode="auto">
                <a:xfrm>
                  <a:off x="3192" y="341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9" name="iṣḻiḋê"/>
                <p:cNvSpPr/>
                <p:nvPr/>
              </p:nvSpPr>
              <p:spPr bwMode="auto">
                <a:xfrm>
                  <a:off x="3192" y="3438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0" name="îṣḻíďè"/>
                <p:cNvSpPr/>
                <p:nvPr/>
              </p:nvSpPr>
              <p:spPr bwMode="auto">
                <a:xfrm>
                  <a:off x="3192" y="3457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1" name="îṡḷiḋê"/>
                <p:cNvSpPr/>
                <p:nvPr/>
              </p:nvSpPr>
              <p:spPr bwMode="auto">
                <a:xfrm>
                  <a:off x="3192" y="347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2" name="îšḷiḋé"/>
                <p:cNvSpPr/>
                <p:nvPr/>
              </p:nvSpPr>
              <p:spPr bwMode="auto">
                <a:xfrm>
                  <a:off x="3192" y="3497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3" name="íṡlîdè"/>
                <p:cNvSpPr/>
                <p:nvPr/>
              </p:nvSpPr>
              <p:spPr bwMode="auto">
                <a:xfrm>
                  <a:off x="3192" y="351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4" name="ïṩ1îdè"/>
                <p:cNvSpPr/>
                <p:nvPr/>
              </p:nvSpPr>
              <p:spPr bwMode="auto">
                <a:xfrm>
                  <a:off x="3192" y="353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5" name="ï$ḷíḓê"/>
                <p:cNvSpPr/>
                <p:nvPr/>
              </p:nvSpPr>
              <p:spPr bwMode="auto">
                <a:xfrm>
                  <a:off x="3673" y="231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6" name="iṩľïḓe"/>
                <p:cNvSpPr/>
                <p:nvPr/>
              </p:nvSpPr>
              <p:spPr bwMode="auto">
                <a:xfrm>
                  <a:off x="3673" y="233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7" name="iṧļidê"/>
                <p:cNvSpPr/>
                <p:nvPr/>
              </p:nvSpPr>
              <p:spPr bwMode="auto">
                <a:xfrm>
                  <a:off x="3673" y="235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8" name="í$líḓê"/>
                <p:cNvSpPr/>
                <p:nvPr/>
              </p:nvSpPr>
              <p:spPr bwMode="auto">
                <a:xfrm>
                  <a:off x="3673" y="237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9" name="îşľíḍè"/>
                <p:cNvSpPr/>
                <p:nvPr/>
              </p:nvSpPr>
              <p:spPr bwMode="auto">
                <a:xfrm>
                  <a:off x="3673" y="239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0" name="işlíḋe"/>
                <p:cNvSpPr/>
                <p:nvPr/>
              </p:nvSpPr>
              <p:spPr bwMode="auto">
                <a:xfrm>
                  <a:off x="3673" y="241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1" name="iś1ïďê"/>
                <p:cNvSpPr/>
                <p:nvPr/>
              </p:nvSpPr>
              <p:spPr bwMode="auto">
                <a:xfrm>
                  <a:off x="3673" y="243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2" name="iṡḷiḑè"/>
                <p:cNvSpPr/>
                <p:nvPr/>
              </p:nvSpPr>
              <p:spPr bwMode="auto">
                <a:xfrm>
                  <a:off x="3673" y="245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3" name="îṧľiḋê"/>
                <p:cNvSpPr/>
                <p:nvPr/>
              </p:nvSpPr>
              <p:spPr bwMode="auto">
                <a:xfrm>
                  <a:off x="3673" y="247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4" name="iṥļïḓê"/>
                <p:cNvSpPr/>
                <p:nvPr/>
              </p:nvSpPr>
              <p:spPr bwMode="auto">
                <a:xfrm>
                  <a:off x="3673" y="249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5" name="íŝ1iḓé"/>
                <p:cNvSpPr/>
                <p:nvPr/>
              </p:nvSpPr>
              <p:spPr bwMode="auto">
                <a:xfrm>
                  <a:off x="3673" y="251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6" name="ïŝļîḋê"/>
                <p:cNvSpPr/>
                <p:nvPr/>
              </p:nvSpPr>
              <p:spPr bwMode="auto">
                <a:xfrm>
                  <a:off x="3673" y="253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7" name="îṥlîdè"/>
                <p:cNvSpPr/>
                <p:nvPr/>
              </p:nvSpPr>
              <p:spPr bwMode="auto">
                <a:xfrm>
                  <a:off x="3673" y="255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8" name="íṥľiḓé"/>
                <p:cNvSpPr/>
                <p:nvPr/>
              </p:nvSpPr>
              <p:spPr bwMode="auto">
                <a:xfrm>
                  <a:off x="3673" y="257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9" name="ïSļíḋé"/>
                <p:cNvSpPr/>
                <p:nvPr/>
              </p:nvSpPr>
              <p:spPr bwMode="auto">
                <a:xfrm>
                  <a:off x="3673" y="259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0" name="ísľíḍe"/>
                <p:cNvSpPr/>
                <p:nvPr/>
              </p:nvSpPr>
              <p:spPr bwMode="auto">
                <a:xfrm>
                  <a:off x="3673" y="261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1" name="ïsļïḋê"/>
                <p:cNvSpPr/>
                <p:nvPr/>
              </p:nvSpPr>
              <p:spPr bwMode="auto">
                <a:xfrm>
                  <a:off x="3673" y="263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2" name="îsļîḍê"/>
                <p:cNvSpPr/>
                <p:nvPr/>
              </p:nvSpPr>
              <p:spPr bwMode="auto">
                <a:xfrm>
                  <a:off x="3673" y="265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3" name="îṥľiḑè"/>
                <p:cNvSpPr/>
                <p:nvPr/>
              </p:nvSpPr>
              <p:spPr bwMode="auto">
                <a:xfrm>
                  <a:off x="3673" y="267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4" name="í$ḻídé"/>
                <p:cNvSpPr/>
                <p:nvPr/>
              </p:nvSpPr>
              <p:spPr bwMode="auto">
                <a:xfrm>
                  <a:off x="3673" y="269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5" name="iṥľïde"/>
                <p:cNvSpPr/>
                <p:nvPr/>
              </p:nvSpPr>
              <p:spPr bwMode="auto">
                <a:xfrm>
                  <a:off x="3673" y="271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6" name="íṩ1iḓê"/>
                <p:cNvSpPr/>
                <p:nvPr/>
              </p:nvSpPr>
              <p:spPr bwMode="auto">
                <a:xfrm>
                  <a:off x="3673" y="273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7" name="ïślîḍé"/>
                <p:cNvSpPr/>
                <p:nvPr/>
              </p:nvSpPr>
              <p:spPr bwMode="auto">
                <a:xfrm>
                  <a:off x="3673" y="275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8" name="i$ļïḑé"/>
                <p:cNvSpPr/>
                <p:nvPr/>
              </p:nvSpPr>
              <p:spPr bwMode="auto">
                <a:xfrm>
                  <a:off x="3673" y="2775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9" name="iṡļiďe"/>
                <p:cNvSpPr/>
                <p:nvPr/>
              </p:nvSpPr>
              <p:spPr bwMode="auto">
                <a:xfrm>
                  <a:off x="3673" y="2796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0" name="íṩḻïďé"/>
                <p:cNvSpPr/>
                <p:nvPr/>
              </p:nvSpPr>
              <p:spPr bwMode="auto">
                <a:xfrm>
                  <a:off x="3673" y="2815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1" name="íŝḻîḍe"/>
                <p:cNvSpPr/>
                <p:nvPr/>
              </p:nvSpPr>
              <p:spPr bwMode="auto">
                <a:xfrm>
                  <a:off x="3673" y="283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2" name="îṣḻîḍè"/>
                <p:cNvSpPr/>
                <p:nvPr/>
              </p:nvSpPr>
              <p:spPr bwMode="auto">
                <a:xfrm>
                  <a:off x="3673" y="285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3" name="iṥḷíḋê"/>
                <p:cNvSpPr/>
                <p:nvPr/>
              </p:nvSpPr>
              <p:spPr bwMode="auto">
                <a:xfrm>
                  <a:off x="3673" y="287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4" name="isḻïḓê"/>
                <p:cNvSpPr/>
                <p:nvPr/>
              </p:nvSpPr>
              <p:spPr bwMode="auto">
                <a:xfrm>
                  <a:off x="3673" y="289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5" name="îsľïḓe"/>
                <p:cNvSpPr/>
                <p:nvPr/>
              </p:nvSpPr>
              <p:spPr bwMode="auto">
                <a:xfrm>
                  <a:off x="3673" y="291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6" name="ïšľîḍé"/>
                <p:cNvSpPr/>
                <p:nvPr/>
              </p:nvSpPr>
              <p:spPr bwMode="auto">
                <a:xfrm>
                  <a:off x="3673" y="293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7" name="îṥḻíḋe"/>
                <p:cNvSpPr/>
                <p:nvPr/>
              </p:nvSpPr>
              <p:spPr bwMode="auto">
                <a:xfrm>
                  <a:off x="3673" y="295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8" name="ïṣḻidè"/>
                <p:cNvSpPr/>
                <p:nvPr/>
              </p:nvSpPr>
              <p:spPr bwMode="auto">
                <a:xfrm>
                  <a:off x="3673" y="297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9" name="íşliḑê"/>
                <p:cNvSpPr/>
                <p:nvPr/>
              </p:nvSpPr>
              <p:spPr bwMode="auto">
                <a:xfrm>
                  <a:off x="3673" y="299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0" name="ïṩḻidè"/>
                <p:cNvSpPr/>
                <p:nvPr/>
              </p:nvSpPr>
              <p:spPr bwMode="auto">
                <a:xfrm>
                  <a:off x="3673" y="301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1" name="îṣḷîḑé"/>
                <p:cNvSpPr/>
                <p:nvPr/>
              </p:nvSpPr>
              <p:spPr bwMode="auto">
                <a:xfrm>
                  <a:off x="3673" y="303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2" name="ïṩ1ïḑé"/>
                <p:cNvSpPr/>
                <p:nvPr/>
              </p:nvSpPr>
              <p:spPr bwMode="auto">
                <a:xfrm>
                  <a:off x="3673" y="305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3" name="iṧḷïďe"/>
                <p:cNvSpPr/>
                <p:nvPr/>
              </p:nvSpPr>
              <p:spPr bwMode="auto">
                <a:xfrm>
                  <a:off x="3673" y="3076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4" name="ïś1iḍê"/>
                <p:cNvSpPr/>
                <p:nvPr/>
              </p:nvSpPr>
              <p:spPr bwMode="auto">
                <a:xfrm>
                  <a:off x="3673" y="309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5" name="ïšlîḓe"/>
                <p:cNvSpPr/>
                <p:nvPr/>
              </p:nvSpPr>
              <p:spPr bwMode="auto">
                <a:xfrm>
                  <a:off x="3673" y="3116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6" name="ïṩļîďé"/>
                <p:cNvSpPr/>
                <p:nvPr/>
              </p:nvSpPr>
              <p:spPr bwMode="auto">
                <a:xfrm>
                  <a:off x="3673" y="313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7" name="i$ḻíḋé"/>
                <p:cNvSpPr/>
                <p:nvPr/>
              </p:nvSpPr>
              <p:spPr bwMode="auto">
                <a:xfrm>
                  <a:off x="3673" y="3156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8" name="íṥlîdê"/>
                <p:cNvSpPr/>
                <p:nvPr/>
              </p:nvSpPr>
              <p:spPr bwMode="auto">
                <a:xfrm>
                  <a:off x="3673" y="317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9" name="işľîḍé"/>
                <p:cNvSpPr/>
                <p:nvPr/>
              </p:nvSpPr>
              <p:spPr bwMode="auto">
                <a:xfrm>
                  <a:off x="3673" y="319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0" name="íṥlïḑê"/>
                <p:cNvSpPr/>
                <p:nvPr/>
              </p:nvSpPr>
              <p:spPr bwMode="auto">
                <a:xfrm>
                  <a:off x="3673" y="321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1" name="íṩḷide"/>
                <p:cNvSpPr/>
                <p:nvPr/>
              </p:nvSpPr>
              <p:spPr bwMode="auto">
                <a:xfrm>
                  <a:off x="3673" y="323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2" name="iṩḻiḓê"/>
                <p:cNvSpPr/>
                <p:nvPr/>
              </p:nvSpPr>
              <p:spPr bwMode="auto">
                <a:xfrm>
                  <a:off x="3673" y="325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3" name="iṡ1íḓê"/>
                <p:cNvSpPr/>
                <p:nvPr/>
              </p:nvSpPr>
              <p:spPr bwMode="auto">
                <a:xfrm>
                  <a:off x="3673" y="327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4" name="îṡḷíḍê"/>
                <p:cNvSpPr/>
                <p:nvPr/>
              </p:nvSpPr>
              <p:spPr bwMode="auto">
                <a:xfrm>
                  <a:off x="3673" y="329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5" name="îs1ïḋè"/>
                <p:cNvSpPr/>
                <p:nvPr/>
              </p:nvSpPr>
              <p:spPr bwMode="auto">
                <a:xfrm>
                  <a:off x="3673" y="331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6" name="íśļiḋê"/>
                <p:cNvSpPr/>
                <p:nvPr/>
              </p:nvSpPr>
              <p:spPr bwMode="auto">
                <a:xfrm>
                  <a:off x="3673" y="333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7" name="ï$ľiḍé"/>
                <p:cNvSpPr/>
                <p:nvPr/>
              </p:nvSpPr>
              <p:spPr bwMode="auto">
                <a:xfrm>
                  <a:off x="3673" y="335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8" name="išlîḍe"/>
                <p:cNvSpPr/>
                <p:nvPr/>
              </p:nvSpPr>
              <p:spPr bwMode="auto">
                <a:xfrm>
                  <a:off x="3673" y="3378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9" name="îşḷíḍe"/>
                <p:cNvSpPr/>
                <p:nvPr/>
              </p:nvSpPr>
              <p:spPr bwMode="auto">
                <a:xfrm>
                  <a:off x="3673" y="339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0" name="ïşḻïḑe"/>
                <p:cNvSpPr/>
                <p:nvPr/>
              </p:nvSpPr>
              <p:spPr bwMode="auto">
                <a:xfrm>
                  <a:off x="3673" y="341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1" name="iṡ1îḓè"/>
                <p:cNvSpPr/>
                <p:nvPr/>
              </p:nvSpPr>
              <p:spPr bwMode="auto">
                <a:xfrm>
                  <a:off x="3673" y="3438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2" name="iSlíḍé"/>
                <p:cNvSpPr/>
                <p:nvPr/>
              </p:nvSpPr>
              <p:spPr bwMode="auto">
                <a:xfrm>
                  <a:off x="3673" y="3457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3" name="îṥḻiḋé"/>
                <p:cNvSpPr/>
                <p:nvPr/>
              </p:nvSpPr>
              <p:spPr bwMode="auto">
                <a:xfrm>
                  <a:off x="3673" y="347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4" name="îšļïdè"/>
                <p:cNvSpPr/>
                <p:nvPr/>
              </p:nvSpPr>
              <p:spPr bwMode="auto">
                <a:xfrm>
                  <a:off x="3673" y="3497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5" name="ísḻíḋe"/>
                <p:cNvSpPr/>
                <p:nvPr/>
              </p:nvSpPr>
              <p:spPr bwMode="auto">
                <a:xfrm>
                  <a:off x="3673" y="351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6" name="ïSļíďe"/>
                <p:cNvSpPr/>
                <p:nvPr/>
              </p:nvSpPr>
              <p:spPr bwMode="auto">
                <a:xfrm>
                  <a:off x="3673" y="353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7" name="íṡ1ïḍè"/>
                <p:cNvSpPr/>
                <p:nvPr/>
              </p:nvSpPr>
              <p:spPr bwMode="auto">
                <a:xfrm>
                  <a:off x="2712" y="232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8" name="ïṩļíḓê"/>
                <p:cNvSpPr/>
                <p:nvPr/>
              </p:nvSpPr>
              <p:spPr bwMode="auto">
                <a:xfrm>
                  <a:off x="2712" y="234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9" name="íŝļíḍé"/>
                <p:cNvSpPr/>
                <p:nvPr/>
              </p:nvSpPr>
              <p:spPr bwMode="auto">
                <a:xfrm>
                  <a:off x="2712" y="236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20" name="í$lîdé"/>
                <p:cNvSpPr/>
                <p:nvPr/>
              </p:nvSpPr>
              <p:spPr bwMode="auto">
                <a:xfrm>
                  <a:off x="2712" y="238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21" name="íšḷïḍè"/>
                <p:cNvSpPr/>
                <p:nvPr/>
              </p:nvSpPr>
              <p:spPr bwMode="auto">
                <a:xfrm>
                  <a:off x="2712" y="240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22" name="ïśļïḓê"/>
                <p:cNvSpPr/>
                <p:nvPr/>
              </p:nvSpPr>
              <p:spPr bwMode="auto">
                <a:xfrm>
                  <a:off x="2712" y="242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23" name="íŝľidé"/>
                <p:cNvSpPr/>
                <p:nvPr/>
              </p:nvSpPr>
              <p:spPr bwMode="auto">
                <a:xfrm>
                  <a:off x="2712" y="244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98" name="í$lïḋè"/>
              <p:cNvGrpSpPr>
                <a:grpSpLocks/>
              </p:cNvGrpSpPr>
              <p:nvPr/>
            </p:nvGrpSpPr>
            <p:grpSpPr bwMode="auto">
              <a:xfrm>
                <a:off x="4305752" y="3683018"/>
                <a:ext cx="1913139" cy="1962159"/>
                <a:chOff x="2712" y="2320"/>
                <a:chExt cx="1205" cy="1236"/>
              </a:xfrm>
            </p:grpSpPr>
            <p:sp>
              <p:nvSpPr>
                <p:cNvPr id="2024" name="ï$ľidè"/>
                <p:cNvSpPr/>
                <p:nvPr/>
              </p:nvSpPr>
              <p:spPr bwMode="auto">
                <a:xfrm>
                  <a:off x="2712" y="246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25" name="îṩḷiďé"/>
                <p:cNvSpPr/>
                <p:nvPr/>
              </p:nvSpPr>
              <p:spPr bwMode="auto">
                <a:xfrm>
                  <a:off x="2712" y="2480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26" name="ïṣlîḍé"/>
                <p:cNvSpPr/>
                <p:nvPr/>
              </p:nvSpPr>
              <p:spPr bwMode="auto">
                <a:xfrm>
                  <a:off x="2712" y="250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27" name="îşḻiḍè"/>
                <p:cNvSpPr/>
                <p:nvPr/>
              </p:nvSpPr>
              <p:spPr bwMode="auto">
                <a:xfrm>
                  <a:off x="2712" y="252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28" name="iṡḻîďé"/>
                <p:cNvSpPr/>
                <p:nvPr/>
              </p:nvSpPr>
              <p:spPr bwMode="auto">
                <a:xfrm>
                  <a:off x="2712" y="254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29" name="i$1îďê"/>
                <p:cNvSpPr/>
                <p:nvPr/>
              </p:nvSpPr>
              <p:spPr bwMode="auto">
                <a:xfrm>
                  <a:off x="2712" y="256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0" name="iṡḷíḍê"/>
                <p:cNvSpPr/>
                <p:nvPr/>
              </p:nvSpPr>
              <p:spPr bwMode="auto">
                <a:xfrm>
                  <a:off x="2712" y="258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1" name="îšľide"/>
                <p:cNvSpPr/>
                <p:nvPr/>
              </p:nvSpPr>
              <p:spPr bwMode="auto">
                <a:xfrm>
                  <a:off x="2712" y="260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2" name="îšlïḑe"/>
                <p:cNvSpPr/>
                <p:nvPr/>
              </p:nvSpPr>
              <p:spPr bwMode="auto">
                <a:xfrm>
                  <a:off x="2712" y="262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3" name="îṣḷiďé"/>
                <p:cNvSpPr/>
                <p:nvPr/>
              </p:nvSpPr>
              <p:spPr bwMode="auto">
                <a:xfrm>
                  <a:off x="2712" y="264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4" name="îšļïďé"/>
                <p:cNvSpPr/>
                <p:nvPr/>
              </p:nvSpPr>
              <p:spPr bwMode="auto">
                <a:xfrm>
                  <a:off x="2712" y="266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5" name="îśḷíḑe"/>
                <p:cNvSpPr/>
                <p:nvPr/>
              </p:nvSpPr>
              <p:spPr bwMode="auto">
                <a:xfrm>
                  <a:off x="2712" y="268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6" name="îṡļïḑé"/>
                <p:cNvSpPr/>
                <p:nvPr/>
              </p:nvSpPr>
              <p:spPr bwMode="auto">
                <a:xfrm>
                  <a:off x="2712" y="270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7" name="ïslîdê"/>
                <p:cNvSpPr/>
                <p:nvPr/>
              </p:nvSpPr>
              <p:spPr bwMode="auto">
                <a:xfrm>
                  <a:off x="2712" y="272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8" name="íśḷiďè"/>
                <p:cNvSpPr/>
                <p:nvPr/>
              </p:nvSpPr>
              <p:spPr bwMode="auto">
                <a:xfrm>
                  <a:off x="2712" y="274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9" name="işľiḓé"/>
                <p:cNvSpPr/>
                <p:nvPr/>
              </p:nvSpPr>
              <p:spPr bwMode="auto">
                <a:xfrm>
                  <a:off x="2712" y="276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0" name="íŝ1ïḍê"/>
                <p:cNvSpPr/>
                <p:nvPr/>
              </p:nvSpPr>
              <p:spPr bwMode="auto">
                <a:xfrm>
                  <a:off x="2712" y="278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1" name="íṡľide"/>
                <p:cNvSpPr/>
                <p:nvPr/>
              </p:nvSpPr>
              <p:spPr bwMode="auto">
                <a:xfrm>
                  <a:off x="2712" y="280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2" name="îŝ1idê"/>
                <p:cNvSpPr/>
                <p:nvPr/>
              </p:nvSpPr>
              <p:spPr bwMode="auto">
                <a:xfrm>
                  <a:off x="2712" y="2821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3" name="íšḷîḑé"/>
                <p:cNvSpPr/>
                <p:nvPr/>
              </p:nvSpPr>
              <p:spPr bwMode="auto">
                <a:xfrm>
                  <a:off x="2712" y="2842"/>
                  <a:ext cx="3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4" name="ïṩľîdé"/>
                <p:cNvSpPr/>
                <p:nvPr/>
              </p:nvSpPr>
              <p:spPr bwMode="auto">
                <a:xfrm>
                  <a:off x="2712" y="2861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5" name="îṣļiḑê"/>
                <p:cNvSpPr/>
                <p:nvPr/>
              </p:nvSpPr>
              <p:spPr bwMode="auto">
                <a:xfrm>
                  <a:off x="2712" y="288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6" name="î$ļíḍé"/>
                <p:cNvSpPr/>
                <p:nvPr/>
              </p:nvSpPr>
              <p:spPr bwMode="auto">
                <a:xfrm>
                  <a:off x="2712" y="2902"/>
                  <a:ext cx="3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7" name="î$1îḍe"/>
                <p:cNvSpPr/>
                <p:nvPr/>
              </p:nvSpPr>
              <p:spPr bwMode="auto">
                <a:xfrm>
                  <a:off x="2712" y="292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8" name="işḷîḑê"/>
                <p:cNvSpPr/>
                <p:nvPr/>
              </p:nvSpPr>
              <p:spPr bwMode="auto">
                <a:xfrm>
                  <a:off x="2712" y="294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9" name="îṧ1íďê"/>
                <p:cNvSpPr/>
                <p:nvPr/>
              </p:nvSpPr>
              <p:spPr bwMode="auto">
                <a:xfrm>
                  <a:off x="2712" y="296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0" name="íšlïḑé"/>
                <p:cNvSpPr/>
                <p:nvPr/>
              </p:nvSpPr>
              <p:spPr bwMode="auto">
                <a:xfrm>
                  <a:off x="2712" y="298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1" name="îṩliḓê"/>
                <p:cNvSpPr/>
                <p:nvPr/>
              </p:nvSpPr>
              <p:spPr bwMode="auto">
                <a:xfrm>
                  <a:off x="2712" y="300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2" name="iSļiďè"/>
                <p:cNvSpPr/>
                <p:nvPr/>
              </p:nvSpPr>
              <p:spPr bwMode="auto">
                <a:xfrm>
                  <a:off x="2712" y="302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3" name="íṡ1íḋe"/>
                <p:cNvSpPr/>
                <p:nvPr/>
              </p:nvSpPr>
              <p:spPr bwMode="auto">
                <a:xfrm>
                  <a:off x="2712" y="304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4" name="îSḻïḋê"/>
                <p:cNvSpPr/>
                <p:nvPr/>
              </p:nvSpPr>
              <p:spPr bwMode="auto">
                <a:xfrm>
                  <a:off x="2712" y="306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5" name="ïSlîďè"/>
                <p:cNvSpPr/>
                <p:nvPr/>
              </p:nvSpPr>
              <p:spPr bwMode="auto">
                <a:xfrm>
                  <a:off x="2712" y="308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6" name="íšḷîdê"/>
                <p:cNvSpPr/>
                <p:nvPr/>
              </p:nvSpPr>
              <p:spPr bwMode="auto">
                <a:xfrm>
                  <a:off x="2712" y="310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7" name="ïşlïḍé"/>
                <p:cNvSpPr/>
                <p:nvPr/>
              </p:nvSpPr>
              <p:spPr bwMode="auto">
                <a:xfrm>
                  <a:off x="2712" y="3122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8" name="íŝḻîdé"/>
                <p:cNvSpPr/>
                <p:nvPr/>
              </p:nvSpPr>
              <p:spPr bwMode="auto">
                <a:xfrm>
                  <a:off x="2712" y="314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9" name="ïsļidè"/>
                <p:cNvSpPr/>
                <p:nvPr/>
              </p:nvSpPr>
              <p:spPr bwMode="auto">
                <a:xfrm>
                  <a:off x="2712" y="3162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0" name="îŝlíḍé"/>
                <p:cNvSpPr/>
                <p:nvPr/>
              </p:nvSpPr>
              <p:spPr bwMode="auto">
                <a:xfrm>
                  <a:off x="2712" y="318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1" name="îṩ1iḑe"/>
                <p:cNvSpPr/>
                <p:nvPr/>
              </p:nvSpPr>
              <p:spPr bwMode="auto">
                <a:xfrm>
                  <a:off x="2712" y="3202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2" name="îŝliḍè"/>
                <p:cNvSpPr/>
                <p:nvPr/>
              </p:nvSpPr>
              <p:spPr bwMode="auto">
                <a:xfrm>
                  <a:off x="2712" y="322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3" name="ïšļíḍé"/>
                <p:cNvSpPr/>
                <p:nvPr/>
              </p:nvSpPr>
              <p:spPr bwMode="auto">
                <a:xfrm>
                  <a:off x="2712" y="324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4" name="ïSḻïḓê"/>
                <p:cNvSpPr/>
                <p:nvPr/>
              </p:nvSpPr>
              <p:spPr bwMode="auto">
                <a:xfrm>
                  <a:off x="2712" y="326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5" name="ïṡḷidè"/>
                <p:cNvSpPr/>
                <p:nvPr/>
              </p:nvSpPr>
              <p:spPr bwMode="auto">
                <a:xfrm>
                  <a:off x="2712" y="328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6" name="ïṥļîḋê"/>
                <p:cNvSpPr/>
                <p:nvPr/>
              </p:nvSpPr>
              <p:spPr bwMode="auto">
                <a:xfrm>
                  <a:off x="2712" y="330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7" name="íś1ïdè"/>
                <p:cNvSpPr/>
                <p:nvPr/>
              </p:nvSpPr>
              <p:spPr bwMode="auto">
                <a:xfrm>
                  <a:off x="2712" y="332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8" name="íšḷiḍe"/>
                <p:cNvSpPr/>
                <p:nvPr/>
              </p:nvSpPr>
              <p:spPr bwMode="auto">
                <a:xfrm>
                  <a:off x="2712" y="334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9" name="ïsľîḑè"/>
                <p:cNvSpPr/>
                <p:nvPr/>
              </p:nvSpPr>
              <p:spPr bwMode="auto">
                <a:xfrm>
                  <a:off x="2712" y="336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0" name="îšḷiḋe"/>
                <p:cNvSpPr/>
                <p:nvPr/>
              </p:nvSpPr>
              <p:spPr bwMode="auto">
                <a:xfrm>
                  <a:off x="2712" y="338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1" name="íṩļiḋê"/>
                <p:cNvSpPr/>
                <p:nvPr/>
              </p:nvSpPr>
              <p:spPr bwMode="auto">
                <a:xfrm>
                  <a:off x="2712" y="340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2" name="ïsļîďe"/>
                <p:cNvSpPr/>
                <p:nvPr/>
              </p:nvSpPr>
              <p:spPr bwMode="auto">
                <a:xfrm>
                  <a:off x="2712" y="342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3" name="íS1îḑê"/>
                <p:cNvSpPr/>
                <p:nvPr/>
              </p:nvSpPr>
              <p:spPr bwMode="auto">
                <a:xfrm>
                  <a:off x="2712" y="344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4" name="iṣ1îḍê"/>
                <p:cNvSpPr/>
                <p:nvPr/>
              </p:nvSpPr>
              <p:spPr bwMode="auto">
                <a:xfrm>
                  <a:off x="2712" y="3463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5" name="ï$ḻiďè"/>
                <p:cNvSpPr/>
                <p:nvPr/>
              </p:nvSpPr>
              <p:spPr bwMode="auto">
                <a:xfrm>
                  <a:off x="2712" y="3484"/>
                  <a:ext cx="3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6" name="i$1ïḑé"/>
                <p:cNvSpPr/>
                <p:nvPr/>
              </p:nvSpPr>
              <p:spPr bwMode="auto">
                <a:xfrm>
                  <a:off x="2712" y="3503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7" name="îśļïḍè"/>
                <p:cNvSpPr/>
                <p:nvPr/>
              </p:nvSpPr>
              <p:spPr bwMode="auto">
                <a:xfrm>
                  <a:off x="2712" y="3524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8" name="î$lidè"/>
                <p:cNvSpPr/>
                <p:nvPr/>
              </p:nvSpPr>
              <p:spPr bwMode="auto">
                <a:xfrm>
                  <a:off x="2712" y="3544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9" name="ísľïdé"/>
                <p:cNvSpPr/>
                <p:nvPr/>
              </p:nvSpPr>
              <p:spPr bwMode="auto">
                <a:xfrm>
                  <a:off x="3433" y="232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0" name="iŝ1îde"/>
                <p:cNvSpPr/>
                <p:nvPr/>
              </p:nvSpPr>
              <p:spPr bwMode="auto">
                <a:xfrm>
                  <a:off x="3433" y="234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1" name="ïṣ1iḍé"/>
                <p:cNvSpPr/>
                <p:nvPr/>
              </p:nvSpPr>
              <p:spPr bwMode="auto">
                <a:xfrm>
                  <a:off x="3433" y="236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2" name="ïṥļíḓè"/>
                <p:cNvSpPr/>
                <p:nvPr/>
              </p:nvSpPr>
              <p:spPr bwMode="auto">
                <a:xfrm>
                  <a:off x="3433" y="238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3" name="iślïďe"/>
                <p:cNvSpPr/>
                <p:nvPr/>
              </p:nvSpPr>
              <p:spPr bwMode="auto">
                <a:xfrm>
                  <a:off x="3433" y="240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4" name="ïŝlíḓê"/>
                <p:cNvSpPr/>
                <p:nvPr/>
              </p:nvSpPr>
              <p:spPr bwMode="auto">
                <a:xfrm>
                  <a:off x="3433" y="242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5" name="i$1îḓê"/>
                <p:cNvSpPr/>
                <p:nvPr/>
              </p:nvSpPr>
              <p:spPr bwMode="auto">
                <a:xfrm>
                  <a:off x="3433" y="244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6" name="íslîďê"/>
                <p:cNvSpPr/>
                <p:nvPr/>
              </p:nvSpPr>
              <p:spPr bwMode="auto">
                <a:xfrm>
                  <a:off x="3433" y="246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7" name="iṩḷíḋé"/>
                <p:cNvSpPr/>
                <p:nvPr/>
              </p:nvSpPr>
              <p:spPr bwMode="auto">
                <a:xfrm>
                  <a:off x="3433" y="2480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8" name="ïšliḓê"/>
                <p:cNvSpPr/>
                <p:nvPr/>
              </p:nvSpPr>
              <p:spPr bwMode="auto">
                <a:xfrm>
                  <a:off x="3433" y="250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9" name="íṩḷïḓè"/>
                <p:cNvSpPr/>
                <p:nvPr/>
              </p:nvSpPr>
              <p:spPr bwMode="auto">
                <a:xfrm>
                  <a:off x="3433" y="252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0" name="ïṩḻíḋe"/>
                <p:cNvSpPr/>
                <p:nvPr/>
              </p:nvSpPr>
              <p:spPr bwMode="auto">
                <a:xfrm>
                  <a:off x="3433" y="254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1" name="îśḷîdé"/>
                <p:cNvSpPr/>
                <p:nvPr/>
              </p:nvSpPr>
              <p:spPr bwMode="auto">
                <a:xfrm>
                  <a:off x="3433" y="256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2" name="iŝľíḑé"/>
                <p:cNvSpPr/>
                <p:nvPr/>
              </p:nvSpPr>
              <p:spPr bwMode="auto">
                <a:xfrm>
                  <a:off x="3433" y="258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3" name="íṡľîḑê"/>
                <p:cNvSpPr/>
                <p:nvPr/>
              </p:nvSpPr>
              <p:spPr bwMode="auto">
                <a:xfrm>
                  <a:off x="3433" y="260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4" name="îšľíḍè"/>
                <p:cNvSpPr/>
                <p:nvPr/>
              </p:nvSpPr>
              <p:spPr bwMode="auto">
                <a:xfrm>
                  <a:off x="3433" y="262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5" name="iṩlïḓè"/>
                <p:cNvSpPr/>
                <p:nvPr/>
              </p:nvSpPr>
              <p:spPr bwMode="auto">
                <a:xfrm>
                  <a:off x="3433" y="264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6" name="ïšlîďê"/>
                <p:cNvSpPr/>
                <p:nvPr/>
              </p:nvSpPr>
              <p:spPr bwMode="auto">
                <a:xfrm>
                  <a:off x="3433" y="266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7" name="ï$ḻîde"/>
                <p:cNvSpPr/>
                <p:nvPr/>
              </p:nvSpPr>
              <p:spPr bwMode="auto">
                <a:xfrm>
                  <a:off x="3433" y="268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8" name="íṧḷíḑè"/>
                <p:cNvSpPr/>
                <p:nvPr/>
              </p:nvSpPr>
              <p:spPr bwMode="auto">
                <a:xfrm>
                  <a:off x="3433" y="270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9" name="ï$ḻïḓè"/>
                <p:cNvSpPr/>
                <p:nvPr/>
              </p:nvSpPr>
              <p:spPr bwMode="auto">
                <a:xfrm>
                  <a:off x="3433" y="272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0" name="î$ḻíḓé"/>
                <p:cNvSpPr/>
                <p:nvPr/>
              </p:nvSpPr>
              <p:spPr bwMode="auto">
                <a:xfrm>
                  <a:off x="3433" y="274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1" name="ís1iḑé"/>
                <p:cNvSpPr/>
                <p:nvPr/>
              </p:nvSpPr>
              <p:spPr bwMode="auto">
                <a:xfrm>
                  <a:off x="3433" y="276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2" name="íšľîďè"/>
                <p:cNvSpPr/>
                <p:nvPr/>
              </p:nvSpPr>
              <p:spPr bwMode="auto">
                <a:xfrm>
                  <a:off x="3433" y="278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3" name="işḷíďé"/>
                <p:cNvSpPr/>
                <p:nvPr/>
              </p:nvSpPr>
              <p:spPr bwMode="auto">
                <a:xfrm>
                  <a:off x="3433" y="280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4" name="íŝḻïdè"/>
                <p:cNvSpPr/>
                <p:nvPr/>
              </p:nvSpPr>
              <p:spPr bwMode="auto">
                <a:xfrm>
                  <a:off x="3433" y="2821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5" name="íşlïďé"/>
                <p:cNvSpPr/>
                <p:nvPr/>
              </p:nvSpPr>
              <p:spPr bwMode="auto">
                <a:xfrm>
                  <a:off x="3433" y="2842"/>
                  <a:ext cx="3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6" name="ïśľíḋê"/>
                <p:cNvSpPr/>
                <p:nvPr/>
              </p:nvSpPr>
              <p:spPr bwMode="auto">
                <a:xfrm>
                  <a:off x="3433" y="2861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7" name="iśliďé"/>
                <p:cNvSpPr/>
                <p:nvPr/>
              </p:nvSpPr>
              <p:spPr bwMode="auto">
                <a:xfrm>
                  <a:off x="3433" y="288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8" name="iṡľîďé"/>
                <p:cNvSpPr/>
                <p:nvPr/>
              </p:nvSpPr>
              <p:spPr bwMode="auto">
                <a:xfrm>
                  <a:off x="3433" y="2902"/>
                  <a:ext cx="3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9" name="îślíďê"/>
                <p:cNvSpPr/>
                <p:nvPr/>
              </p:nvSpPr>
              <p:spPr bwMode="auto">
                <a:xfrm>
                  <a:off x="3433" y="292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0" name="îṥ1îḑé"/>
                <p:cNvSpPr/>
                <p:nvPr/>
              </p:nvSpPr>
              <p:spPr bwMode="auto">
                <a:xfrm>
                  <a:off x="3433" y="294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1" name="îṡḻïḑé"/>
                <p:cNvSpPr/>
                <p:nvPr/>
              </p:nvSpPr>
              <p:spPr bwMode="auto">
                <a:xfrm>
                  <a:off x="3433" y="296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2" name="ïŝḷïḍé"/>
                <p:cNvSpPr/>
                <p:nvPr/>
              </p:nvSpPr>
              <p:spPr bwMode="auto">
                <a:xfrm>
                  <a:off x="3433" y="298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3" name="íṡḷíḓé"/>
                <p:cNvSpPr/>
                <p:nvPr/>
              </p:nvSpPr>
              <p:spPr bwMode="auto">
                <a:xfrm>
                  <a:off x="3433" y="300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4" name="iŝ1íḍé"/>
                <p:cNvSpPr/>
                <p:nvPr/>
              </p:nvSpPr>
              <p:spPr bwMode="auto">
                <a:xfrm>
                  <a:off x="3433" y="302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5" name="íṥlíḓé"/>
                <p:cNvSpPr/>
                <p:nvPr/>
              </p:nvSpPr>
              <p:spPr bwMode="auto">
                <a:xfrm>
                  <a:off x="3433" y="304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6" name="ïṩḷîḑé"/>
                <p:cNvSpPr/>
                <p:nvPr/>
              </p:nvSpPr>
              <p:spPr bwMode="auto">
                <a:xfrm>
                  <a:off x="3433" y="306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7" name="î$ḷîḓe"/>
                <p:cNvSpPr/>
                <p:nvPr/>
              </p:nvSpPr>
              <p:spPr bwMode="auto">
                <a:xfrm>
                  <a:off x="3433" y="308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8" name="ïṣḻîdé"/>
                <p:cNvSpPr/>
                <p:nvPr/>
              </p:nvSpPr>
              <p:spPr bwMode="auto">
                <a:xfrm>
                  <a:off x="3433" y="310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9" name="iśḷíḍê"/>
                <p:cNvSpPr/>
                <p:nvPr/>
              </p:nvSpPr>
              <p:spPr bwMode="auto">
                <a:xfrm>
                  <a:off x="3433" y="3122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0" name="îS1íḍê"/>
                <p:cNvSpPr/>
                <p:nvPr/>
              </p:nvSpPr>
              <p:spPr bwMode="auto">
                <a:xfrm>
                  <a:off x="3433" y="314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1" name="íṡḻidê"/>
                <p:cNvSpPr/>
                <p:nvPr/>
              </p:nvSpPr>
              <p:spPr bwMode="auto">
                <a:xfrm>
                  <a:off x="3433" y="3162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2" name="ïṧḷiḑé"/>
                <p:cNvSpPr/>
                <p:nvPr/>
              </p:nvSpPr>
              <p:spPr bwMode="auto">
                <a:xfrm>
                  <a:off x="3433" y="318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3" name="ïṡḻïḍé"/>
                <p:cNvSpPr/>
                <p:nvPr/>
              </p:nvSpPr>
              <p:spPr bwMode="auto">
                <a:xfrm>
                  <a:off x="3433" y="3202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4" name="îṧļîḋè"/>
                <p:cNvSpPr/>
                <p:nvPr/>
              </p:nvSpPr>
              <p:spPr bwMode="auto">
                <a:xfrm>
                  <a:off x="3433" y="322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5" name="ïṩ1ïďé"/>
                <p:cNvSpPr/>
                <p:nvPr/>
              </p:nvSpPr>
              <p:spPr bwMode="auto">
                <a:xfrm>
                  <a:off x="3433" y="324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6" name="îṡḻïḍè"/>
                <p:cNvSpPr/>
                <p:nvPr/>
              </p:nvSpPr>
              <p:spPr bwMode="auto">
                <a:xfrm>
                  <a:off x="3433" y="326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7" name="íṧļiḑe"/>
                <p:cNvSpPr/>
                <p:nvPr/>
              </p:nvSpPr>
              <p:spPr bwMode="auto">
                <a:xfrm>
                  <a:off x="3433" y="328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8" name="ïSḷiḑe"/>
                <p:cNvSpPr/>
                <p:nvPr/>
              </p:nvSpPr>
              <p:spPr bwMode="auto">
                <a:xfrm>
                  <a:off x="3433" y="330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9" name="ïšļíḑé"/>
                <p:cNvSpPr/>
                <p:nvPr/>
              </p:nvSpPr>
              <p:spPr bwMode="auto">
                <a:xfrm>
                  <a:off x="3433" y="332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0" name="íṥ1íḍé"/>
                <p:cNvSpPr/>
                <p:nvPr/>
              </p:nvSpPr>
              <p:spPr bwMode="auto">
                <a:xfrm>
                  <a:off x="3433" y="334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1" name="ï$ḷíḑe"/>
                <p:cNvSpPr/>
                <p:nvPr/>
              </p:nvSpPr>
              <p:spPr bwMode="auto">
                <a:xfrm>
                  <a:off x="3433" y="336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2" name="îSḻíḍé"/>
                <p:cNvSpPr/>
                <p:nvPr/>
              </p:nvSpPr>
              <p:spPr bwMode="auto">
                <a:xfrm>
                  <a:off x="3433" y="338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3" name="iṣlíďe"/>
                <p:cNvSpPr/>
                <p:nvPr/>
              </p:nvSpPr>
              <p:spPr bwMode="auto">
                <a:xfrm>
                  <a:off x="3433" y="340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4" name="îṣḻïḓe"/>
                <p:cNvSpPr/>
                <p:nvPr/>
              </p:nvSpPr>
              <p:spPr bwMode="auto">
                <a:xfrm>
                  <a:off x="3433" y="342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5" name="ï$ḷiḍê"/>
                <p:cNvSpPr/>
                <p:nvPr/>
              </p:nvSpPr>
              <p:spPr bwMode="auto">
                <a:xfrm>
                  <a:off x="3433" y="344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6" name="íṧľïdè"/>
                <p:cNvSpPr/>
                <p:nvPr/>
              </p:nvSpPr>
              <p:spPr bwMode="auto">
                <a:xfrm>
                  <a:off x="3433" y="3463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7" name="íṥľîḍè"/>
                <p:cNvSpPr/>
                <p:nvPr/>
              </p:nvSpPr>
              <p:spPr bwMode="auto">
                <a:xfrm>
                  <a:off x="3433" y="3484"/>
                  <a:ext cx="3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8" name="iṩľïḋê"/>
                <p:cNvSpPr/>
                <p:nvPr/>
              </p:nvSpPr>
              <p:spPr bwMode="auto">
                <a:xfrm>
                  <a:off x="3433" y="3503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9" name="íSļïḓé"/>
                <p:cNvSpPr/>
                <p:nvPr/>
              </p:nvSpPr>
              <p:spPr bwMode="auto">
                <a:xfrm>
                  <a:off x="3433" y="3524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0" name="îSľîḍè"/>
                <p:cNvSpPr/>
                <p:nvPr/>
              </p:nvSpPr>
              <p:spPr bwMode="auto">
                <a:xfrm>
                  <a:off x="3433" y="3544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1" name="íṩļïdé"/>
                <p:cNvSpPr/>
                <p:nvPr/>
              </p:nvSpPr>
              <p:spPr bwMode="auto">
                <a:xfrm>
                  <a:off x="2952" y="232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2" name="isļîďè"/>
                <p:cNvSpPr/>
                <p:nvPr/>
              </p:nvSpPr>
              <p:spPr bwMode="auto">
                <a:xfrm>
                  <a:off x="2952" y="234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3" name="îslíḑè"/>
                <p:cNvSpPr/>
                <p:nvPr/>
              </p:nvSpPr>
              <p:spPr bwMode="auto">
                <a:xfrm>
                  <a:off x="2952" y="236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4" name="îSḻîḓè"/>
                <p:cNvSpPr/>
                <p:nvPr/>
              </p:nvSpPr>
              <p:spPr bwMode="auto">
                <a:xfrm>
                  <a:off x="2952" y="238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5" name="íṡ1ïḋe"/>
                <p:cNvSpPr/>
                <p:nvPr/>
              </p:nvSpPr>
              <p:spPr bwMode="auto">
                <a:xfrm>
                  <a:off x="2952" y="240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6" name="iŝlidê"/>
                <p:cNvSpPr/>
                <p:nvPr/>
              </p:nvSpPr>
              <p:spPr bwMode="auto">
                <a:xfrm>
                  <a:off x="2952" y="242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7" name="ïśľîḑe"/>
                <p:cNvSpPr/>
                <p:nvPr/>
              </p:nvSpPr>
              <p:spPr bwMode="auto">
                <a:xfrm>
                  <a:off x="2952" y="244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8" name="íŝlíḋé"/>
                <p:cNvSpPr/>
                <p:nvPr/>
              </p:nvSpPr>
              <p:spPr bwMode="auto">
                <a:xfrm>
                  <a:off x="2952" y="246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9" name="î$ľiďè"/>
                <p:cNvSpPr/>
                <p:nvPr/>
              </p:nvSpPr>
              <p:spPr bwMode="auto">
                <a:xfrm>
                  <a:off x="2952" y="248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0" name="íṧḷíḓê"/>
                <p:cNvSpPr/>
                <p:nvPr/>
              </p:nvSpPr>
              <p:spPr bwMode="auto">
                <a:xfrm>
                  <a:off x="2952" y="2502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1" name="îṩḷíḓe"/>
                <p:cNvSpPr/>
                <p:nvPr/>
              </p:nvSpPr>
              <p:spPr bwMode="auto">
                <a:xfrm>
                  <a:off x="2952" y="252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2" name="iŝ1iḓè"/>
                <p:cNvSpPr/>
                <p:nvPr/>
              </p:nvSpPr>
              <p:spPr bwMode="auto">
                <a:xfrm>
                  <a:off x="2952" y="2542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3" name="ïSľïḋe"/>
                <p:cNvSpPr/>
                <p:nvPr/>
              </p:nvSpPr>
              <p:spPr bwMode="auto">
                <a:xfrm>
                  <a:off x="2952" y="2563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4" name="iSlíḋe"/>
                <p:cNvSpPr/>
                <p:nvPr/>
              </p:nvSpPr>
              <p:spPr bwMode="auto">
                <a:xfrm>
                  <a:off x="2952" y="2582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5" name="ïSḷïḑè"/>
                <p:cNvSpPr/>
                <p:nvPr/>
              </p:nvSpPr>
              <p:spPr bwMode="auto">
                <a:xfrm>
                  <a:off x="2952" y="260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6" name="íṥļîde"/>
                <p:cNvSpPr/>
                <p:nvPr/>
              </p:nvSpPr>
              <p:spPr bwMode="auto">
                <a:xfrm>
                  <a:off x="2952" y="262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7" name="ís1idé"/>
                <p:cNvSpPr/>
                <p:nvPr/>
              </p:nvSpPr>
              <p:spPr bwMode="auto">
                <a:xfrm>
                  <a:off x="2952" y="264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8" name="îṡļidê"/>
                <p:cNvSpPr/>
                <p:nvPr/>
              </p:nvSpPr>
              <p:spPr bwMode="auto">
                <a:xfrm>
                  <a:off x="2952" y="266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9" name="ïṥļîdé"/>
                <p:cNvSpPr/>
                <p:nvPr/>
              </p:nvSpPr>
              <p:spPr bwMode="auto">
                <a:xfrm>
                  <a:off x="2952" y="268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0" name="î$lïḑé"/>
                <p:cNvSpPr/>
                <p:nvPr/>
              </p:nvSpPr>
              <p:spPr bwMode="auto">
                <a:xfrm>
                  <a:off x="2952" y="270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1" name="íś1îďe"/>
                <p:cNvSpPr/>
                <p:nvPr/>
              </p:nvSpPr>
              <p:spPr bwMode="auto">
                <a:xfrm>
                  <a:off x="2952" y="272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2" name="ïṡḻiḑe"/>
                <p:cNvSpPr/>
                <p:nvPr/>
              </p:nvSpPr>
              <p:spPr bwMode="auto">
                <a:xfrm>
                  <a:off x="2952" y="274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3" name="isḻîḓê"/>
                <p:cNvSpPr/>
                <p:nvPr/>
              </p:nvSpPr>
              <p:spPr bwMode="auto">
                <a:xfrm>
                  <a:off x="2952" y="276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4" name="íŝḻïďe"/>
                <p:cNvSpPr/>
                <p:nvPr/>
              </p:nvSpPr>
              <p:spPr bwMode="auto">
                <a:xfrm>
                  <a:off x="2952" y="278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5" name="ïŝľïdê"/>
                <p:cNvSpPr/>
                <p:nvPr/>
              </p:nvSpPr>
              <p:spPr bwMode="auto">
                <a:xfrm>
                  <a:off x="2952" y="280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6" name="ïṥļíḑê"/>
                <p:cNvSpPr/>
                <p:nvPr/>
              </p:nvSpPr>
              <p:spPr bwMode="auto">
                <a:xfrm>
                  <a:off x="2952" y="282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7" name="íšļíḋé"/>
                <p:cNvSpPr/>
                <p:nvPr/>
              </p:nvSpPr>
              <p:spPr bwMode="auto">
                <a:xfrm>
                  <a:off x="2952" y="2843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8" name="iṧḻîḍê"/>
                <p:cNvSpPr/>
                <p:nvPr/>
              </p:nvSpPr>
              <p:spPr bwMode="auto">
                <a:xfrm>
                  <a:off x="2952" y="286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9" name="ïşľíḋê"/>
                <p:cNvSpPr/>
                <p:nvPr/>
              </p:nvSpPr>
              <p:spPr bwMode="auto">
                <a:xfrm>
                  <a:off x="2952" y="2883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0" name="îṩľïďe"/>
                <p:cNvSpPr/>
                <p:nvPr/>
              </p:nvSpPr>
              <p:spPr bwMode="auto">
                <a:xfrm>
                  <a:off x="2952" y="290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1" name="ïšľiḋe"/>
                <p:cNvSpPr/>
                <p:nvPr/>
              </p:nvSpPr>
              <p:spPr bwMode="auto">
                <a:xfrm>
                  <a:off x="2952" y="2923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2" name="íṧľiḋê"/>
                <p:cNvSpPr/>
                <p:nvPr/>
              </p:nvSpPr>
              <p:spPr bwMode="auto">
                <a:xfrm>
                  <a:off x="2952" y="294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3" name="íSľíďe"/>
                <p:cNvSpPr/>
                <p:nvPr/>
              </p:nvSpPr>
              <p:spPr bwMode="auto">
                <a:xfrm>
                  <a:off x="2952" y="296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4" name="iślíde"/>
                <p:cNvSpPr/>
                <p:nvPr/>
              </p:nvSpPr>
              <p:spPr bwMode="auto">
                <a:xfrm>
                  <a:off x="2952" y="298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5" name="íṥlïḑe"/>
                <p:cNvSpPr/>
                <p:nvPr/>
              </p:nvSpPr>
              <p:spPr bwMode="auto">
                <a:xfrm>
                  <a:off x="2952" y="300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6" name="íṩḻíḑè"/>
                <p:cNvSpPr/>
                <p:nvPr/>
              </p:nvSpPr>
              <p:spPr bwMode="auto">
                <a:xfrm>
                  <a:off x="2952" y="302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7" name="íşļïdé"/>
                <p:cNvSpPr/>
                <p:nvPr/>
              </p:nvSpPr>
              <p:spPr bwMode="auto">
                <a:xfrm>
                  <a:off x="2952" y="304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8" name="íŝḷîďè"/>
                <p:cNvSpPr/>
                <p:nvPr/>
              </p:nvSpPr>
              <p:spPr bwMode="auto">
                <a:xfrm>
                  <a:off x="2952" y="306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9" name="íṩļíďé"/>
                <p:cNvSpPr/>
                <p:nvPr/>
              </p:nvSpPr>
              <p:spPr bwMode="auto">
                <a:xfrm>
                  <a:off x="2952" y="308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0" name="ïṡḷíḓé"/>
                <p:cNvSpPr/>
                <p:nvPr/>
              </p:nvSpPr>
              <p:spPr bwMode="auto">
                <a:xfrm>
                  <a:off x="2952" y="310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1" name="ïŝ1íḑé"/>
                <p:cNvSpPr/>
                <p:nvPr/>
              </p:nvSpPr>
              <p:spPr bwMode="auto">
                <a:xfrm>
                  <a:off x="2952" y="312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2" name="ïşľiďê"/>
                <p:cNvSpPr/>
                <p:nvPr/>
              </p:nvSpPr>
              <p:spPr bwMode="auto">
                <a:xfrm>
                  <a:off x="2952" y="3145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3" name="îslîďè"/>
                <p:cNvSpPr/>
                <p:nvPr/>
              </p:nvSpPr>
              <p:spPr bwMode="auto">
                <a:xfrm>
                  <a:off x="2952" y="316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4" name="íṧļïḍe"/>
                <p:cNvSpPr/>
                <p:nvPr/>
              </p:nvSpPr>
              <p:spPr bwMode="auto">
                <a:xfrm>
                  <a:off x="2952" y="318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5" name="îsļiḑè"/>
                <p:cNvSpPr/>
                <p:nvPr/>
              </p:nvSpPr>
              <p:spPr bwMode="auto">
                <a:xfrm>
                  <a:off x="2952" y="3205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6" name="îslïdè"/>
                <p:cNvSpPr/>
                <p:nvPr/>
              </p:nvSpPr>
              <p:spPr bwMode="auto">
                <a:xfrm>
                  <a:off x="2952" y="322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7" name="î$1iḓe"/>
                <p:cNvSpPr/>
                <p:nvPr/>
              </p:nvSpPr>
              <p:spPr bwMode="auto">
                <a:xfrm>
                  <a:off x="2952" y="324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8" name="ïśļîḓé"/>
                <p:cNvSpPr/>
                <p:nvPr/>
              </p:nvSpPr>
              <p:spPr bwMode="auto">
                <a:xfrm>
                  <a:off x="2952" y="326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9" name="íśľíďê"/>
                <p:cNvSpPr/>
                <p:nvPr/>
              </p:nvSpPr>
              <p:spPr bwMode="auto">
                <a:xfrm>
                  <a:off x="2952" y="328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0" name="işlïḓè"/>
                <p:cNvSpPr/>
                <p:nvPr/>
              </p:nvSpPr>
              <p:spPr bwMode="auto">
                <a:xfrm>
                  <a:off x="2952" y="330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1" name="iŝľiḍê"/>
                <p:cNvSpPr/>
                <p:nvPr/>
              </p:nvSpPr>
              <p:spPr bwMode="auto">
                <a:xfrm>
                  <a:off x="2952" y="332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2" name="îŝ1ïďê"/>
                <p:cNvSpPr/>
                <p:nvPr/>
              </p:nvSpPr>
              <p:spPr bwMode="auto">
                <a:xfrm>
                  <a:off x="2952" y="334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3" name="í$1îde"/>
                <p:cNvSpPr/>
                <p:nvPr/>
              </p:nvSpPr>
              <p:spPr bwMode="auto">
                <a:xfrm>
                  <a:off x="2952" y="336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4" name="îšľïḓè"/>
                <p:cNvSpPr/>
                <p:nvPr/>
              </p:nvSpPr>
              <p:spPr bwMode="auto">
                <a:xfrm>
                  <a:off x="2952" y="338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5" name="ïṡlíḓe"/>
                <p:cNvSpPr/>
                <p:nvPr/>
              </p:nvSpPr>
              <p:spPr bwMode="auto">
                <a:xfrm>
                  <a:off x="2952" y="340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6" name="iṣľîdê"/>
                <p:cNvSpPr/>
                <p:nvPr/>
              </p:nvSpPr>
              <p:spPr bwMode="auto">
                <a:xfrm>
                  <a:off x="2952" y="342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7" name="îšḻîde"/>
                <p:cNvSpPr/>
                <p:nvPr/>
              </p:nvSpPr>
              <p:spPr bwMode="auto">
                <a:xfrm>
                  <a:off x="2952" y="344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8" name="îṣlîďé"/>
                <p:cNvSpPr/>
                <p:nvPr/>
              </p:nvSpPr>
              <p:spPr bwMode="auto">
                <a:xfrm>
                  <a:off x="2952" y="346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9" name="ïṥḻiḋê"/>
                <p:cNvSpPr/>
                <p:nvPr/>
              </p:nvSpPr>
              <p:spPr bwMode="auto">
                <a:xfrm>
                  <a:off x="2952" y="348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0" name="i$ḻide"/>
                <p:cNvSpPr/>
                <p:nvPr/>
              </p:nvSpPr>
              <p:spPr bwMode="auto">
                <a:xfrm>
                  <a:off x="2952" y="350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1" name="îśḻiḓè"/>
                <p:cNvSpPr/>
                <p:nvPr/>
              </p:nvSpPr>
              <p:spPr bwMode="auto">
                <a:xfrm>
                  <a:off x="2952" y="352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2" name="íṧliďe"/>
                <p:cNvSpPr/>
                <p:nvPr/>
              </p:nvSpPr>
              <p:spPr bwMode="auto">
                <a:xfrm>
                  <a:off x="2952" y="354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3" name="işḷíḋe"/>
                <p:cNvSpPr/>
                <p:nvPr/>
              </p:nvSpPr>
              <p:spPr bwMode="auto">
                <a:xfrm>
                  <a:off x="3913" y="232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4" name="iśľíḍè"/>
                <p:cNvSpPr/>
                <p:nvPr/>
              </p:nvSpPr>
              <p:spPr bwMode="auto">
                <a:xfrm>
                  <a:off x="3913" y="234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5" name="işľîḑê"/>
                <p:cNvSpPr/>
                <p:nvPr/>
              </p:nvSpPr>
              <p:spPr bwMode="auto">
                <a:xfrm>
                  <a:off x="3913" y="236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6" name="iṥḷïdê"/>
                <p:cNvSpPr/>
                <p:nvPr/>
              </p:nvSpPr>
              <p:spPr bwMode="auto">
                <a:xfrm>
                  <a:off x="3913" y="238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7" name="iṣḷïḋe"/>
                <p:cNvSpPr/>
                <p:nvPr/>
              </p:nvSpPr>
              <p:spPr bwMode="auto">
                <a:xfrm>
                  <a:off x="3913" y="240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8" name="íṧļïďè"/>
                <p:cNvSpPr/>
                <p:nvPr/>
              </p:nvSpPr>
              <p:spPr bwMode="auto">
                <a:xfrm>
                  <a:off x="3913" y="242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9" name="iṥḻïdê"/>
                <p:cNvSpPr/>
                <p:nvPr/>
              </p:nvSpPr>
              <p:spPr bwMode="auto">
                <a:xfrm>
                  <a:off x="3913" y="244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0" name="îsḻîďê"/>
                <p:cNvSpPr/>
                <p:nvPr/>
              </p:nvSpPr>
              <p:spPr bwMode="auto">
                <a:xfrm>
                  <a:off x="3913" y="246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1" name="ïṧlídè"/>
                <p:cNvSpPr/>
                <p:nvPr/>
              </p:nvSpPr>
              <p:spPr bwMode="auto">
                <a:xfrm>
                  <a:off x="3913" y="248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2" name="íśḻiḍé"/>
                <p:cNvSpPr/>
                <p:nvPr/>
              </p:nvSpPr>
              <p:spPr bwMode="auto">
                <a:xfrm>
                  <a:off x="3913" y="2502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3" name="íSḻidé"/>
                <p:cNvSpPr/>
                <p:nvPr/>
              </p:nvSpPr>
              <p:spPr bwMode="auto">
                <a:xfrm>
                  <a:off x="3913" y="252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4" name="îśḻiḍê"/>
                <p:cNvSpPr/>
                <p:nvPr/>
              </p:nvSpPr>
              <p:spPr bwMode="auto">
                <a:xfrm>
                  <a:off x="3913" y="2542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5" name="ï$ľïḋê"/>
                <p:cNvSpPr/>
                <p:nvPr/>
              </p:nvSpPr>
              <p:spPr bwMode="auto">
                <a:xfrm>
                  <a:off x="3913" y="2563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6" name="ïṩḷïďé"/>
                <p:cNvSpPr/>
                <p:nvPr/>
              </p:nvSpPr>
              <p:spPr bwMode="auto">
                <a:xfrm>
                  <a:off x="3913" y="2582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7" name="ïsḷiḋé"/>
                <p:cNvSpPr/>
                <p:nvPr/>
              </p:nvSpPr>
              <p:spPr bwMode="auto">
                <a:xfrm>
                  <a:off x="3913" y="260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8" name="íslíḑe"/>
                <p:cNvSpPr/>
                <p:nvPr/>
              </p:nvSpPr>
              <p:spPr bwMode="auto">
                <a:xfrm>
                  <a:off x="3913" y="262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9" name="ïṡ1iďé"/>
                <p:cNvSpPr/>
                <p:nvPr/>
              </p:nvSpPr>
              <p:spPr bwMode="auto">
                <a:xfrm>
                  <a:off x="3913" y="264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20" name="ïşľíḑê"/>
                <p:cNvSpPr/>
                <p:nvPr/>
              </p:nvSpPr>
              <p:spPr bwMode="auto">
                <a:xfrm>
                  <a:off x="3913" y="266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21" name="iṣḻïdê"/>
                <p:cNvSpPr/>
                <p:nvPr/>
              </p:nvSpPr>
              <p:spPr bwMode="auto">
                <a:xfrm>
                  <a:off x="3913" y="268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22" name="ïṡ1íḋê"/>
                <p:cNvSpPr/>
                <p:nvPr/>
              </p:nvSpPr>
              <p:spPr bwMode="auto">
                <a:xfrm>
                  <a:off x="3913" y="270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23" name="iṣḻíḑe"/>
                <p:cNvSpPr/>
                <p:nvPr/>
              </p:nvSpPr>
              <p:spPr bwMode="auto">
                <a:xfrm>
                  <a:off x="3913" y="272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99" name="îSḷïde"/>
              <p:cNvGrpSpPr>
                <a:grpSpLocks/>
              </p:cNvGrpSpPr>
              <p:nvPr/>
            </p:nvGrpSpPr>
            <p:grpSpPr bwMode="auto">
              <a:xfrm>
                <a:off x="3525840" y="3676663"/>
                <a:ext cx="3087689" cy="1968507"/>
                <a:chOff x="2221" y="2316"/>
                <a:chExt cx="1945" cy="1240"/>
              </a:xfrm>
            </p:grpSpPr>
            <p:sp>
              <p:nvSpPr>
                <p:cNvPr id="1824" name="îṥļíďê"/>
                <p:cNvSpPr/>
                <p:nvPr/>
              </p:nvSpPr>
              <p:spPr bwMode="auto">
                <a:xfrm>
                  <a:off x="3913" y="274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5" name="ïṧľidê"/>
                <p:cNvSpPr/>
                <p:nvPr/>
              </p:nvSpPr>
              <p:spPr bwMode="auto">
                <a:xfrm>
                  <a:off x="3913" y="276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6" name="iṣļïdé"/>
                <p:cNvSpPr/>
                <p:nvPr/>
              </p:nvSpPr>
              <p:spPr bwMode="auto">
                <a:xfrm>
                  <a:off x="3913" y="278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7" name="îṩ1íḍe"/>
                <p:cNvSpPr/>
                <p:nvPr/>
              </p:nvSpPr>
              <p:spPr bwMode="auto">
                <a:xfrm>
                  <a:off x="3913" y="280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8" name="ïṩ1idè"/>
                <p:cNvSpPr/>
                <p:nvPr/>
              </p:nvSpPr>
              <p:spPr bwMode="auto">
                <a:xfrm>
                  <a:off x="3913" y="282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9" name="îṣľiḑê"/>
                <p:cNvSpPr/>
                <p:nvPr/>
              </p:nvSpPr>
              <p:spPr bwMode="auto">
                <a:xfrm>
                  <a:off x="3913" y="2843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0" name="iṣḷiḋè"/>
                <p:cNvSpPr/>
                <p:nvPr/>
              </p:nvSpPr>
              <p:spPr bwMode="auto">
                <a:xfrm>
                  <a:off x="3913" y="286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1" name="íšliḍé"/>
                <p:cNvSpPr/>
                <p:nvPr/>
              </p:nvSpPr>
              <p:spPr bwMode="auto">
                <a:xfrm>
                  <a:off x="3913" y="2883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2" name="í$ļíḑe"/>
                <p:cNvSpPr/>
                <p:nvPr/>
              </p:nvSpPr>
              <p:spPr bwMode="auto">
                <a:xfrm>
                  <a:off x="3913" y="290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3" name="iṩ1íḑè"/>
                <p:cNvSpPr/>
                <p:nvPr/>
              </p:nvSpPr>
              <p:spPr bwMode="auto">
                <a:xfrm>
                  <a:off x="3913" y="2923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4" name="ïṥļiḍè"/>
                <p:cNvSpPr/>
                <p:nvPr/>
              </p:nvSpPr>
              <p:spPr bwMode="auto">
                <a:xfrm>
                  <a:off x="3913" y="294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5" name="îš1îḑè"/>
                <p:cNvSpPr/>
                <p:nvPr/>
              </p:nvSpPr>
              <p:spPr bwMode="auto">
                <a:xfrm>
                  <a:off x="3913" y="296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6" name="ïŝlîḓé"/>
                <p:cNvSpPr/>
                <p:nvPr/>
              </p:nvSpPr>
              <p:spPr bwMode="auto">
                <a:xfrm>
                  <a:off x="3913" y="298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7" name="ïŝ1íďê"/>
                <p:cNvSpPr/>
                <p:nvPr/>
              </p:nvSpPr>
              <p:spPr bwMode="auto">
                <a:xfrm>
                  <a:off x="3913" y="300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8" name="ïṡ1ide"/>
                <p:cNvSpPr/>
                <p:nvPr/>
              </p:nvSpPr>
              <p:spPr bwMode="auto">
                <a:xfrm>
                  <a:off x="3913" y="302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9" name="ïŝ1íḋé"/>
                <p:cNvSpPr/>
                <p:nvPr/>
              </p:nvSpPr>
              <p:spPr bwMode="auto">
                <a:xfrm>
                  <a:off x="3913" y="304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0" name="îṡľïḍé"/>
                <p:cNvSpPr/>
                <p:nvPr/>
              </p:nvSpPr>
              <p:spPr bwMode="auto">
                <a:xfrm>
                  <a:off x="3913" y="306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1" name="îṧļiḋê"/>
                <p:cNvSpPr/>
                <p:nvPr/>
              </p:nvSpPr>
              <p:spPr bwMode="auto">
                <a:xfrm>
                  <a:off x="3913" y="308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2" name="ïṥļîḑê"/>
                <p:cNvSpPr/>
                <p:nvPr/>
              </p:nvSpPr>
              <p:spPr bwMode="auto">
                <a:xfrm>
                  <a:off x="3913" y="310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3" name="íśļîḋe"/>
                <p:cNvSpPr/>
                <p:nvPr/>
              </p:nvSpPr>
              <p:spPr bwMode="auto">
                <a:xfrm>
                  <a:off x="3913" y="312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4" name="íṩḷïḓê"/>
                <p:cNvSpPr/>
                <p:nvPr/>
              </p:nvSpPr>
              <p:spPr bwMode="auto">
                <a:xfrm>
                  <a:off x="3913" y="3145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5" name="íŝľîďè"/>
                <p:cNvSpPr/>
                <p:nvPr/>
              </p:nvSpPr>
              <p:spPr bwMode="auto">
                <a:xfrm>
                  <a:off x="3913" y="316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6" name="islîďe"/>
                <p:cNvSpPr/>
                <p:nvPr/>
              </p:nvSpPr>
              <p:spPr bwMode="auto">
                <a:xfrm>
                  <a:off x="3913" y="318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7" name="íṣ1iḋè"/>
                <p:cNvSpPr/>
                <p:nvPr/>
              </p:nvSpPr>
              <p:spPr bwMode="auto">
                <a:xfrm>
                  <a:off x="3913" y="3205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8" name="î$1íďê"/>
                <p:cNvSpPr/>
                <p:nvPr/>
              </p:nvSpPr>
              <p:spPr bwMode="auto">
                <a:xfrm>
                  <a:off x="3913" y="322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9" name="iS1íḍê"/>
                <p:cNvSpPr/>
                <p:nvPr/>
              </p:nvSpPr>
              <p:spPr bwMode="auto">
                <a:xfrm>
                  <a:off x="3913" y="324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0" name="îṣ1ïďé"/>
                <p:cNvSpPr/>
                <p:nvPr/>
              </p:nvSpPr>
              <p:spPr bwMode="auto">
                <a:xfrm>
                  <a:off x="3913" y="326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1" name="íśļiḑè"/>
                <p:cNvSpPr/>
                <p:nvPr/>
              </p:nvSpPr>
              <p:spPr bwMode="auto">
                <a:xfrm>
                  <a:off x="3913" y="328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2" name="îŝľîḍé"/>
                <p:cNvSpPr/>
                <p:nvPr/>
              </p:nvSpPr>
              <p:spPr bwMode="auto">
                <a:xfrm>
                  <a:off x="3913" y="330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3" name="iślíḍè"/>
                <p:cNvSpPr/>
                <p:nvPr/>
              </p:nvSpPr>
              <p:spPr bwMode="auto">
                <a:xfrm>
                  <a:off x="3913" y="332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4" name="îşḷíḑê"/>
                <p:cNvSpPr/>
                <p:nvPr/>
              </p:nvSpPr>
              <p:spPr bwMode="auto">
                <a:xfrm>
                  <a:off x="3913" y="334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5" name="íŝḷíďè"/>
                <p:cNvSpPr/>
                <p:nvPr/>
              </p:nvSpPr>
              <p:spPr bwMode="auto">
                <a:xfrm>
                  <a:off x="3913" y="336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6" name="iṥḷíḑê"/>
                <p:cNvSpPr/>
                <p:nvPr/>
              </p:nvSpPr>
              <p:spPr bwMode="auto">
                <a:xfrm>
                  <a:off x="3913" y="338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7" name="ïṡļîďè"/>
                <p:cNvSpPr/>
                <p:nvPr/>
              </p:nvSpPr>
              <p:spPr bwMode="auto">
                <a:xfrm>
                  <a:off x="3913" y="340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8" name="îṩļíḍe"/>
                <p:cNvSpPr/>
                <p:nvPr/>
              </p:nvSpPr>
              <p:spPr bwMode="auto">
                <a:xfrm>
                  <a:off x="3913" y="342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9" name="ïślîde"/>
                <p:cNvSpPr/>
                <p:nvPr/>
              </p:nvSpPr>
              <p:spPr bwMode="auto">
                <a:xfrm>
                  <a:off x="3913" y="344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0" name="ïSḷîḓê"/>
                <p:cNvSpPr/>
                <p:nvPr/>
              </p:nvSpPr>
              <p:spPr bwMode="auto">
                <a:xfrm>
                  <a:off x="3913" y="346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1" name="ï$ḷiḑê"/>
                <p:cNvSpPr/>
                <p:nvPr/>
              </p:nvSpPr>
              <p:spPr bwMode="auto">
                <a:xfrm>
                  <a:off x="3913" y="348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2" name="iṥļíḑe"/>
                <p:cNvSpPr/>
                <p:nvPr/>
              </p:nvSpPr>
              <p:spPr bwMode="auto">
                <a:xfrm>
                  <a:off x="3913" y="350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3" name="ïS1íďe"/>
                <p:cNvSpPr/>
                <p:nvPr/>
              </p:nvSpPr>
              <p:spPr bwMode="auto">
                <a:xfrm>
                  <a:off x="3913" y="352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4" name="íSlîḑé"/>
                <p:cNvSpPr/>
                <p:nvPr/>
              </p:nvSpPr>
              <p:spPr bwMode="auto">
                <a:xfrm>
                  <a:off x="3913" y="354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5" name="iṩľîḑé"/>
                <p:cNvSpPr/>
                <p:nvPr/>
              </p:nvSpPr>
              <p:spPr bwMode="auto">
                <a:xfrm>
                  <a:off x="2471" y="231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6" name="isļïďé"/>
                <p:cNvSpPr/>
                <p:nvPr/>
              </p:nvSpPr>
              <p:spPr bwMode="auto">
                <a:xfrm>
                  <a:off x="2471" y="233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7" name="íṡḻïḋê"/>
                <p:cNvSpPr/>
                <p:nvPr/>
              </p:nvSpPr>
              <p:spPr bwMode="auto">
                <a:xfrm>
                  <a:off x="2471" y="235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8" name="íṥḷiḓe"/>
                <p:cNvSpPr/>
                <p:nvPr/>
              </p:nvSpPr>
              <p:spPr bwMode="auto">
                <a:xfrm>
                  <a:off x="2471" y="237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9" name="ïṥ1îḍé"/>
                <p:cNvSpPr/>
                <p:nvPr/>
              </p:nvSpPr>
              <p:spPr bwMode="auto">
                <a:xfrm>
                  <a:off x="2471" y="239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0" name="î$ḷíde"/>
                <p:cNvSpPr/>
                <p:nvPr/>
              </p:nvSpPr>
              <p:spPr bwMode="auto">
                <a:xfrm>
                  <a:off x="2471" y="241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1" name="íṡ1idè"/>
                <p:cNvSpPr/>
                <p:nvPr/>
              </p:nvSpPr>
              <p:spPr bwMode="auto">
                <a:xfrm>
                  <a:off x="2471" y="243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2" name="íSlíďé"/>
                <p:cNvSpPr/>
                <p:nvPr/>
              </p:nvSpPr>
              <p:spPr bwMode="auto">
                <a:xfrm>
                  <a:off x="2471" y="245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3" name="iṩḷíde"/>
                <p:cNvSpPr/>
                <p:nvPr/>
              </p:nvSpPr>
              <p:spPr bwMode="auto">
                <a:xfrm>
                  <a:off x="2471" y="247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4" name="ïşḷíḓê"/>
                <p:cNvSpPr/>
                <p:nvPr/>
              </p:nvSpPr>
              <p:spPr bwMode="auto">
                <a:xfrm>
                  <a:off x="2471" y="2496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5" name="íṥļïḋé"/>
                <p:cNvSpPr/>
                <p:nvPr/>
              </p:nvSpPr>
              <p:spPr bwMode="auto">
                <a:xfrm>
                  <a:off x="2471" y="2517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6" name="ï$ľïḍê"/>
                <p:cNvSpPr/>
                <p:nvPr/>
              </p:nvSpPr>
              <p:spPr bwMode="auto">
                <a:xfrm>
                  <a:off x="2471" y="2536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7" name="ïṩľíḓé"/>
                <p:cNvSpPr/>
                <p:nvPr/>
              </p:nvSpPr>
              <p:spPr bwMode="auto">
                <a:xfrm>
                  <a:off x="2471" y="255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8" name="ïṩļîḑê"/>
                <p:cNvSpPr/>
                <p:nvPr/>
              </p:nvSpPr>
              <p:spPr bwMode="auto">
                <a:xfrm>
                  <a:off x="2471" y="257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9" name="ïs1îḍe"/>
                <p:cNvSpPr/>
                <p:nvPr/>
              </p:nvSpPr>
              <p:spPr bwMode="auto">
                <a:xfrm>
                  <a:off x="2471" y="259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0" name="íšļiḑé"/>
                <p:cNvSpPr/>
                <p:nvPr/>
              </p:nvSpPr>
              <p:spPr bwMode="auto">
                <a:xfrm>
                  <a:off x="2471" y="261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1" name="ïṥḻîḑé"/>
                <p:cNvSpPr/>
                <p:nvPr/>
              </p:nvSpPr>
              <p:spPr bwMode="auto">
                <a:xfrm>
                  <a:off x="2471" y="263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2" name="iś1ïḑé"/>
                <p:cNvSpPr/>
                <p:nvPr/>
              </p:nvSpPr>
              <p:spPr bwMode="auto">
                <a:xfrm>
                  <a:off x="2471" y="265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3" name="îṥlïḑè"/>
                <p:cNvSpPr/>
                <p:nvPr/>
              </p:nvSpPr>
              <p:spPr bwMode="auto">
                <a:xfrm>
                  <a:off x="2471" y="267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4" name="íṧ1îďe"/>
                <p:cNvSpPr/>
                <p:nvPr/>
              </p:nvSpPr>
              <p:spPr bwMode="auto">
                <a:xfrm>
                  <a:off x="2471" y="269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5" name="îśḷíḍé"/>
                <p:cNvSpPr/>
                <p:nvPr/>
              </p:nvSpPr>
              <p:spPr bwMode="auto">
                <a:xfrm>
                  <a:off x="2471" y="271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6" name="íṧḻïḍe"/>
                <p:cNvSpPr/>
                <p:nvPr/>
              </p:nvSpPr>
              <p:spPr bwMode="auto">
                <a:xfrm>
                  <a:off x="2471" y="273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7" name="ïśḻïḑe"/>
                <p:cNvSpPr/>
                <p:nvPr/>
              </p:nvSpPr>
              <p:spPr bwMode="auto">
                <a:xfrm>
                  <a:off x="2471" y="275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8" name="ïsľídê"/>
                <p:cNvSpPr/>
                <p:nvPr/>
              </p:nvSpPr>
              <p:spPr bwMode="auto">
                <a:xfrm>
                  <a:off x="2471" y="277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9" name="îṩlíḑê"/>
                <p:cNvSpPr/>
                <p:nvPr/>
              </p:nvSpPr>
              <p:spPr bwMode="auto">
                <a:xfrm>
                  <a:off x="2471" y="279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0" name="îsļïďe"/>
                <p:cNvSpPr/>
                <p:nvPr/>
              </p:nvSpPr>
              <p:spPr bwMode="auto">
                <a:xfrm>
                  <a:off x="2471" y="281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1" name="ïṧḻîḑê"/>
                <p:cNvSpPr/>
                <p:nvPr/>
              </p:nvSpPr>
              <p:spPr bwMode="auto">
                <a:xfrm>
                  <a:off x="2471" y="283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2" name="ïŝ1idè"/>
                <p:cNvSpPr/>
                <p:nvPr/>
              </p:nvSpPr>
              <p:spPr bwMode="auto">
                <a:xfrm>
                  <a:off x="2471" y="285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3" name="íṣlïḓé"/>
                <p:cNvSpPr/>
                <p:nvPr/>
              </p:nvSpPr>
              <p:spPr bwMode="auto">
                <a:xfrm>
                  <a:off x="2471" y="2877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4" name="î$lïḑe"/>
                <p:cNvSpPr/>
                <p:nvPr/>
              </p:nvSpPr>
              <p:spPr bwMode="auto">
                <a:xfrm>
                  <a:off x="2471" y="289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5" name="iš1iḋè"/>
                <p:cNvSpPr/>
                <p:nvPr/>
              </p:nvSpPr>
              <p:spPr bwMode="auto">
                <a:xfrm>
                  <a:off x="2471" y="291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6" name="ísľîďê"/>
                <p:cNvSpPr/>
                <p:nvPr/>
              </p:nvSpPr>
              <p:spPr bwMode="auto">
                <a:xfrm>
                  <a:off x="2471" y="293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7" name="íṡļîḑè"/>
                <p:cNvSpPr/>
                <p:nvPr/>
              </p:nvSpPr>
              <p:spPr bwMode="auto">
                <a:xfrm>
                  <a:off x="2471" y="295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8" name="ïṣľïde"/>
                <p:cNvSpPr/>
                <p:nvPr/>
              </p:nvSpPr>
              <p:spPr bwMode="auto">
                <a:xfrm>
                  <a:off x="2471" y="297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9" name="îŝlïdé"/>
                <p:cNvSpPr/>
                <p:nvPr/>
              </p:nvSpPr>
              <p:spPr bwMode="auto">
                <a:xfrm>
                  <a:off x="2471" y="299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0" name="islïḋé"/>
                <p:cNvSpPr/>
                <p:nvPr/>
              </p:nvSpPr>
              <p:spPr bwMode="auto">
                <a:xfrm>
                  <a:off x="2471" y="301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1" name="îŝľîḓê"/>
                <p:cNvSpPr/>
                <p:nvPr/>
              </p:nvSpPr>
              <p:spPr bwMode="auto">
                <a:xfrm>
                  <a:off x="2471" y="303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2" name="ïṥḷíḍè"/>
                <p:cNvSpPr/>
                <p:nvPr/>
              </p:nvSpPr>
              <p:spPr bwMode="auto">
                <a:xfrm>
                  <a:off x="2471" y="305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3" name="iSļïde"/>
                <p:cNvSpPr/>
                <p:nvPr/>
              </p:nvSpPr>
              <p:spPr bwMode="auto">
                <a:xfrm>
                  <a:off x="2471" y="307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4" name="îśḷiḑé"/>
                <p:cNvSpPr/>
                <p:nvPr/>
              </p:nvSpPr>
              <p:spPr bwMode="auto">
                <a:xfrm>
                  <a:off x="2471" y="3099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5" name="iṥḻïḓé"/>
                <p:cNvSpPr/>
                <p:nvPr/>
              </p:nvSpPr>
              <p:spPr bwMode="auto">
                <a:xfrm>
                  <a:off x="2471" y="311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6" name="îṥ1ïḓê"/>
                <p:cNvSpPr/>
                <p:nvPr/>
              </p:nvSpPr>
              <p:spPr bwMode="auto">
                <a:xfrm>
                  <a:off x="2471" y="313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7" name="ï$ḻídé"/>
                <p:cNvSpPr/>
                <p:nvPr/>
              </p:nvSpPr>
              <p:spPr bwMode="auto">
                <a:xfrm>
                  <a:off x="2471" y="3159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8" name="íSlïḓe"/>
                <p:cNvSpPr/>
                <p:nvPr/>
              </p:nvSpPr>
              <p:spPr bwMode="auto">
                <a:xfrm>
                  <a:off x="2471" y="317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9" name="iś1idê"/>
                <p:cNvSpPr/>
                <p:nvPr/>
              </p:nvSpPr>
              <p:spPr bwMode="auto">
                <a:xfrm>
                  <a:off x="2471" y="319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0" name="ïṣ1ïḑe"/>
                <p:cNvSpPr/>
                <p:nvPr/>
              </p:nvSpPr>
              <p:spPr bwMode="auto">
                <a:xfrm>
                  <a:off x="2471" y="321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1" name="ïsḻïďê"/>
                <p:cNvSpPr/>
                <p:nvPr/>
              </p:nvSpPr>
              <p:spPr bwMode="auto">
                <a:xfrm>
                  <a:off x="2471" y="323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2" name="í$lîďê"/>
                <p:cNvSpPr/>
                <p:nvPr/>
              </p:nvSpPr>
              <p:spPr bwMode="auto">
                <a:xfrm>
                  <a:off x="2471" y="325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3" name="i$liďé"/>
                <p:cNvSpPr/>
                <p:nvPr/>
              </p:nvSpPr>
              <p:spPr bwMode="auto">
                <a:xfrm>
                  <a:off x="2471" y="327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4" name="ísḷïḑè"/>
                <p:cNvSpPr/>
                <p:nvPr/>
              </p:nvSpPr>
              <p:spPr bwMode="auto">
                <a:xfrm>
                  <a:off x="2471" y="329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5" name="îṩľide"/>
                <p:cNvSpPr/>
                <p:nvPr/>
              </p:nvSpPr>
              <p:spPr bwMode="auto">
                <a:xfrm>
                  <a:off x="2471" y="331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6" name="ïsļïḍê"/>
                <p:cNvSpPr/>
                <p:nvPr/>
              </p:nvSpPr>
              <p:spPr bwMode="auto">
                <a:xfrm>
                  <a:off x="2471" y="333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7" name="îś1íḑé"/>
                <p:cNvSpPr/>
                <p:nvPr/>
              </p:nvSpPr>
              <p:spPr bwMode="auto">
                <a:xfrm>
                  <a:off x="2471" y="335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8" name="ïṩľidê"/>
                <p:cNvSpPr/>
                <p:nvPr/>
              </p:nvSpPr>
              <p:spPr bwMode="auto">
                <a:xfrm>
                  <a:off x="2471" y="337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9" name="îŝḷîḍé"/>
                <p:cNvSpPr/>
                <p:nvPr/>
              </p:nvSpPr>
              <p:spPr bwMode="auto">
                <a:xfrm>
                  <a:off x="2471" y="339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0" name="ísľíḍè"/>
                <p:cNvSpPr/>
                <p:nvPr/>
              </p:nvSpPr>
              <p:spPr bwMode="auto">
                <a:xfrm>
                  <a:off x="2471" y="341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1" name="î$lïḓé"/>
                <p:cNvSpPr/>
                <p:nvPr/>
              </p:nvSpPr>
              <p:spPr bwMode="auto">
                <a:xfrm>
                  <a:off x="2471" y="3440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2" name="íśḷíḍé"/>
                <p:cNvSpPr/>
                <p:nvPr/>
              </p:nvSpPr>
              <p:spPr bwMode="auto">
                <a:xfrm>
                  <a:off x="2471" y="345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3" name="íSļiďe"/>
                <p:cNvSpPr/>
                <p:nvPr/>
              </p:nvSpPr>
              <p:spPr bwMode="auto">
                <a:xfrm>
                  <a:off x="2471" y="3480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4" name="iṡľíḍè"/>
                <p:cNvSpPr/>
                <p:nvPr/>
              </p:nvSpPr>
              <p:spPr bwMode="auto">
                <a:xfrm>
                  <a:off x="2471" y="3500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5" name="íśḷiḍè"/>
                <p:cNvSpPr/>
                <p:nvPr/>
              </p:nvSpPr>
              <p:spPr bwMode="auto">
                <a:xfrm>
                  <a:off x="2471" y="3520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6" name="íśḻîḓè"/>
                <p:cNvSpPr/>
                <p:nvPr/>
              </p:nvSpPr>
              <p:spPr bwMode="auto">
                <a:xfrm>
                  <a:off x="2471" y="3540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7" name="íšḷîďê"/>
                <p:cNvSpPr/>
                <p:nvPr/>
              </p:nvSpPr>
              <p:spPr bwMode="auto">
                <a:xfrm>
                  <a:off x="2221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8" name="iśliḋè"/>
                <p:cNvSpPr/>
                <p:nvPr/>
              </p:nvSpPr>
              <p:spPr bwMode="auto">
                <a:xfrm>
                  <a:off x="2242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9" name="ïś1íḍê"/>
                <p:cNvSpPr/>
                <p:nvPr/>
              </p:nvSpPr>
              <p:spPr bwMode="auto">
                <a:xfrm>
                  <a:off x="2262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0" name="iSḻïḑé"/>
                <p:cNvSpPr/>
                <p:nvPr/>
              </p:nvSpPr>
              <p:spPr bwMode="auto">
                <a:xfrm>
                  <a:off x="2282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1" name="iśḻíde"/>
                <p:cNvSpPr/>
                <p:nvPr/>
              </p:nvSpPr>
              <p:spPr bwMode="auto">
                <a:xfrm>
                  <a:off x="2302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2" name="îṧliḓe"/>
                <p:cNvSpPr/>
                <p:nvPr/>
              </p:nvSpPr>
              <p:spPr bwMode="auto">
                <a:xfrm>
                  <a:off x="2322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3" name="íṡľîḍe"/>
                <p:cNvSpPr/>
                <p:nvPr/>
              </p:nvSpPr>
              <p:spPr bwMode="auto">
                <a:xfrm>
                  <a:off x="2342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4" name="i$1ide"/>
                <p:cNvSpPr/>
                <p:nvPr/>
              </p:nvSpPr>
              <p:spPr bwMode="auto">
                <a:xfrm>
                  <a:off x="2362" y="2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5" name="iSḻiḑê"/>
                <p:cNvSpPr/>
                <p:nvPr/>
              </p:nvSpPr>
              <p:spPr bwMode="auto">
                <a:xfrm>
                  <a:off x="2383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6" name="îṥliḑé"/>
                <p:cNvSpPr/>
                <p:nvPr/>
              </p:nvSpPr>
              <p:spPr bwMode="auto">
                <a:xfrm>
                  <a:off x="2403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7" name="ïŝliḑè"/>
                <p:cNvSpPr/>
                <p:nvPr/>
              </p:nvSpPr>
              <p:spPr bwMode="auto">
                <a:xfrm>
                  <a:off x="2423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8" name="iṧļiḓe"/>
                <p:cNvSpPr/>
                <p:nvPr/>
              </p:nvSpPr>
              <p:spPr bwMode="auto">
                <a:xfrm>
                  <a:off x="2443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9" name="íṥļïḓè"/>
                <p:cNvSpPr/>
                <p:nvPr/>
              </p:nvSpPr>
              <p:spPr bwMode="auto">
                <a:xfrm>
                  <a:off x="2463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0" name="íṧlïḋê"/>
                <p:cNvSpPr/>
                <p:nvPr/>
              </p:nvSpPr>
              <p:spPr bwMode="auto">
                <a:xfrm>
                  <a:off x="2483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1" name="íṥlíḑe"/>
                <p:cNvSpPr/>
                <p:nvPr/>
              </p:nvSpPr>
              <p:spPr bwMode="auto">
                <a:xfrm>
                  <a:off x="250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2" name="ïśḷïḓé"/>
                <p:cNvSpPr/>
                <p:nvPr/>
              </p:nvSpPr>
              <p:spPr bwMode="auto">
                <a:xfrm>
                  <a:off x="252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3" name="ïSļîďe"/>
                <p:cNvSpPr/>
                <p:nvPr/>
              </p:nvSpPr>
              <p:spPr bwMode="auto">
                <a:xfrm>
                  <a:off x="254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4" name="í$lïḑê"/>
                <p:cNvSpPr/>
                <p:nvPr/>
              </p:nvSpPr>
              <p:spPr bwMode="auto">
                <a:xfrm>
                  <a:off x="256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5" name="iŝḷïḓê"/>
                <p:cNvSpPr/>
                <p:nvPr/>
              </p:nvSpPr>
              <p:spPr bwMode="auto">
                <a:xfrm>
                  <a:off x="258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6" name="íšļíḓe"/>
                <p:cNvSpPr/>
                <p:nvPr/>
              </p:nvSpPr>
              <p:spPr bwMode="auto">
                <a:xfrm>
                  <a:off x="260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7" name="iṧ1íḋé"/>
                <p:cNvSpPr/>
                <p:nvPr/>
              </p:nvSpPr>
              <p:spPr bwMode="auto">
                <a:xfrm>
                  <a:off x="262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8" name="íṥḷïdê"/>
                <p:cNvSpPr/>
                <p:nvPr/>
              </p:nvSpPr>
              <p:spPr bwMode="auto">
                <a:xfrm>
                  <a:off x="2645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9" name="ïṧḻïḑê"/>
                <p:cNvSpPr/>
                <p:nvPr/>
              </p:nvSpPr>
              <p:spPr bwMode="auto">
                <a:xfrm>
                  <a:off x="2665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0" name="îṩḻíḋê"/>
                <p:cNvSpPr/>
                <p:nvPr/>
              </p:nvSpPr>
              <p:spPr bwMode="auto">
                <a:xfrm>
                  <a:off x="2685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1" name="íṧļïḍê"/>
                <p:cNvSpPr/>
                <p:nvPr/>
              </p:nvSpPr>
              <p:spPr bwMode="auto">
                <a:xfrm>
                  <a:off x="2705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2" name="iṩlíḍe"/>
                <p:cNvSpPr/>
                <p:nvPr/>
              </p:nvSpPr>
              <p:spPr bwMode="auto">
                <a:xfrm>
                  <a:off x="2725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3" name="iSḻîḑe"/>
                <p:cNvSpPr/>
                <p:nvPr/>
              </p:nvSpPr>
              <p:spPr bwMode="auto">
                <a:xfrm>
                  <a:off x="2745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4" name="isḷïde"/>
                <p:cNvSpPr/>
                <p:nvPr/>
              </p:nvSpPr>
              <p:spPr bwMode="auto">
                <a:xfrm>
                  <a:off x="2765" y="2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5" name="ïṡľîḑe"/>
                <p:cNvSpPr/>
                <p:nvPr/>
              </p:nvSpPr>
              <p:spPr bwMode="auto">
                <a:xfrm>
                  <a:off x="2786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6" name="išľiďè"/>
                <p:cNvSpPr/>
                <p:nvPr/>
              </p:nvSpPr>
              <p:spPr bwMode="auto">
                <a:xfrm>
                  <a:off x="2806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7" name="iṡ1ïďé"/>
                <p:cNvSpPr/>
                <p:nvPr/>
              </p:nvSpPr>
              <p:spPr bwMode="auto">
                <a:xfrm>
                  <a:off x="2826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8" name="îṡlîďè"/>
                <p:cNvSpPr/>
                <p:nvPr/>
              </p:nvSpPr>
              <p:spPr bwMode="auto">
                <a:xfrm>
                  <a:off x="2846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9" name="işḻïde"/>
                <p:cNvSpPr/>
                <p:nvPr/>
              </p:nvSpPr>
              <p:spPr bwMode="auto">
                <a:xfrm>
                  <a:off x="2867" y="2564"/>
                  <a:ext cx="9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0" name="íṣḷîde"/>
                <p:cNvSpPr/>
                <p:nvPr/>
              </p:nvSpPr>
              <p:spPr bwMode="auto">
                <a:xfrm>
                  <a:off x="2886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1" name="íṣḻiḍé"/>
                <p:cNvSpPr/>
                <p:nvPr/>
              </p:nvSpPr>
              <p:spPr bwMode="auto">
                <a:xfrm>
                  <a:off x="2907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2" name="îš1íḓe"/>
                <p:cNvSpPr/>
                <p:nvPr/>
              </p:nvSpPr>
              <p:spPr bwMode="auto">
                <a:xfrm>
                  <a:off x="2927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3" name="ï$liḍé"/>
                <p:cNvSpPr/>
                <p:nvPr/>
              </p:nvSpPr>
              <p:spPr bwMode="auto">
                <a:xfrm>
                  <a:off x="2947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4" name="îśļïḑé"/>
                <p:cNvSpPr/>
                <p:nvPr/>
              </p:nvSpPr>
              <p:spPr bwMode="auto">
                <a:xfrm>
                  <a:off x="2967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5" name="ísḷíďè"/>
                <p:cNvSpPr/>
                <p:nvPr/>
              </p:nvSpPr>
              <p:spPr bwMode="auto">
                <a:xfrm>
                  <a:off x="2987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6" name="ïṥliḍe"/>
                <p:cNvSpPr/>
                <p:nvPr/>
              </p:nvSpPr>
              <p:spPr bwMode="auto">
                <a:xfrm>
                  <a:off x="3007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7" name="îṩ1îďe"/>
                <p:cNvSpPr/>
                <p:nvPr/>
              </p:nvSpPr>
              <p:spPr bwMode="auto">
                <a:xfrm>
                  <a:off x="3027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8" name="íṥlîdê"/>
                <p:cNvSpPr/>
                <p:nvPr/>
              </p:nvSpPr>
              <p:spPr bwMode="auto">
                <a:xfrm>
                  <a:off x="3048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9" name="ïslïḓé"/>
                <p:cNvSpPr/>
                <p:nvPr/>
              </p:nvSpPr>
              <p:spPr bwMode="auto">
                <a:xfrm>
                  <a:off x="3068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0" name="îṣ1iḓe"/>
                <p:cNvSpPr/>
                <p:nvPr/>
              </p:nvSpPr>
              <p:spPr bwMode="auto">
                <a:xfrm>
                  <a:off x="3088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1" name="ïṩḻïḓe"/>
                <p:cNvSpPr/>
                <p:nvPr/>
              </p:nvSpPr>
              <p:spPr bwMode="auto">
                <a:xfrm>
                  <a:off x="3108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2" name="ïšḷiḍê"/>
                <p:cNvSpPr/>
                <p:nvPr/>
              </p:nvSpPr>
              <p:spPr bwMode="auto">
                <a:xfrm>
                  <a:off x="3128" y="2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3" name="îşľîḍe"/>
                <p:cNvSpPr/>
                <p:nvPr/>
              </p:nvSpPr>
              <p:spPr bwMode="auto">
                <a:xfrm>
                  <a:off x="3149" y="2564"/>
                  <a:ext cx="9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4" name="íṥ1ïḍê"/>
                <p:cNvSpPr/>
                <p:nvPr/>
              </p:nvSpPr>
              <p:spPr bwMode="auto">
                <a:xfrm>
                  <a:off x="3168" y="2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5" name="išḷîḑê"/>
                <p:cNvSpPr/>
                <p:nvPr/>
              </p:nvSpPr>
              <p:spPr bwMode="auto">
                <a:xfrm>
                  <a:off x="3189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6" name="iṩḷïďè"/>
                <p:cNvSpPr/>
                <p:nvPr/>
              </p:nvSpPr>
              <p:spPr bwMode="auto">
                <a:xfrm>
                  <a:off x="3209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7" name="iṣḻiďe"/>
                <p:cNvSpPr/>
                <p:nvPr/>
              </p:nvSpPr>
              <p:spPr bwMode="auto">
                <a:xfrm>
                  <a:off x="3229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8" name="išļíḋê"/>
                <p:cNvSpPr/>
                <p:nvPr/>
              </p:nvSpPr>
              <p:spPr bwMode="auto">
                <a:xfrm>
                  <a:off x="3249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9" name="íS1iďe"/>
                <p:cNvSpPr/>
                <p:nvPr/>
              </p:nvSpPr>
              <p:spPr bwMode="auto">
                <a:xfrm>
                  <a:off x="3270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0" name="iS1iḓê"/>
                <p:cNvSpPr/>
                <p:nvPr/>
              </p:nvSpPr>
              <p:spPr bwMode="auto">
                <a:xfrm>
                  <a:off x="3289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1" name="íśľïďê"/>
                <p:cNvSpPr/>
                <p:nvPr/>
              </p:nvSpPr>
              <p:spPr bwMode="auto">
                <a:xfrm>
                  <a:off x="3309" y="2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2" name="iṧ1ïḍê"/>
                <p:cNvSpPr/>
                <p:nvPr/>
              </p:nvSpPr>
              <p:spPr bwMode="auto">
                <a:xfrm>
                  <a:off x="3330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3" name="iśḷïḑé"/>
                <p:cNvSpPr/>
                <p:nvPr/>
              </p:nvSpPr>
              <p:spPr bwMode="auto">
                <a:xfrm>
                  <a:off x="3350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4" name="iŝļïḋè"/>
                <p:cNvSpPr/>
                <p:nvPr/>
              </p:nvSpPr>
              <p:spPr bwMode="auto">
                <a:xfrm>
                  <a:off x="3370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5" name="î$ļîḓê"/>
                <p:cNvSpPr/>
                <p:nvPr/>
              </p:nvSpPr>
              <p:spPr bwMode="auto">
                <a:xfrm>
                  <a:off x="3390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6" name="íšḻiḑé"/>
                <p:cNvSpPr/>
                <p:nvPr/>
              </p:nvSpPr>
              <p:spPr bwMode="auto">
                <a:xfrm>
                  <a:off x="3411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7" name="ïś1îdè"/>
                <p:cNvSpPr/>
                <p:nvPr/>
              </p:nvSpPr>
              <p:spPr bwMode="auto">
                <a:xfrm>
                  <a:off x="3430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8" name="îṩļíďé"/>
                <p:cNvSpPr/>
                <p:nvPr/>
              </p:nvSpPr>
              <p:spPr bwMode="auto">
                <a:xfrm>
                  <a:off x="3451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9" name="íSľîďê"/>
                <p:cNvSpPr/>
                <p:nvPr/>
              </p:nvSpPr>
              <p:spPr bwMode="auto">
                <a:xfrm>
                  <a:off x="3471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0" name="iṥḻïḋé"/>
                <p:cNvSpPr/>
                <p:nvPr/>
              </p:nvSpPr>
              <p:spPr bwMode="auto">
                <a:xfrm>
                  <a:off x="3491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1" name="íṣḻiḑé"/>
                <p:cNvSpPr/>
                <p:nvPr/>
              </p:nvSpPr>
              <p:spPr bwMode="auto">
                <a:xfrm>
                  <a:off x="3511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2" name="ïsḷiḋè"/>
                <p:cNvSpPr/>
                <p:nvPr/>
              </p:nvSpPr>
              <p:spPr bwMode="auto">
                <a:xfrm>
                  <a:off x="3531" y="2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3" name="îṩļiḋê"/>
                <p:cNvSpPr/>
                <p:nvPr/>
              </p:nvSpPr>
              <p:spPr bwMode="auto">
                <a:xfrm>
                  <a:off x="3552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4" name="ïṡľidê"/>
                <p:cNvSpPr/>
                <p:nvPr/>
              </p:nvSpPr>
              <p:spPr bwMode="auto">
                <a:xfrm>
                  <a:off x="3571" y="2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5" name="îṧḻïďe"/>
                <p:cNvSpPr/>
                <p:nvPr/>
              </p:nvSpPr>
              <p:spPr bwMode="auto">
                <a:xfrm>
                  <a:off x="3592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6" name="îš1íḋé"/>
                <p:cNvSpPr/>
                <p:nvPr/>
              </p:nvSpPr>
              <p:spPr bwMode="auto">
                <a:xfrm>
                  <a:off x="3612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7" name="íṥḻiḍé"/>
                <p:cNvSpPr/>
                <p:nvPr/>
              </p:nvSpPr>
              <p:spPr bwMode="auto">
                <a:xfrm>
                  <a:off x="3632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8" name="ïṡḻidé"/>
                <p:cNvSpPr/>
                <p:nvPr/>
              </p:nvSpPr>
              <p:spPr bwMode="auto">
                <a:xfrm>
                  <a:off x="3652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9" name="íSľiďê"/>
                <p:cNvSpPr/>
                <p:nvPr/>
              </p:nvSpPr>
              <p:spPr bwMode="auto">
                <a:xfrm>
                  <a:off x="3673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0" name="íṡļiḑé"/>
                <p:cNvSpPr/>
                <p:nvPr/>
              </p:nvSpPr>
              <p:spPr bwMode="auto">
                <a:xfrm>
                  <a:off x="3693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1" name="îşlîḍè"/>
                <p:cNvSpPr/>
                <p:nvPr/>
              </p:nvSpPr>
              <p:spPr bwMode="auto">
                <a:xfrm>
                  <a:off x="3712" y="2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2" name="í$liḓé"/>
                <p:cNvSpPr/>
                <p:nvPr/>
              </p:nvSpPr>
              <p:spPr bwMode="auto">
                <a:xfrm>
                  <a:off x="3733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3" name="ïšḻîḋé"/>
                <p:cNvSpPr/>
                <p:nvPr/>
              </p:nvSpPr>
              <p:spPr bwMode="auto">
                <a:xfrm>
                  <a:off x="3753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4" name="ïṩḷíḑê"/>
                <p:cNvSpPr/>
                <p:nvPr/>
              </p:nvSpPr>
              <p:spPr bwMode="auto">
                <a:xfrm>
                  <a:off x="3773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5" name="îṩḻidê"/>
                <p:cNvSpPr/>
                <p:nvPr/>
              </p:nvSpPr>
              <p:spPr bwMode="auto">
                <a:xfrm>
                  <a:off x="3793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6" name="ï$ḻiḍè"/>
                <p:cNvSpPr/>
                <p:nvPr/>
              </p:nvSpPr>
              <p:spPr bwMode="auto">
                <a:xfrm>
                  <a:off x="381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7" name="ísḻîḓê"/>
                <p:cNvSpPr/>
                <p:nvPr/>
              </p:nvSpPr>
              <p:spPr bwMode="auto">
                <a:xfrm>
                  <a:off x="383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8" name="íṡlîḋe"/>
                <p:cNvSpPr/>
                <p:nvPr/>
              </p:nvSpPr>
              <p:spPr bwMode="auto">
                <a:xfrm>
                  <a:off x="385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9" name="ïŝlïḍe"/>
                <p:cNvSpPr/>
                <p:nvPr/>
              </p:nvSpPr>
              <p:spPr bwMode="auto">
                <a:xfrm>
                  <a:off x="387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0" name="ï$ľídê"/>
                <p:cNvSpPr/>
                <p:nvPr/>
              </p:nvSpPr>
              <p:spPr bwMode="auto">
                <a:xfrm>
                  <a:off x="389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1" name="íS1ídé"/>
                <p:cNvSpPr/>
                <p:nvPr/>
              </p:nvSpPr>
              <p:spPr bwMode="auto">
                <a:xfrm>
                  <a:off x="391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2" name="ïŝľíḋe"/>
                <p:cNvSpPr/>
                <p:nvPr/>
              </p:nvSpPr>
              <p:spPr bwMode="auto">
                <a:xfrm>
                  <a:off x="3934" y="2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3" name="î$ḷïde"/>
                <p:cNvSpPr/>
                <p:nvPr/>
              </p:nvSpPr>
              <p:spPr bwMode="auto">
                <a:xfrm>
                  <a:off x="3955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4" name="îSlïḍè"/>
                <p:cNvSpPr/>
                <p:nvPr/>
              </p:nvSpPr>
              <p:spPr bwMode="auto">
                <a:xfrm>
                  <a:off x="3975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5" name="îşḷîḋe"/>
                <p:cNvSpPr/>
                <p:nvPr/>
              </p:nvSpPr>
              <p:spPr bwMode="auto">
                <a:xfrm>
                  <a:off x="3995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6" name="iş1ïḋé"/>
                <p:cNvSpPr/>
                <p:nvPr/>
              </p:nvSpPr>
              <p:spPr bwMode="auto">
                <a:xfrm>
                  <a:off x="4015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7" name="îşlïďè"/>
                <p:cNvSpPr/>
                <p:nvPr/>
              </p:nvSpPr>
              <p:spPr bwMode="auto">
                <a:xfrm>
                  <a:off x="4035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8" name="îṡļiḋe"/>
                <p:cNvSpPr/>
                <p:nvPr/>
              </p:nvSpPr>
              <p:spPr bwMode="auto">
                <a:xfrm>
                  <a:off x="4055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9" name="íş1íďe"/>
                <p:cNvSpPr/>
                <p:nvPr/>
              </p:nvSpPr>
              <p:spPr bwMode="auto">
                <a:xfrm>
                  <a:off x="4075" y="2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20" name="îṥḷïḑe"/>
                <p:cNvSpPr/>
                <p:nvPr/>
              </p:nvSpPr>
              <p:spPr bwMode="auto">
                <a:xfrm>
                  <a:off x="4096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21" name="îSľíḍe"/>
                <p:cNvSpPr/>
                <p:nvPr/>
              </p:nvSpPr>
              <p:spPr bwMode="auto">
                <a:xfrm>
                  <a:off x="4116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22" name="iṧḻiḋe"/>
                <p:cNvSpPr/>
                <p:nvPr/>
              </p:nvSpPr>
              <p:spPr bwMode="auto">
                <a:xfrm>
                  <a:off x="4136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23" name="ïṧ1ïdê"/>
                <p:cNvSpPr/>
                <p:nvPr/>
              </p:nvSpPr>
              <p:spPr bwMode="auto">
                <a:xfrm>
                  <a:off x="4156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00" name="îŝ1îḓe"/>
              <p:cNvGrpSpPr>
                <a:grpSpLocks/>
              </p:cNvGrpSpPr>
              <p:nvPr/>
            </p:nvGrpSpPr>
            <p:grpSpPr bwMode="auto">
              <a:xfrm>
                <a:off x="3525838" y="4070780"/>
                <a:ext cx="3119438" cy="1184400"/>
                <a:chOff x="2221" y="2564"/>
                <a:chExt cx="1965" cy="746"/>
              </a:xfrm>
            </p:grpSpPr>
            <p:sp>
              <p:nvSpPr>
                <p:cNvPr id="1624" name="ïṣḷîḋè"/>
                <p:cNvSpPr/>
                <p:nvPr/>
              </p:nvSpPr>
              <p:spPr bwMode="auto">
                <a:xfrm>
                  <a:off x="4176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25" name="iŝ1ïḋê"/>
                <p:cNvSpPr/>
                <p:nvPr/>
              </p:nvSpPr>
              <p:spPr bwMode="auto">
                <a:xfrm>
                  <a:off x="2221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26" name="ïšľidê"/>
                <p:cNvSpPr/>
                <p:nvPr/>
              </p:nvSpPr>
              <p:spPr bwMode="auto">
                <a:xfrm>
                  <a:off x="2242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27" name="ïṩḻíďè"/>
                <p:cNvSpPr/>
                <p:nvPr/>
              </p:nvSpPr>
              <p:spPr bwMode="auto">
                <a:xfrm>
                  <a:off x="2262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28" name="íṩḷïḍe"/>
                <p:cNvSpPr/>
                <p:nvPr/>
              </p:nvSpPr>
              <p:spPr bwMode="auto">
                <a:xfrm>
                  <a:off x="2282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29" name="ïšľïdê"/>
                <p:cNvSpPr/>
                <p:nvPr/>
              </p:nvSpPr>
              <p:spPr bwMode="auto">
                <a:xfrm>
                  <a:off x="2302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0" name="íSḻiḋê"/>
                <p:cNvSpPr/>
                <p:nvPr/>
              </p:nvSpPr>
              <p:spPr bwMode="auto">
                <a:xfrm>
                  <a:off x="2322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1" name="isļidè"/>
                <p:cNvSpPr/>
                <p:nvPr/>
              </p:nvSpPr>
              <p:spPr bwMode="auto">
                <a:xfrm>
                  <a:off x="2342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2" name="ïṧḷíďé"/>
                <p:cNvSpPr/>
                <p:nvPr/>
              </p:nvSpPr>
              <p:spPr bwMode="auto">
                <a:xfrm>
                  <a:off x="2362" y="3065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3" name="iṥļíḍê"/>
                <p:cNvSpPr/>
                <p:nvPr/>
              </p:nvSpPr>
              <p:spPr bwMode="auto">
                <a:xfrm>
                  <a:off x="2383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4" name="îSlïdè"/>
                <p:cNvSpPr/>
                <p:nvPr/>
              </p:nvSpPr>
              <p:spPr bwMode="auto">
                <a:xfrm>
                  <a:off x="2403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5" name="í$ḻíḓe"/>
                <p:cNvSpPr/>
                <p:nvPr/>
              </p:nvSpPr>
              <p:spPr bwMode="auto">
                <a:xfrm>
                  <a:off x="2423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6" name="ïṧliḋê"/>
                <p:cNvSpPr/>
                <p:nvPr/>
              </p:nvSpPr>
              <p:spPr bwMode="auto">
                <a:xfrm>
                  <a:off x="2443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7" name="ïsľíḋé"/>
                <p:cNvSpPr/>
                <p:nvPr/>
              </p:nvSpPr>
              <p:spPr bwMode="auto">
                <a:xfrm>
                  <a:off x="2463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8" name="íṣ1ïḓè"/>
                <p:cNvSpPr/>
                <p:nvPr/>
              </p:nvSpPr>
              <p:spPr bwMode="auto">
                <a:xfrm>
                  <a:off x="2483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9" name="íşļiḑe"/>
                <p:cNvSpPr/>
                <p:nvPr/>
              </p:nvSpPr>
              <p:spPr bwMode="auto">
                <a:xfrm>
                  <a:off x="250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0" name="í$1iďê"/>
                <p:cNvSpPr/>
                <p:nvPr/>
              </p:nvSpPr>
              <p:spPr bwMode="auto">
                <a:xfrm>
                  <a:off x="252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1" name="íṡ1îḋe"/>
                <p:cNvSpPr/>
                <p:nvPr/>
              </p:nvSpPr>
              <p:spPr bwMode="auto">
                <a:xfrm>
                  <a:off x="254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2" name="íşľïḑè"/>
                <p:cNvSpPr/>
                <p:nvPr/>
              </p:nvSpPr>
              <p:spPr bwMode="auto">
                <a:xfrm>
                  <a:off x="256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3" name="ísḻîḑè"/>
                <p:cNvSpPr/>
                <p:nvPr/>
              </p:nvSpPr>
              <p:spPr bwMode="auto">
                <a:xfrm>
                  <a:off x="258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4" name="íṥľídê"/>
                <p:cNvSpPr/>
                <p:nvPr/>
              </p:nvSpPr>
              <p:spPr bwMode="auto">
                <a:xfrm>
                  <a:off x="260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5" name="íšliḓê"/>
                <p:cNvSpPr/>
                <p:nvPr/>
              </p:nvSpPr>
              <p:spPr bwMode="auto">
                <a:xfrm>
                  <a:off x="262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6" name="îṣlíďê"/>
                <p:cNvSpPr/>
                <p:nvPr/>
              </p:nvSpPr>
              <p:spPr bwMode="auto">
                <a:xfrm>
                  <a:off x="2645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7" name="îṧľiḍê"/>
                <p:cNvSpPr/>
                <p:nvPr/>
              </p:nvSpPr>
              <p:spPr bwMode="auto">
                <a:xfrm>
                  <a:off x="2665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8" name="iṥľíḑé"/>
                <p:cNvSpPr/>
                <p:nvPr/>
              </p:nvSpPr>
              <p:spPr bwMode="auto">
                <a:xfrm>
                  <a:off x="2685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9" name="íṧḷïďè"/>
                <p:cNvSpPr/>
                <p:nvPr/>
              </p:nvSpPr>
              <p:spPr bwMode="auto">
                <a:xfrm>
                  <a:off x="2705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0" name="íSliḋè"/>
                <p:cNvSpPr/>
                <p:nvPr/>
              </p:nvSpPr>
              <p:spPr bwMode="auto">
                <a:xfrm>
                  <a:off x="2725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1" name="ïślídê"/>
                <p:cNvSpPr/>
                <p:nvPr/>
              </p:nvSpPr>
              <p:spPr bwMode="auto">
                <a:xfrm>
                  <a:off x="2745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2" name="ïş1ïdé"/>
                <p:cNvSpPr/>
                <p:nvPr/>
              </p:nvSpPr>
              <p:spPr bwMode="auto">
                <a:xfrm>
                  <a:off x="2765" y="3065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3" name="iś1îḋè"/>
                <p:cNvSpPr/>
                <p:nvPr/>
              </p:nvSpPr>
              <p:spPr bwMode="auto">
                <a:xfrm>
                  <a:off x="2786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4" name="íSlîďê"/>
                <p:cNvSpPr/>
                <p:nvPr/>
              </p:nvSpPr>
              <p:spPr bwMode="auto">
                <a:xfrm>
                  <a:off x="2806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5" name="íşḷïdê"/>
                <p:cNvSpPr/>
                <p:nvPr/>
              </p:nvSpPr>
              <p:spPr bwMode="auto">
                <a:xfrm>
                  <a:off x="2826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6" name="îṡļïḋe"/>
                <p:cNvSpPr/>
                <p:nvPr/>
              </p:nvSpPr>
              <p:spPr bwMode="auto">
                <a:xfrm>
                  <a:off x="2846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7" name="îṧľíḍé"/>
                <p:cNvSpPr/>
                <p:nvPr/>
              </p:nvSpPr>
              <p:spPr bwMode="auto">
                <a:xfrm>
                  <a:off x="2866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8" name="íśḷïḓé"/>
                <p:cNvSpPr/>
                <p:nvPr/>
              </p:nvSpPr>
              <p:spPr bwMode="auto">
                <a:xfrm>
                  <a:off x="2886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9" name="iŝḷïḓe"/>
                <p:cNvSpPr/>
                <p:nvPr/>
              </p:nvSpPr>
              <p:spPr bwMode="auto">
                <a:xfrm>
                  <a:off x="2907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0" name="isľíde"/>
                <p:cNvSpPr/>
                <p:nvPr/>
              </p:nvSpPr>
              <p:spPr bwMode="auto">
                <a:xfrm>
                  <a:off x="2927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1" name="íSḻiḍé"/>
                <p:cNvSpPr/>
                <p:nvPr/>
              </p:nvSpPr>
              <p:spPr bwMode="auto">
                <a:xfrm>
                  <a:off x="2947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2" name="iS1iḋè"/>
                <p:cNvSpPr/>
                <p:nvPr/>
              </p:nvSpPr>
              <p:spPr bwMode="auto">
                <a:xfrm>
                  <a:off x="2967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3" name="išḷîḋé"/>
                <p:cNvSpPr/>
                <p:nvPr/>
              </p:nvSpPr>
              <p:spPr bwMode="auto">
                <a:xfrm>
                  <a:off x="2987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4" name="iṡliḓè"/>
                <p:cNvSpPr/>
                <p:nvPr/>
              </p:nvSpPr>
              <p:spPr bwMode="auto">
                <a:xfrm>
                  <a:off x="3007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5" name="iŝļîḓe"/>
                <p:cNvSpPr/>
                <p:nvPr/>
              </p:nvSpPr>
              <p:spPr bwMode="auto">
                <a:xfrm>
                  <a:off x="3027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6" name="î$ḷíḋè"/>
                <p:cNvSpPr/>
                <p:nvPr/>
              </p:nvSpPr>
              <p:spPr bwMode="auto">
                <a:xfrm>
                  <a:off x="3048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7" name="îśḻiďé"/>
                <p:cNvSpPr/>
                <p:nvPr/>
              </p:nvSpPr>
              <p:spPr bwMode="auto">
                <a:xfrm>
                  <a:off x="3068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8" name="ísļíḓê"/>
                <p:cNvSpPr/>
                <p:nvPr/>
              </p:nvSpPr>
              <p:spPr bwMode="auto">
                <a:xfrm>
                  <a:off x="3088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9" name="íṥḻïḋé"/>
                <p:cNvSpPr/>
                <p:nvPr/>
              </p:nvSpPr>
              <p:spPr bwMode="auto">
                <a:xfrm>
                  <a:off x="3108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0" name="ï$lîdê"/>
                <p:cNvSpPr/>
                <p:nvPr/>
              </p:nvSpPr>
              <p:spPr bwMode="auto">
                <a:xfrm>
                  <a:off x="3128" y="3065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1" name="iṥliḍê"/>
                <p:cNvSpPr/>
                <p:nvPr/>
              </p:nvSpPr>
              <p:spPr bwMode="auto">
                <a:xfrm>
                  <a:off x="3149" y="3065"/>
                  <a:ext cx="9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2" name="îŝḷíďê"/>
                <p:cNvSpPr/>
                <p:nvPr/>
              </p:nvSpPr>
              <p:spPr bwMode="auto">
                <a:xfrm>
                  <a:off x="3168" y="3065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3" name="îşľíḑé"/>
                <p:cNvSpPr/>
                <p:nvPr/>
              </p:nvSpPr>
              <p:spPr bwMode="auto">
                <a:xfrm>
                  <a:off x="3189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4" name="ïṧḻîdè"/>
                <p:cNvSpPr/>
                <p:nvPr/>
              </p:nvSpPr>
              <p:spPr bwMode="auto">
                <a:xfrm>
                  <a:off x="3209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5" name="iŝḻiḍe"/>
                <p:cNvSpPr/>
                <p:nvPr/>
              </p:nvSpPr>
              <p:spPr bwMode="auto">
                <a:xfrm>
                  <a:off x="3229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6" name="islidè"/>
                <p:cNvSpPr/>
                <p:nvPr/>
              </p:nvSpPr>
              <p:spPr bwMode="auto">
                <a:xfrm>
                  <a:off x="3249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7" name="íṡļîḑe"/>
                <p:cNvSpPr/>
                <p:nvPr/>
              </p:nvSpPr>
              <p:spPr bwMode="auto">
                <a:xfrm>
                  <a:off x="3270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8" name="isļïḋè"/>
                <p:cNvSpPr/>
                <p:nvPr/>
              </p:nvSpPr>
              <p:spPr bwMode="auto">
                <a:xfrm>
                  <a:off x="3289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9" name="íṩļíḓè"/>
                <p:cNvSpPr/>
                <p:nvPr/>
              </p:nvSpPr>
              <p:spPr bwMode="auto">
                <a:xfrm>
                  <a:off x="3309" y="3065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0" name="ïṡľïďê"/>
                <p:cNvSpPr/>
                <p:nvPr/>
              </p:nvSpPr>
              <p:spPr bwMode="auto">
                <a:xfrm>
                  <a:off x="3330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1" name="iŝlîdê"/>
                <p:cNvSpPr/>
                <p:nvPr/>
              </p:nvSpPr>
              <p:spPr bwMode="auto">
                <a:xfrm>
                  <a:off x="3350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2" name="îṥḻïde"/>
                <p:cNvSpPr/>
                <p:nvPr/>
              </p:nvSpPr>
              <p:spPr bwMode="auto">
                <a:xfrm>
                  <a:off x="3370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3" name="iślîḍê"/>
                <p:cNvSpPr/>
                <p:nvPr/>
              </p:nvSpPr>
              <p:spPr bwMode="auto">
                <a:xfrm>
                  <a:off x="3390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4" name="îsľîḓê"/>
                <p:cNvSpPr/>
                <p:nvPr/>
              </p:nvSpPr>
              <p:spPr bwMode="auto">
                <a:xfrm>
                  <a:off x="3411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5" name="íŝľïḋé"/>
                <p:cNvSpPr/>
                <p:nvPr/>
              </p:nvSpPr>
              <p:spPr bwMode="auto">
                <a:xfrm>
                  <a:off x="3430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6" name="ïṡľïḍê"/>
                <p:cNvSpPr/>
                <p:nvPr/>
              </p:nvSpPr>
              <p:spPr bwMode="auto">
                <a:xfrm>
                  <a:off x="3451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7" name="ïṥ1ïḋé"/>
                <p:cNvSpPr/>
                <p:nvPr/>
              </p:nvSpPr>
              <p:spPr bwMode="auto">
                <a:xfrm>
                  <a:off x="3471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8" name="íśľíḍè"/>
                <p:cNvSpPr/>
                <p:nvPr/>
              </p:nvSpPr>
              <p:spPr bwMode="auto">
                <a:xfrm>
                  <a:off x="3491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9" name="i$ḻíḋê"/>
                <p:cNvSpPr/>
                <p:nvPr/>
              </p:nvSpPr>
              <p:spPr bwMode="auto">
                <a:xfrm>
                  <a:off x="3511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0" name="íṩḻíḋè"/>
                <p:cNvSpPr/>
                <p:nvPr/>
              </p:nvSpPr>
              <p:spPr bwMode="auto">
                <a:xfrm>
                  <a:off x="3531" y="3065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1" name="íṧľidé"/>
                <p:cNvSpPr/>
                <p:nvPr/>
              </p:nvSpPr>
              <p:spPr bwMode="auto">
                <a:xfrm>
                  <a:off x="3552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2" name="îsḻíďê"/>
                <p:cNvSpPr/>
                <p:nvPr/>
              </p:nvSpPr>
              <p:spPr bwMode="auto">
                <a:xfrm>
                  <a:off x="3571" y="3065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3" name="ïṧḻîḋè"/>
                <p:cNvSpPr/>
                <p:nvPr/>
              </p:nvSpPr>
              <p:spPr bwMode="auto">
                <a:xfrm>
                  <a:off x="3592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4" name="íşlïďe"/>
                <p:cNvSpPr/>
                <p:nvPr/>
              </p:nvSpPr>
              <p:spPr bwMode="auto">
                <a:xfrm>
                  <a:off x="3612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5" name="îṥ1îḑe"/>
                <p:cNvSpPr/>
                <p:nvPr/>
              </p:nvSpPr>
              <p:spPr bwMode="auto">
                <a:xfrm>
                  <a:off x="3632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6" name="ïṡlîḍè"/>
                <p:cNvSpPr/>
                <p:nvPr/>
              </p:nvSpPr>
              <p:spPr bwMode="auto">
                <a:xfrm>
                  <a:off x="3652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7" name="íślîḓè"/>
                <p:cNvSpPr/>
                <p:nvPr/>
              </p:nvSpPr>
              <p:spPr bwMode="auto">
                <a:xfrm>
                  <a:off x="3673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8" name="îŝliḑé"/>
                <p:cNvSpPr/>
                <p:nvPr/>
              </p:nvSpPr>
              <p:spPr bwMode="auto">
                <a:xfrm>
                  <a:off x="3693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9" name="ïṥlíďè"/>
                <p:cNvSpPr/>
                <p:nvPr/>
              </p:nvSpPr>
              <p:spPr bwMode="auto">
                <a:xfrm>
                  <a:off x="3712" y="3065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0" name="iṩḻíḍé"/>
                <p:cNvSpPr/>
                <p:nvPr/>
              </p:nvSpPr>
              <p:spPr bwMode="auto">
                <a:xfrm>
                  <a:off x="3733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1" name="îSļïḍé"/>
                <p:cNvSpPr/>
                <p:nvPr/>
              </p:nvSpPr>
              <p:spPr bwMode="auto">
                <a:xfrm>
                  <a:off x="3753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2" name="î$ľíḍê"/>
                <p:cNvSpPr/>
                <p:nvPr/>
              </p:nvSpPr>
              <p:spPr bwMode="auto">
                <a:xfrm>
                  <a:off x="3773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3" name="iṧlïḍe"/>
                <p:cNvSpPr/>
                <p:nvPr/>
              </p:nvSpPr>
              <p:spPr bwMode="auto">
                <a:xfrm>
                  <a:off x="3793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4" name="ïŝḻîḓe"/>
                <p:cNvSpPr/>
                <p:nvPr/>
              </p:nvSpPr>
              <p:spPr bwMode="auto">
                <a:xfrm>
                  <a:off x="381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5" name="ïṩľïḑe"/>
                <p:cNvSpPr/>
                <p:nvPr/>
              </p:nvSpPr>
              <p:spPr bwMode="auto">
                <a:xfrm>
                  <a:off x="383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6" name="îSḻïdé"/>
                <p:cNvSpPr/>
                <p:nvPr/>
              </p:nvSpPr>
              <p:spPr bwMode="auto">
                <a:xfrm>
                  <a:off x="385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7" name="îŝľîḍè"/>
                <p:cNvSpPr/>
                <p:nvPr/>
              </p:nvSpPr>
              <p:spPr bwMode="auto">
                <a:xfrm>
                  <a:off x="387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8" name="iṥlíḋe"/>
                <p:cNvSpPr/>
                <p:nvPr/>
              </p:nvSpPr>
              <p:spPr bwMode="auto">
                <a:xfrm>
                  <a:off x="389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9" name="is1îḑé"/>
                <p:cNvSpPr/>
                <p:nvPr/>
              </p:nvSpPr>
              <p:spPr bwMode="auto">
                <a:xfrm>
                  <a:off x="391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0" name="îSľîdê"/>
                <p:cNvSpPr/>
                <p:nvPr/>
              </p:nvSpPr>
              <p:spPr bwMode="auto">
                <a:xfrm>
                  <a:off x="3934" y="3065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1" name="iṧḷíḓè"/>
                <p:cNvSpPr/>
                <p:nvPr/>
              </p:nvSpPr>
              <p:spPr bwMode="auto">
                <a:xfrm>
                  <a:off x="3955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2" name="ïṩļîḋé"/>
                <p:cNvSpPr/>
                <p:nvPr/>
              </p:nvSpPr>
              <p:spPr bwMode="auto">
                <a:xfrm>
                  <a:off x="3975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3" name="ïslîḍe"/>
                <p:cNvSpPr/>
                <p:nvPr/>
              </p:nvSpPr>
              <p:spPr bwMode="auto">
                <a:xfrm>
                  <a:off x="3995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4" name="ïṡliḓè"/>
                <p:cNvSpPr/>
                <p:nvPr/>
              </p:nvSpPr>
              <p:spPr bwMode="auto">
                <a:xfrm>
                  <a:off x="4015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5" name="ïšļide"/>
                <p:cNvSpPr/>
                <p:nvPr/>
              </p:nvSpPr>
              <p:spPr bwMode="auto">
                <a:xfrm>
                  <a:off x="4035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6" name="í$ļíḍé"/>
                <p:cNvSpPr/>
                <p:nvPr/>
              </p:nvSpPr>
              <p:spPr bwMode="auto">
                <a:xfrm>
                  <a:off x="4055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7" name="îṧḷïḑê"/>
                <p:cNvSpPr/>
                <p:nvPr/>
              </p:nvSpPr>
              <p:spPr bwMode="auto">
                <a:xfrm>
                  <a:off x="4075" y="3065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8" name="îṣḻíďè"/>
                <p:cNvSpPr/>
                <p:nvPr/>
              </p:nvSpPr>
              <p:spPr bwMode="auto">
                <a:xfrm>
                  <a:off x="4096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9" name="íSļiḓé"/>
                <p:cNvSpPr/>
                <p:nvPr/>
              </p:nvSpPr>
              <p:spPr bwMode="auto">
                <a:xfrm>
                  <a:off x="4116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0" name="îSḻíḍê"/>
                <p:cNvSpPr/>
                <p:nvPr/>
              </p:nvSpPr>
              <p:spPr bwMode="auto">
                <a:xfrm>
                  <a:off x="4136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1" name="ïṣlîḋe"/>
                <p:cNvSpPr/>
                <p:nvPr/>
              </p:nvSpPr>
              <p:spPr bwMode="auto">
                <a:xfrm>
                  <a:off x="4156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2" name="iṡļîďé"/>
                <p:cNvSpPr/>
                <p:nvPr/>
              </p:nvSpPr>
              <p:spPr bwMode="auto">
                <a:xfrm>
                  <a:off x="4176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3" name="îSḻíḑe"/>
                <p:cNvSpPr/>
                <p:nvPr/>
              </p:nvSpPr>
              <p:spPr bwMode="auto">
                <a:xfrm>
                  <a:off x="2221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4" name="îṥḻiḓe"/>
                <p:cNvSpPr/>
                <p:nvPr/>
              </p:nvSpPr>
              <p:spPr bwMode="auto">
                <a:xfrm>
                  <a:off x="2242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5" name="í$ļïḓè"/>
                <p:cNvSpPr/>
                <p:nvPr/>
              </p:nvSpPr>
              <p:spPr bwMode="auto">
                <a:xfrm>
                  <a:off x="2262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6" name="îṡľîďê"/>
                <p:cNvSpPr/>
                <p:nvPr/>
              </p:nvSpPr>
              <p:spPr bwMode="auto">
                <a:xfrm>
                  <a:off x="2282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7" name="íSľïḍé"/>
                <p:cNvSpPr/>
                <p:nvPr/>
              </p:nvSpPr>
              <p:spPr bwMode="auto">
                <a:xfrm>
                  <a:off x="2302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8" name="îṧliḑé"/>
                <p:cNvSpPr/>
                <p:nvPr/>
              </p:nvSpPr>
              <p:spPr bwMode="auto">
                <a:xfrm>
                  <a:off x="2322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9" name="ï$ļïḓê"/>
                <p:cNvSpPr/>
                <p:nvPr/>
              </p:nvSpPr>
              <p:spPr bwMode="auto">
                <a:xfrm>
                  <a:off x="2342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0" name="iṣḷidê"/>
                <p:cNvSpPr/>
                <p:nvPr/>
              </p:nvSpPr>
              <p:spPr bwMode="auto">
                <a:xfrm>
                  <a:off x="2362" y="3306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1" name="îSļiďè"/>
                <p:cNvSpPr/>
                <p:nvPr/>
              </p:nvSpPr>
              <p:spPr bwMode="auto">
                <a:xfrm>
                  <a:off x="2383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2" name="iš1idè"/>
                <p:cNvSpPr/>
                <p:nvPr/>
              </p:nvSpPr>
              <p:spPr bwMode="auto">
                <a:xfrm>
                  <a:off x="2403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3" name="îŝlíḍe"/>
                <p:cNvSpPr/>
                <p:nvPr/>
              </p:nvSpPr>
              <p:spPr bwMode="auto">
                <a:xfrm>
                  <a:off x="2423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4" name="ïṩļïdé"/>
                <p:cNvSpPr/>
                <p:nvPr/>
              </p:nvSpPr>
              <p:spPr bwMode="auto">
                <a:xfrm>
                  <a:off x="2443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5" name="ïṧļîḓè"/>
                <p:cNvSpPr/>
                <p:nvPr/>
              </p:nvSpPr>
              <p:spPr bwMode="auto">
                <a:xfrm>
                  <a:off x="2463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6" name="i$1íḋè"/>
                <p:cNvSpPr/>
                <p:nvPr/>
              </p:nvSpPr>
              <p:spPr bwMode="auto">
                <a:xfrm>
                  <a:off x="2483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7" name="iṩḷîďé"/>
                <p:cNvSpPr/>
                <p:nvPr/>
              </p:nvSpPr>
              <p:spPr bwMode="auto">
                <a:xfrm>
                  <a:off x="250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8" name="îṧlide"/>
                <p:cNvSpPr/>
                <p:nvPr/>
              </p:nvSpPr>
              <p:spPr bwMode="auto">
                <a:xfrm>
                  <a:off x="252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9" name="îṣlïḋé"/>
                <p:cNvSpPr/>
                <p:nvPr/>
              </p:nvSpPr>
              <p:spPr bwMode="auto">
                <a:xfrm>
                  <a:off x="254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0" name="íŝḻïḍe"/>
                <p:cNvSpPr/>
                <p:nvPr/>
              </p:nvSpPr>
              <p:spPr bwMode="auto">
                <a:xfrm>
                  <a:off x="256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1" name="ïṣ1îďê"/>
                <p:cNvSpPr/>
                <p:nvPr/>
              </p:nvSpPr>
              <p:spPr bwMode="auto">
                <a:xfrm>
                  <a:off x="258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2" name="íśļïḋê"/>
                <p:cNvSpPr/>
                <p:nvPr/>
              </p:nvSpPr>
              <p:spPr bwMode="auto">
                <a:xfrm>
                  <a:off x="260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3" name="i$ļïḋè"/>
                <p:cNvSpPr/>
                <p:nvPr/>
              </p:nvSpPr>
              <p:spPr bwMode="auto">
                <a:xfrm>
                  <a:off x="262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4" name="íšḷîďe"/>
                <p:cNvSpPr/>
                <p:nvPr/>
              </p:nvSpPr>
              <p:spPr bwMode="auto">
                <a:xfrm>
                  <a:off x="2645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5" name="i$ḻídé"/>
                <p:cNvSpPr/>
                <p:nvPr/>
              </p:nvSpPr>
              <p:spPr bwMode="auto">
                <a:xfrm>
                  <a:off x="2665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6" name="ís1îḓe"/>
                <p:cNvSpPr/>
                <p:nvPr/>
              </p:nvSpPr>
              <p:spPr bwMode="auto">
                <a:xfrm>
                  <a:off x="2685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7" name="îšḷíḑê"/>
                <p:cNvSpPr/>
                <p:nvPr/>
              </p:nvSpPr>
              <p:spPr bwMode="auto">
                <a:xfrm>
                  <a:off x="2705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8" name="îšliḑe"/>
                <p:cNvSpPr/>
                <p:nvPr/>
              </p:nvSpPr>
              <p:spPr bwMode="auto">
                <a:xfrm>
                  <a:off x="2725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9" name="iṩľîḍè"/>
                <p:cNvSpPr/>
                <p:nvPr/>
              </p:nvSpPr>
              <p:spPr bwMode="auto">
                <a:xfrm>
                  <a:off x="2745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0" name="íśḷiḑê"/>
                <p:cNvSpPr/>
                <p:nvPr/>
              </p:nvSpPr>
              <p:spPr bwMode="auto">
                <a:xfrm>
                  <a:off x="2765" y="3306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1" name="ïşlïḍe"/>
                <p:cNvSpPr/>
                <p:nvPr/>
              </p:nvSpPr>
              <p:spPr bwMode="auto">
                <a:xfrm>
                  <a:off x="2786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2" name="ïṥľíḋè"/>
                <p:cNvSpPr/>
                <p:nvPr/>
              </p:nvSpPr>
              <p:spPr bwMode="auto">
                <a:xfrm>
                  <a:off x="2806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3" name="îSlïdê"/>
                <p:cNvSpPr/>
                <p:nvPr/>
              </p:nvSpPr>
              <p:spPr bwMode="auto">
                <a:xfrm>
                  <a:off x="2826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4" name="îşļïḍé"/>
                <p:cNvSpPr/>
                <p:nvPr/>
              </p:nvSpPr>
              <p:spPr bwMode="auto">
                <a:xfrm>
                  <a:off x="2846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5" name="išḷîḋé"/>
                <p:cNvSpPr/>
                <p:nvPr/>
              </p:nvSpPr>
              <p:spPr bwMode="auto">
                <a:xfrm>
                  <a:off x="2866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6" name="íṩliḑé"/>
                <p:cNvSpPr/>
                <p:nvPr/>
              </p:nvSpPr>
              <p:spPr bwMode="auto">
                <a:xfrm>
                  <a:off x="2886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7" name="íṥľiḋe"/>
                <p:cNvSpPr/>
                <p:nvPr/>
              </p:nvSpPr>
              <p:spPr bwMode="auto">
                <a:xfrm>
                  <a:off x="2907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8" name="îṣlidè"/>
                <p:cNvSpPr/>
                <p:nvPr/>
              </p:nvSpPr>
              <p:spPr bwMode="auto">
                <a:xfrm>
                  <a:off x="2927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9" name="iṥlïḍé"/>
                <p:cNvSpPr/>
                <p:nvPr/>
              </p:nvSpPr>
              <p:spPr bwMode="auto">
                <a:xfrm>
                  <a:off x="2947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0" name="iSļîďé"/>
                <p:cNvSpPr/>
                <p:nvPr/>
              </p:nvSpPr>
              <p:spPr bwMode="auto">
                <a:xfrm>
                  <a:off x="2967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1" name="í$ľïďê"/>
                <p:cNvSpPr/>
                <p:nvPr/>
              </p:nvSpPr>
              <p:spPr bwMode="auto">
                <a:xfrm>
                  <a:off x="2987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2" name="iṩļîḍé"/>
                <p:cNvSpPr/>
                <p:nvPr/>
              </p:nvSpPr>
              <p:spPr bwMode="auto">
                <a:xfrm>
                  <a:off x="3007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3" name="îṥļîdê"/>
                <p:cNvSpPr/>
                <p:nvPr/>
              </p:nvSpPr>
              <p:spPr bwMode="auto">
                <a:xfrm>
                  <a:off x="3027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4" name="íSḷíḑé"/>
                <p:cNvSpPr/>
                <p:nvPr/>
              </p:nvSpPr>
              <p:spPr bwMode="auto">
                <a:xfrm>
                  <a:off x="3048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5" name="íṣ1îďè"/>
                <p:cNvSpPr/>
                <p:nvPr/>
              </p:nvSpPr>
              <p:spPr bwMode="auto">
                <a:xfrm>
                  <a:off x="3068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6" name="iṧļïḓe"/>
                <p:cNvSpPr/>
                <p:nvPr/>
              </p:nvSpPr>
              <p:spPr bwMode="auto">
                <a:xfrm>
                  <a:off x="3088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7" name="îšļíďé"/>
                <p:cNvSpPr/>
                <p:nvPr/>
              </p:nvSpPr>
              <p:spPr bwMode="auto">
                <a:xfrm>
                  <a:off x="3108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8" name="ïṩ1îḋê"/>
                <p:cNvSpPr/>
                <p:nvPr/>
              </p:nvSpPr>
              <p:spPr bwMode="auto">
                <a:xfrm>
                  <a:off x="3128" y="3306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9" name="ïṩ1îḍê"/>
                <p:cNvSpPr/>
                <p:nvPr/>
              </p:nvSpPr>
              <p:spPr bwMode="auto">
                <a:xfrm>
                  <a:off x="3149" y="3306"/>
                  <a:ext cx="9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0" name="îSļîḑè"/>
                <p:cNvSpPr/>
                <p:nvPr/>
              </p:nvSpPr>
              <p:spPr bwMode="auto">
                <a:xfrm>
                  <a:off x="3168" y="3306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1" name="îṡľiḓé"/>
                <p:cNvSpPr/>
                <p:nvPr/>
              </p:nvSpPr>
              <p:spPr bwMode="auto">
                <a:xfrm>
                  <a:off x="3189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2" name="ïṥḷíde"/>
                <p:cNvSpPr/>
                <p:nvPr/>
              </p:nvSpPr>
              <p:spPr bwMode="auto">
                <a:xfrm>
                  <a:off x="3209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3" name="iş1iḑe"/>
                <p:cNvSpPr/>
                <p:nvPr/>
              </p:nvSpPr>
              <p:spPr bwMode="auto">
                <a:xfrm>
                  <a:off x="3229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4" name="îṥľiḓé"/>
                <p:cNvSpPr/>
                <p:nvPr/>
              </p:nvSpPr>
              <p:spPr bwMode="auto">
                <a:xfrm>
                  <a:off x="3249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5" name="íśľïḋé"/>
                <p:cNvSpPr/>
                <p:nvPr/>
              </p:nvSpPr>
              <p:spPr bwMode="auto">
                <a:xfrm>
                  <a:off x="3270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6" name="íšlíḓé"/>
                <p:cNvSpPr/>
                <p:nvPr/>
              </p:nvSpPr>
              <p:spPr bwMode="auto">
                <a:xfrm>
                  <a:off x="3289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7" name="iṧḷíďé"/>
                <p:cNvSpPr/>
                <p:nvPr/>
              </p:nvSpPr>
              <p:spPr bwMode="auto">
                <a:xfrm>
                  <a:off x="3309" y="3306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8" name="iṩľïḑè"/>
                <p:cNvSpPr/>
                <p:nvPr/>
              </p:nvSpPr>
              <p:spPr bwMode="auto">
                <a:xfrm>
                  <a:off x="3330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9" name="îṥľîde"/>
                <p:cNvSpPr/>
                <p:nvPr/>
              </p:nvSpPr>
              <p:spPr bwMode="auto">
                <a:xfrm>
                  <a:off x="3350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0" name="ïṩļïḑè"/>
                <p:cNvSpPr/>
                <p:nvPr/>
              </p:nvSpPr>
              <p:spPr bwMode="auto">
                <a:xfrm>
                  <a:off x="3370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1" name="islide"/>
                <p:cNvSpPr/>
                <p:nvPr/>
              </p:nvSpPr>
              <p:spPr bwMode="auto">
                <a:xfrm>
                  <a:off x="3390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2" name="ïšlîďê"/>
                <p:cNvSpPr/>
                <p:nvPr/>
              </p:nvSpPr>
              <p:spPr bwMode="auto">
                <a:xfrm>
                  <a:off x="3411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3" name="ísļîḋe"/>
                <p:cNvSpPr/>
                <p:nvPr/>
              </p:nvSpPr>
              <p:spPr bwMode="auto">
                <a:xfrm>
                  <a:off x="3430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4" name="iṥḷidê"/>
                <p:cNvSpPr/>
                <p:nvPr/>
              </p:nvSpPr>
              <p:spPr bwMode="auto">
                <a:xfrm>
                  <a:off x="3451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5" name="íšḷiḋe"/>
                <p:cNvSpPr/>
                <p:nvPr/>
              </p:nvSpPr>
              <p:spPr bwMode="auto">
                <a:xfrm>
                  <a:off x="3471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6" name="ïślíḋé"/>
                <p:cNvSpPr/>
                <p:nvPr/>
              </p:nvSpPr>
              <p:spPr bwMode="auto">
                <a:xfrm>
                  <a:off x="3491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7" name="íşľídé"/>
                <p:cNvSpPr/>
                <p:nvPr/>
              </p:nvSpPr>
              <p:spPr bwMode="auto">
                <a:xfrm>
                  <a:off x="3511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8" name="isļîḋê"/>
                <p:cNvSpPr/>
                <p:nvPr/>
              </p:nvSpPr>
              <p:spPr bwMode="auto">
                <a:xfrm>
                  <a:off x="3531" y="3306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9" name="íṡlíḓe"/>
                <p:cNvSpPr/>
                <p:nvPr/>
              </p:nvSpPr>
              <p:spPr bwMode="auto">
                <a:xfrm>
                  <a:off x="3552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0" name="îs1îḓe"/>
                <p:cNvSpPr/>
                <p:nvPr/>
              </p:nvSpPr>
              <p:spPr bwMode="auto">
                <a:xfrm>
                  <a:off x="3571" y="3306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1" name="íṣļiḑé"/>
                <p:cNvSpPr/>
                <p:nvPr/>
              </p:nvSpPr>
              <p:spPr bwMode="auto">
                <a:xfrm>
                  <a:off x="3592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2" name="îşḻïḋè"/>
                <p:cNvSpPr/>
                <p:nvPr/>
              </p:nvSpPr>
              <p:spPr bwMode="auto">
                <a:xfrm>
                  <a:off x="3612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3" name="îṧľïďê"/>
                <p:cNvSpPr/>
                <p:nvPr/>
              </p:nvSpPr>
              <p:spPr bwMode="auto">
                <a:xfrm>
                  <a:off x="3632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4" name="íṣļïḓê"/>
                <p:cNvSpPr/>
                <p:nvPr/>
              </p:nvSpPr>
              <p:spPr bwMode="auto">
                <a:xfrm>
                  <a:off x="3652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5" name="ïṥľiḓe"/>
                <p:cNvSpPr/>
                <p:nvPr/>
              </p:nvSpPr>
              <p:spPr bwMode="auto">
                <a:xfrm>
                  <a:off x="3673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6" name="îš1íďè"/>
                <p:cNvSpPr/>
                <p:nvPr/>
              </p:nvSpPr>
              <p:spPr bwMode="auto">
                <a:xfrm>
                  <a:off x="3693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7" name="iSļïdè"/>
                <p:cNvSpPr/>
                <p:nvPr/>
              </p:nvSpPr>
              <p:spPr bwMode="auto">
                <a:xfrm>
                  <a:off x="3712" y="3306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8" name="iṩ1ïḓe"/>
                <p:cNvSpPr/>
                <p:nvPr/>
              </p:nvSpPr>
              <p:spPr bwMode="auto">
                <a:xfrm>
                  <a:off x="3733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9" name="îŝliḋe"/>
                <p:cNvSpPr/>
                <p:nvPr/>
              </p:nvSpPr>
              <p:spPr bwMode="auto">
                <a:xfrm>
                  <a:off x="3753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0" name="íṥḷîde"/>
                <p:cNvSpPr/>
                <p:nvPr/>
              </p:nvSpPr>
              <p:spPr bwMode="auto">
                <a:xfrm>
                  <a:off x="3773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1" name="íṥlïḋè"/>
                <p:cNvSpPr/>
                <p:nvPr/>
              </p:nvSpPr>
              <p:spPr bwMode="auto">
                <a:xfrm>
                  <a:off x="3793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2" name="iśḷïḓê"/>
                <p:cNvSpPr/>
                <p:nvPr/>
              </p:nvSpPr>
              <p:spPr bwMode="auto">
                <a:xfrm>
                  <a:off x="381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3" name="íṩļíḓè"/>
                <p:cNvSpPr/>
                <p:nvPr/>
              </p:nvSpPr>
              <p:spPr bwMode="auto">
                <a:xfrm>
                  <a:off x="383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4" name="ïSḻíḍê"/>
                <p:cNvSpPr/>
                <p:nvPr/>
              </p:nvSpPr>
              <p:spPr bwMode="auto">
                <a:xfrm>
                  <a:off x="385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5" name="ïṩļïďè"/>
                <p:cNvSpPr/>
                <p:nvPr/>
              </p:nvSpPr>
              <p:spPr bwMode="auto">
                <a:xfrm>
                  <a:off x="387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6" name="îṣḻíḍè"/>
                <p:cNvSpPr/>
                <p:nvPr/>
              </p:nvSpPr>
              <p:spPr bwMode="auto">
                <a:xfrm>
                  <a:off x="389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7" name="islîḓè"/>
                <p:cNvSpPr/>
                <p:nvPr/>
              </p:nvSpPr>
              <p:spPr bwMode="auto">
                <a:xfrm>
                  <a:off x="391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8" name="iŝ1íḓê"/>
                <p:cNvSpPr/>
                <p:nvPr/>
              </p:nvSpPr>
              <p:spPr bwMode="auto">
                <a:xfrm>
                  <a:off x="3934" y="3306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9" name="îsḷíḓe"/>
                <p:cNvSpPr/>
                <p:nvPr/>
              </p:nvSpPr>
              <p:spPr bwMode="auto">
                <a:xfrm>
                  <a:off x="3955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0" name="íšlídé"/>
                <p:cNvSpPr/>
                <p:nvPr/>
              </p:nvSpPr>
              <p:spPr bwMode="auto">
                <a:xfrm>
                  <a:off x="3975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1" name="ï$ľíḋe"/>
                <p:cNvSpPr/>
                <p:nvPr/>
              </p:nvSpPr>
              <p:spPr bwMode="auto">
                <a:xfrm>
                  <a:off x="3995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2" name="ïşḻiḋé"/>
                <p:cNvSpPr/>
                <p:nvPr/>
              </p:nvSpPr>
              <p:spPr bwMode="auto">
                <a:xfrm>
                  <a:off x="4015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3" name="i$lîḋé"/>
                <p:cNvSpPr/>
                <p:nvPr/>
              </p:nvSpPr>
              <p:spPr bwMode="auto">
                <a:xfrm>
                  <a:off x="4035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4" name="ïṩḷïḍê"/>
                <p:cNvSpPr/>
                <p:nvPr/>
              </p:nvSpPr>
              <p:spPr bwMode="auto">
                <a:xfrm>
                  <a:off x="4055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5" name="îśḻïdé"/>
                <p:cNvSpPr/>
                <p:nvPr/>
              </p:nvSpPr>
              <p:spPr bwMode="auto">
                <a:xfrm>
                  <a:off x="4075" y="3306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6" name="íṧ1îďé"/>
                <p:cNvSpPr/>
                <p:nvPr/>
              </p:nvSpPr>
              <p:spPr bwMode="auto">
                <a:xfrm>
                  <a:off x="4096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7" name="ïṧľïḍê"/>
                <p:cNvSpPr/>
                <p:nvPr/>
              </p:nvSpPr>
              <p:spPr bwMode="auto">
                <a:xfrm>
                  <a:off x="4116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8" name="ïṡḻiḍè"/>
                <p:cNvSpPr/>
                <p:nvPr/>
              </p:nvSpPr>
              <p:spPr bwMode="auto">
                <a:xfrm>
                  <a:off x="4136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9" name="ïṧḷîḋé"/>
                <p:cNvSpPr/>
                <p:nvPr/>
              </p:nvSpPr>
              <p:spPr bwMode="auto">
                <a:xfrm>
                  <a:off x="4156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0" name="iSḷíḓê"/>
                <p:cNvSpPr/>
                <p:nvPr/>
              </p:nvSpPr>
              <p:spPr bwMode="auto">
                <a:xfrm>
                  <a:off x="4176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1" name="iSḻíďè"/>
                <p:cNvSpPr/>
                <p:nvPr/>
              </p:nvSpPr>
              <p:spPr bwMode="auto">
                <a:xfrm>
                  <a:off x="2221" y="2838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2" name="íṥľïḑè"/>
                <p:cNvSpPr/>
                <p:nvPr/>
              </p:nvSpPr>
              <p:spPr bwMode="auto">
                <a:xfrm>
                  <a:off x="2242" y="2838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3" name="iS1ïďe"/>
                <p:cNvSpPr/>
                <p:nvPr/>
              </p:nvSpPr>
              <p:spPr bwMode="auto">
                <a:xfrm>
                  <a:off x="2262" y="2838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501" name="iṥḻîdè"/>
              <p:cNvSpPr/>
              <p:nvPr/>
            </p:nvSpPr>
            <p:spPr bwMode="auto">
              <a:xfrm>
                <a:off x="362267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2" name="ïṧľîḍê"/>
              <p:cNvSpPr/>
              <p:nvPr/>
            </p:nvSpPr>
            <p:spPr bwMode="auto">
              <a:xfrm>
                <a:off x="365442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3" name="ïṥ1íḓè"/>
              <p:cNvSpPr/>
              <p:nvPr/>
            </p:nvSpPr>
            <p:spPr bwMode="auto">
              <a:xfrm>
                <a:off x="368617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4" name="iṩļíḑê"/>
              <p:cNvSpPr/>
              <p:nvPr/>
            </p:nvSpPr>
            <p:spPr bwMode="auto">
              <a:xfrm>
                <a:off x="371792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5" name="iSlíḍè"/>
              <p:cNvSpPr/>
              <p:nvPr/>
            </p:nvSpPr>
            <p:spPr bwMode="auto">
              <a:xfrm>
                <a:off x="3749675" y="4505325"/>
                <a:ext cx="17463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6" name="î$1îḍe"/>
              <p:cNvSpPr/>
              <p:nvPr/>
            </p:nvSpPr>
            <p:spPr bwMode="auto">
              <a:xfrm>
                <a:off x="378301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7" name="iṣḻîḍe"/>
              <p:cNvSpPr/>
              <p:nvPr/>
            </p:nvSpPr>
            <p:spPr bwMode="auto">
              <a:xfrm>
                <a:off x="38147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8" name="ïş1îďê"/>
              <p:cNvSpPr/>
              <p:nvPr/>
            </p:nvSpPr>
            <p:spPr bwMode="auto">
              <a:xfrm>
                <a:off x="384651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9" name="iŝlîḓè"/>
              <p:cNvSpPr/>
              <p:nvPr/>
            </p:nvSpPr>
            <p:spPr bwMode="auto">
              <a:xfrm>
                <a:off x="38782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0" name="îṣḻiḍe"/>
              <p:cNvSpPr/>
              <p:nvPr/>
            </p:nvSpPr>
            <p:spPr bwMode="auto">
              <a:xfrm>
                <a:off x="391001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1" name="iṣľiďe"/>
              <p:cNvSpPr/>
              <p:nvPr/>
            </p:nvSpPr>
            <p:spPr bwMode="auto">
              <a:xfrm>
                <a:off x="39417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2" name="îs1iḍe"/>
              <p:cNvSpPr/>
              <p:nvPr/>
            </p:nvSpPr>
            <p:spPr bwMode="auto">
              <a:xfrm>
                <a:off x="397510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3" name="íṩ1íḍé"/>
              <p:cNvSpPr/>
              <p:nvPr/>
            </p:nvSpPr>
            <p:spPr bwMode="auto">
              <a:xfrm>
                <a:off x="400685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4" name="îṥ1ídé"/>
              <p:cNvSpPr/>
              <p:nvPr/>
            </p:nvSpPr>
            <p:spPr bwMode="auto">
              <a:xfrm>
                <a:off x="403860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5" name="işľîdê"/>
              <p:cNvSpPr/>
              <p:nvPr/>
            </p:nvSpPr>
            <p:spPr bwMode="auto">
              <a:xfrm>
                <a:off x="407035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6" name="işlïḍê"/>
              <p:cNvSpPr/>
              <p:nvPr/>
            </p:nvSpPr>
            <p:spPr bwMode="auto">
              <a:xfrm>
                <a:off x="410210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7" name="îŝ1ïďê"/>
              <p:cNvSpPr/>
              <p:nvPr/>
            </p:nvSpPr>
            <p:spPr bwMode="auto">
              <a:xfrm>
                <a:off x="413385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8" name="ï$liḋè"/>
              <p:cNvSpPr/>
              <p:nvPr/>
            </p:nvSpPr>
            <p:spPr bwMode="auto">
              <a:xfrm>
                <a:off x="416560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9" name="íSlíḑê"/>
              <p:cNvSpPr/>
              <p:nvPr/>
            </p:nvSpPr>
            <p:spPr bwMode="auto">
              <a:xfrm>
                <a:off x="419893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0" name="iṧļïḋê"/>
              <p:cNvSpPr/>
              <p:nvPr/>
            </p:nvSpPr>
            <p:spPr bwMode="auto">
              <a:xfrm>
                <a:off x="423068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1" name="ïSḻiďè"/>
              <p:cNvSpPr/>
              <p:nvPr/>
            </p:nvSpPr>
            <p:spPr bwMode="auto">
              <a:xfrm>
                <a:off x="426243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2" name="ïṥ1íḓé"/>
              <p:cNvSpPr/>
              <p:nvPr/>
            </p:nvSpPr>
            <p:spPr bwMode="auto">
              <a:xfrm>
                <a:off x="429418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3" name="îŝļiḍê"/>
              <p:cNvSpPr/>
              <p:nvPr/>
            </p:nvSpPr>
            <p:spPr bwMode="auto">
              <a:xfrm>
                <a:off x="432593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4" name="íşḷiḋe"/>
              <p:cNvSpPr/>
              <p:nvPr/>
            </p:nvSpPr>
            <p:spPr bwMode="auto">
              <a:xfrm>
                <a:off x="435768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5" name="îšľíḓé"/>
              <p:cNvSpPr/>
              <p:nvPr/>
            </p:nvSpPr>
            <p:spPr bwMode="auto">
              <a:xfrm>
                <a:off x="4389438" y="4505325"/>
                <a:ext cx="17463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6" name="išļidê"/>
              <p:cNvSpPr/>
              <p:nvPr/>
            </p:nvSpPr>
            <p:spPr bwMode="auto">
              <a:xfrm>
                <a:off x="442277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7" name="ïŝlïdé"/>
              <p:cNvSpPr/>
              <p:nvPr/>
            </p:nvSpPr>
            <p:spPr bwMode="auto">
              <a:xfrm>
                <a:off x="445452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8" name="íslíḓê"/>
              <p:cNvSpPr/>
              <p:nvPr/>
            </p:nvSpPr>
            <p:spPr bwMode="auto">
              <a:xfrm>
                <a:off x="448627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9" name="işľîḍe"/>
              <p:cNvSpPr/>
              <p:nvPr/>
            </p:nvSpPr>
            <p:spPr bwMode="auto">
              <a:xfrm>
                <a:off x="451802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0" name="iŝḷïḑê"/>
              <p:cNvSpPr/>
              <p:nvPr/>
            </p:nvSpPr>
            <p:spPr bwMode="auto">
              <a:xfrm>
                <a:off x="454977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1" name="iṣḷídê"/>
              <p:cNvSpPr/>
              <p:nvPr/>
            </p:nvSpPr>
            <p:spPr bwMode="auto">
              <a:xfrm>
                <a:off x="458152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2" name="iṡļïḋé"/>
              <p:cNvSpPr/>
              <p:nvPr/>
            </p:nvSpPr>
            <p:spPr bwMode="auto">
              <a:xfrm>
                <a:off x="46148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3" name="îṥḻiḓe"/>
              <p:cNvSpPr/>
              <p:nvPr/>
            </p:nvSpPr>
            <p:spPr bwMode="auto">
              <a:xfrm>
                <a:off x="464661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4" name="ïs1îdê"/>
              <p:cNvSpPr/>
              <p:nvPr/>
            </p:nvSpPr>
            <p:spPr bwMode="auto">
              <a:xfrm>
                <a:off x="46783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5" name="iṣľídè"/>
              <p:cNvSpPr/>
              <p:nvPr/>
            </p:nvSpPr>
            <p:spPr bwMode="auto">
              <a:xfrm>
                <a:off x="471011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6" name="iş1íḓé"/>
              <p:cNvSpPr/>
              <p:nvPr/>
            </p:nvSpPr>
            <p:spPr bwMode="auto">
              <a:xfrm>
                <a:off x="47418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7" name="ïš1íḋè"/>
              <p:cNvSpPr/>
              <p:nvPr/>
            </p:nvSpPr>
            <p:spPr bwMode="auto">
              <a:xfrm>
                <a:off x="477361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8" name="iṩḷïdê"/>
              <p:cNvSpPr/>
              <p:nvPr/>
            </p:nvSpPr>
            <p:spPr bwMode="auto">
              <a:xfrm>
                <a:off x="48053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9" name="íşḻîdè"/>
              <p:cNvSpPr/>
              <p:nvPr/>
            </p:nvSpPr>
            <p:spPr bwMode="auto">
              <a:xfrm>
                <a:off x="483870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0" name="ïṡľïḋè"/>
              <p:cNvSpPr/>
              <p:nvPr/>
            </p:nvSpPr>
            <p:spPr bwMode="auto">
              <a:xfrm>
                <a:off x="487045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1" name="íṧliḑe"/>
              <p:cNvSpPr/>
              <p:nvPr/>
            </p:nvSpPr>
            <p:spPr bwMode="auto">
              <a:xfrm>
                <a:off x="490220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2" name="îśḷíḋê"/>
              <p:cNvSpPr/>
              <p:nvPr/>
            </p:nvSpPr>
            <p:spPr bwMode="auto">
              <a:xfrm>
                <a:off x="493395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3" name="iṩḻïḍé"/>
              <p:cNvSpPr/>
              <p:nvPr/>
            </p:nvSpPr>
            <p:spPr bwMode="auto">
              <a:xfrm>
                <a:off x="4965700" y="4505325"/>
                <a:ext cx="17463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4" name="iṡļîďe"/>
              <p:cNvSpPr/>
              <p:nvPr/>
            </p:nvSpPr>
            <p:spPr bwMode="auto">
              <a:xfrm>
                <a:off x="4999038" y="4505325"/>
                <a:ext cx="14288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5" name="îṩḻîḍè"/>
              <p:cNvSpPr/>
              <p:nvPr/>
            </p:nvSpPr>
            <p:spPr bwMode="auto">
              <a:xfrm>
                <a:off x="5029200" y="4505325"/>
                <a:ext cx="17463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6" name="isḷîďé"/>
              <p:cNvSpPr/>
              <p:nvPr/>
            </p:nvSpPr>
            <p:spPr bwMode="auto">
              <a:xfrm>
                <a:off x="506253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7" name="işḷíḋé"/>
              <p:cNvSpPr/>
              <p:nvPr/>
            </p:nvSpPr>
            <p:spPr bwMode="auto">
              <a:xfrm>
                <a:off x="509428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8" name="iSḷïḑé"/>
              <p:cNvSpPr/>
              <p:nvPr/>
            </p:nvSpPr>
            <p:spPr bwMode="auto">
              <a:xfrm>
                <a:off x="512603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9" name="îSḻïḑê"/>
              <p:cNvSpPr/>
              <p:nvPr/>
            </p:nvSpPr>
            <p:spPr bwMode="auto">
              <a:xfrm>
                <a:off x="515778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0" name="ïšḻiḑe"/>
              <p:cNvSpPr/>
              <p:nvPr/>
            </p:nvSpPr>
            <p:spPr bwMode="auto">
              <a:xfrm>
                <a:off x="519112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1" name="íšḻíḋe"/>
              <p:cNvSpPr/>
              <p:nvPr/>
            </p:nvSpPr>
            <p:spPr bwMode="auto">
              <a:xfrm>
                <a:off x="522128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2" name="iṡļíḓé"/>
              <p:cNvSpPr/>
              <p:nvPr/>
            </p:nvSpPr>
            <p:spPr bwMode="auto">
              <a:xfrm>
                <a:off x="5253038" y="4505325"/>
                <a:ext cx="17463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3" name="ïŝ1ïḋê"/>
              <p:cNvSpPr/>
              <p:nvPr/>
            </p:nvSpPr>
            <p:spPr bwMode="auto">
              <a:xfrm>
                <a:off x="528637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4" name="íṥḷidè"/>
              <p:cNvSpPr/>
              <p:nvPr/>
            </p:nvSpPr>
            <p:spPr bwMode="auto">
              <a:xfrm>
                <a:off x="531812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5" name="îśľïďê"/>
              <p:cNvSpPr/>
              <p:nvPr/>
            </p:nvSpPr>
            <p:spPr bwMode="auto">
              <a:xfrm>
                <a:off x="534987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6" name="îšlîdè"/>
              <p:cNvSpPr/>
              <p:nvPr/>
            </p:nvSpPr>
            <p:spPr bwMode="auto">
              <a:xfrm>
                <a:off x="538162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7" name="ïşḷîḓè"/>
              <p:cNvSpPr/>
              <p:nvPr/>
            </p:nvSpPr>
            <p:spPr bwMode="auto">
              <a:xfrm>
                <a:off x="54149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8" name="iślíďê"/>
              <p:cNvSpPr/>
              <p:nvPr/>
            </p:nvSpPr>
            <p:spPr bwMode="auto">
              <a:xfrm>
                <a:off x="544512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9" name="îšļïḓe"/>
              <p:cNvSpPr/>
              <p:nvPr/>
            </p:nvSpPr>
            <p:spPr bwMode="auto">
              <a:xfrm>
                <a:off x="54784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0" name="í$ḻíḓê"/>
              <p:cNvSpPr/>
              <p:nvPr/>
            </p:nvSpPr>
            <p:spPr bwMode="auto">
              <a:xfrm>
                <a:off x="551021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1" name="î$ļîḓê"/>
              <p:cNvSpPr/>
              <p:nvPr/>
            </p:nvSpPr>
            <p:spPr bwMode="auto">
              <a:xfrm>
                <a:off x="55419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2" name="i$ļïdè"/>
              <p:cNvSpPr/>
              <p:nvPr/>
            </p:nvSpPr>
            <p:spPr bwMode="auto">
              <a:xfrm>
                <a:off x="557371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3" name="išḷîdê"/>
              <p:cNvSpPr/>
              <p:nvPr/>
            </p:nvSpPr>
            <p:spPr bwMode="auto">
              <a:xfrm>
                <a:off x="5605463" y="4505325"/>
                <a:ext cx="17463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4" name="i$ľîḋê"/>
              <p:cNvSpPr/>
              <p:nvPr/>
            </p:nvSpPr>
            <p:spPr bwMode="auto">
              <a:xfrm>
                <a:off x="563880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5" name="íŝliḋê"/>
              <p:cNvSpPr/>
              <p:nvPr/>
            </p:nvSpPr>
            <p:spPr bwMode="auto">
              <a:xfrm>
                <a:off x="5668963" y="4505325"/>
                <a:ext cx="17463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6" name="íṡlïďé"/>
              <p:cNvSpPr/>
              <p:nvPr/>
            </p:nvSpPr>
            <p:spPr bwMode="auto">
              <a:xfrm>
                <a:off x="570230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7" name="ïṩļídé"/>
              <p:cNvSpPr/>
              <p:nvPr/>
            </p:nvSpPr>
            <p:spPr bwMode="auto">
              <a:xfrm>
                <a:off x="573405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8" name="iṧḷiḓê"/>
              <p:cNvSpPr/>
              <p:nvPr/>
            </p:nvSpPr>
            <p:spPr bwMode="auto">
              <a:xfrm>
                <a:off x="576580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9" name="íṧ1iḋè"/>
              <p:cNvSpPr/>
              <p:nvPr/>
            </p:nvSpPr>
            <p:spPr bwMode="auto">
              <a:xfrm>
                <a:off x="579755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0" name="îSḻîḋê"/>
              <p:cNvSpPr/>
              <p:nvPr/>
            </p:nvSpPr>
            <p:spPr bwMode="auto">
              <a:xfrm>
                <a:off x="583088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1" name="îSḻïḍé"/>
              <p:cNvSpPr/>
              <p:nvPr/>
            </p:nvSpPr>
            <p:spPr bwMode="auto">
              <a:xfrm>
                <a:off x="586263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2" name="iṩḻiḓé"/>
              <p:cNvSpPr/>
              <p:nvPr/>
            </p:nvSpPr>
            <p:spPr bwMode="auto">
              <a:xfrm>
                <a:off x="5892800" y="4505325"/>
                <a:ext cx="17463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3" name="iŝ1îḍé"/>
              <p:cNvSpPr/>
              <p:nvPr/>
            </p:nvSpPr>
            <p:spPr bwMode="auto">
              <a:xfrm>
                <a:off x="592613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4" name="isḻíḓé"/>
              <p:cNvSpPr/>
              <p:nvPr/>
            </p:nvSpPr>
            <p:spPr bwMode="auto">
              <a:xfrm>
                <a:off x="595788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5" name="îṩ1ïdê"/>
              <p:cNvSpPr/>
              <p:nvPr/>
            </p:nvSpPr>
            <p:spPr bwMode="auto">
              <a:xfrm>
                <a:off x="598963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6" name="î$1îḓe"/>
              <p:cNvSpPr/>
              <p:nvPr/>
            </p:nvSpPr>
            <p:spPr bwMode="auto">
              <a:xfrm>
                <a:off x="602138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7" name="ïṩľidè"/>
              <p:cNvSpPr/>
              <p:nvPr/>
            </p:nvSpPr>
            <p:spPr bwMode="auto">
              <a:xfrm>
                <a:off x="605472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8" name="ïś1íďé"/>
              <p:cNvSpPr/>
              <p:nvPr/>
            </p:nvSpPr>
            <p:spPr bwMode="auto">
              <a:xfrm>
                <a:off x="608647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9" name="íşḷíḍe"/>
              <p:cNvSpPr/>
              <p:nvPr/>
            </p:nvSpPr>
            <p:spPr bwMode="auto">
              <a:xfrm>
                <a:off x="611822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0" name="iṡlídê"/>
              <p:cNvSpPr/>
              <p:nvPr/>
            </p:nvSpPr>
            <p:spPr bwMode="auto">
              <a:xfrm>
                <a:off x="614997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1" name="îśliḍé"/>
              <p:cNvSpPr/>
              <p:nvPr/>
            </p:nvSpPr>
            <p:spPr bwMode="auto">
              <a:xfrm>
                <a:off x="618172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2" name="íṣḻïḓê"/>
              <p:cNvSpPr/>
              <p:nvPr/>
            </p:nvSpPr>
            <p:spPr bwMode="auto">
              <a:xfrm>
                <a:off x="621347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3" name="iSḻîḍè"/>
              <p:cNvSpPr/>
              <p:nvPr/>
            </p:nvSpPr>
            <p:spPr bwMode="auto">
              <a:xfrm>
                <a:off x="6245225" y="4505325"/>
                <a:ext cx="17463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4" name="í$ļíḍe"/>
              <p:cNvSpPr/>
              <p:nvPr/>
            </p:nvSpPr>
            <p:spPr bwMode="auto">
              <a:xfrm>
                <a:off x="62785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5" name="iśḷiḑè"/>
              <p:cNvSpPr/>
              <p:nvPr/>
            </p:nvSpPr>
            <p:spPr bwMode="auto">
              <a:xfrm>
                <a:off x="631031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6" name="ïṥlîḍê"/>
              <p:cNvSpPr/>
              <p:nvPr/>
            </p:nvSpPr>
            <p:spPr bwMode="auto">
              <a:xfrm>
                <a:off x="63420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7" name="išḷíďè"/>
              <p:cNvSpPr/>
              <p:nvPr/>
            </p:nvSpPr>
            <p:spPr bwMode="auto">
              <a:xfrm>
                <a:off x="637381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8" name="îṩ1ïḋè"/>
              <p:cNvSpPr/>
              <p:nvPr/>
            </p:nvSpPr>
            <p:spPr bwMode="auto">
              <a:xfrm>
                <a:off x="64055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9" name="iṡḻïďê"/>
              <p:cNvSpPr/>
              <p:nvPr/>
            </p:nvSpPr>
            <p:spPr bwMode="auto">
              <a:xfrm>
                <a:off x="643731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0" name="ísḻiďe"/>
              <p:cNvSpPr/>
              <p:nvPr/>
            </p:nvSpPr>
            <p:spPr bwMode="auto">
              <a:xfrm>
                <a:off x="6469063" y="4505325"/>
                <a:ext cx="17463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1" name="ïṩ1îdè"/>
              <p:cNvSpPr/>
              <p:nvPr/>
            </p:nvSpPr>
            <p:spPr bwMode="auto">
              <a:xfrm>
                <a:off x="650240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2" name="îṥļiḑé"/>
              <p:cNvSpPr/>
              <p:nvPr/>
            </p:nvSpPr>
            <p:spPr bwMode="auto">
              <a:xfrm>
                <a:off x="653415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3" name="îSlíďê"/>
              <p:cNvSpPr/>
              <p:nvPr/>
            </p:nvSpPr>
            <p:spPr bwMode="auto">
              <a:xfrm>
                <a:off x="656590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4" name="iṡ1íďe"/>
              <p:cNvSpPr/>
              <p:nvPr/>
            </p:nvSpPr>
            <p:spPr bwMode="auto">
              <a:xfrm>
                <a:off x="659765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5" name="íSļíḋè"/>
              <p:cNvSpPr/>
              <p:nvPr/>
            </p:nvSpPr>
            <p:spPr bwMode="auto">
              <a:xfrm>
                <a:off x="662940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6" name="ïS1îḑé"/>
              <p:cNvSpPr/>
              <p:nvPr/>
            </p:nvSpPr>
            <p:spPr bwMode="auto">
              <a:xfrm>
                <a:off x="6262688" y="3684588"/>
                <a:ext cx="396875" cy="398463"/>
              </a:xfrm>
              <a:custGeom>
                <a:avLst/>
                <a:gdLst>
                  <a:gd name="T0" fmla="*/ 28 w 546"/>
                  <a:gd name="T1" fmla="*/ 201 h 547"/>
                  <a:gd name="T2" fmla="*/ 44 w 546"/>
                  <a:gd name="T3" fmla="*/ 135 h 547"/>
                  <a:gd name="T4" fmla="*/ 487 w 546"/>
                  <a:gd name="T5" fmla="*/ 10 h 547"/>
                  <a:gd name="T6" fmla="*/ 536 w 546"/>
                  <a:gd name="T7" fmla="*/ 58 h 547"/>
                  <a:gd name="T8" fmla="*/ 425 w 546"/>
                  <a:gd name="T9" fmla="*/ 502 h 547"/>
                  <a:gd name="T10" fmla="*/ 359 w 546"/>
                  <a:gd name="T11" fmla="*/ 521 h 547"/>
                  <a:gd name="T12" fmla="*/ 28 w 546"/>
                  <a:gd name="T13" fmla="*/ 201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6" h="547">
                    <a:moveTo>
                      <a:pt x="28" y="201"/>
                    </a:moveTo>
                    <a:cubicBezTo>
                      <a:pt x="0" y="175"/>
                      <a:pt x="8" y="145"/>
                      <a:pt x="44" y="135"/>
                    </a:cubicBezTo>
                    <a:cubicBezTo>
                      <a:pt x="487" y="10"/>
                      <a:pt x="487" y="10"/>
                      <a:pt x="487" y="10"/>
                    </a:cubicBezTo>
                    <a:cubicBezTo>
                      <a:pt x="523" y="0"/>
                      <a:pt x="546" y="21"/>
                      <a:pt x="536" y="58"/>
                    </a:cubicBezTo>
                    <a:cubicBezTo>
                      <a:pt x="425" y="502"/>
                      <a:pt x="425" y="502"/>
                      <a:pt x="425" y="502"/>
                    </a:cubicBezTo>
                    <a:cubicBezTo>
                      <a:pt x="416" y="538"/>
                      <a:pt x="386" y="547"/>
                      <a:pt x="359" y="521"/>
                    </a:cubicBezTo>
                    <a:lnTo>
                      <a:pt x="28" y="201"/>
                    </a:lnTo>
                    <a:close/>
                  </a:path>
                </a:pathLst>
              </a:custGeom>
              <a:solidFill>
                <a:srgbClr val="E2A2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7" name="íSľïḋê"/>
              <p:cNvSpPr/>
              <p:nvPr/>
            </p:nvSpPr>
            <p:spPr bwMode="auto">
              <a:xfrm>
                <a:off x="3394075" y="3862388"/>
                <a:ext cx="3103563" cy="1708150"/>
              </a:xfrm>
              <a:custGeom>
                <a:avLst/>
                <a:gdLst>
                  <a:gd name="T0" fmla="*/ 114 w 4254"/>
                  <a:gd name="T1" fmla="*/ 2342 h 2342"/>
                  <a:gd name="T2" fmla="*/ 15 w 4254"/>
                  <a:gd name="T3" fmla="*/ 2267 h 2342"/>
                  <a:gd name="T4" fmla="*/ 87 w 4254"/>
                  <a:gd name="T5" fmla="*/ 2141 h 2342"/>
                  <a:gd name="T6" fmla="*/ 1168 w 4254"/>
                  <a:gd name="T7" fmla="*/ 1847 h 2342"/>
                  <a:gd name="T8" fmla="*/ 1681 w 4254"/>
                  <a:gd name="T9" fmla="*/ 1345 h 2342"/>
                  <a:gd name="T10" fmla="*/ 1737 w 4254"/>
                  <a:gd name="T11" fmla="*/ 1317 h 2342"/>
                  <a:gd name="T12" fmla="*/ 2244 w 4254"/>
                  <a:gd name="T13" fmla="*/ 1240 h 2342"/>
                  <a:gd name="T14" fmla="*/ 2756 w 4254"/>
                  <a:gd name="T15" fmla="*/ 865 h 2342"/>
                  <a:gd name="T16" fmla="*/ 2818 w 4254"/>
                  <a:gd name="T17" fmla="*/ 845 h 2342"/>
                  <a:gd name="T18" fmla="*/ 3292 w 4254"/>
                  <a:gd name="T19" fmla="*/ 853 h 2342"/>
                  <a:gd name="T20" fmla="*/ 4066 w 4254"/>
                  <a:gd name="T21" fmla="*/ 43 h 2342"/>
                  <a:gd name="T22" fmla="*/ 4211 w 4254"/>
                  <a:gd name="T23" fmla="*/ 39 h 2342"/>
                  <a:gd name="T24" fmla="*/ 4215 w 4254"/>
                  <a:gd name="T25" fmla="*/ 184 h 2342"/>
                  <a:gd name="T26" fmla="*/ 3410 w 4254"/>
                  <a:gd name="T27" fmla="*/ 1027 h 2342"/>
                  <a:gd name="T28" fmla="*/ 3334 w 4254"/>
                  <a:gd name="T29" fmla="*/ 1059 h 2342"/>
                  <a:gd name="T30" fmla="*/ 2850 w 4254"/>
                  <a:gd name="T31" fmla="*/ 1051 h 2342"/>
                  <a:gd name="T32" fmla="*/ 2346 w 4254"/>
                  <a:gd name="T33" fmla="*/ 1420 h 2342"/>
                  <a:gd name="T34" fmla="*/ 2300 w 4254"/>
                  <a:gd name="T35" fmla="*/ 1439 h 2342"/>
                  <a:gd name="T36" fmla="*/ 1801 w 4254"/>
                  <a:gd name="T37" fmla="*/ 1514 h 2342"/>
                  <a:gd name="T38" fmla="*/ 1293 w 4254"/>
                  <a:gd name="T39" fmla="*/ 2012 h 2342"/>
                  <a:gd name="T40" fmla="*/ 1248 w 4254"/>
                  <a:gd name="T41" fmla="*/ 2038 h 2342"/>
                  <a:gd name="T42" fmla="*/ 141 w 4254"/>
                  <a:gd name="T43" fmla="*/ 2339 h 2342"/>
                  <a:gd name="T44" fmla="*/ 114 w 4254"/>
                  <a:gd name="T45" fmla="*/ 2342 h 2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54" h="2342">
                    <a:moveTo>
                      <a:pt x="114" y="2342"/>
                    </a:moveTo>
                    <a:cubicBezTo>
                      <a:pt x="69" y="2342"/>
                      <a:pt x="27" y="2312"/>
                      <a:pt x="15" y="2267"/>
                    </a:cubicBezTo>
                    <a:cubicBezTo>
                      <a:pt x="0" y="2212"/>
                      <a:pt x="32" y="2156"/>
                      <a:pt x="87" y="2141"/>
                    </a:cubicBezTo>
                    <a:cubicBezTo>
                      <a:pt x="1168" y="1847"/>
                      <a:pt x="1168" y="1847"/>
                      <a:pt x="1168" y="1847"/>
                    </a:cubicBezTo>
                    <a:cubicBezTo>
                      <a:pt x="1681" y="1345"/>
                      <a:pt x="1681" y="1345"/>
                      <a:pt x="1681" y="1345"/>
                    </a:cubicBezTo>
                    <a:cubicBezTo>
                      <a:pt x="1696" y="1330"/>
                      <a:pt x="1716" y="1320"/>
                      <a:pt x="1737" y="1317"/>
                    </a:cubicBezTo>
                    <a:cubicBezTo>
                      <a:pt x="2244" y="1240"/>
                      <a:pt x="2244" y="1240"/>
                      <a:pt x="2244" y="1240"/>
                    </a:cubicBezTo>
                    <a:cubicBezTo>
                      <a:pt x="2756" y="865"/>
                      <a:pt x="2756" y="865"/>
                      <a:pt x="2756" y="865"/>
                    </a:cubicBezTo>
                    <a:cubicBezTo>
                      <a:pt x="2774" y="852"/>
                      <a:pt x="2796" y="845"/>
                      <a:pt x="2818" y="845"/>
                    </a:cubicBezTo>
                    <a:cubicBezTo>
                      <a:pt x="3292" y="853"/>
                      <a:pt x="3292" y="853"/>
                      <a:pt x="3292" y="853"/>
                    </a:cubicBezTo>
                    <a:cubicBezTo>
                      <a:pt x="4066" y="43"/>
                      <a:pt x="4066" y="43"/>
                      <a:pt x="4066" y="43"/>
                    </a:cubicBezTo>
                    <a:cubicBezTo>
                      <a:pt x="4105" y="2"/>
                      <a:pt x="4170" y="0"/>
                      <a:pt x="4211" y="39"/>
                    </a:cubicBezTo>
                    <a:cubicBezTo>
                      <a:pt x="4252" y="78"/>
                      <a:pt x="4254" y="143"/>
                      <a:pt x="4215" y="184"/>
                    </a:cubicBezTo>
                    <a:cubicBezTo>
                      <a:pt x="3410" y="1027"/>
                      <a:pt x="3410" y="1027"/>
                      <a:pt x="3410" y="1027"/>
                    </a:cubicBezTo>
                    <a:cubicBezTo>
                      <a:pt x="3391" y="1048"/>
                      <a:pt x="3363" y="1059"/>
                      <a:pt x="3334" y="1059"/>
                    </a:cubicBezTo>
                    <a:cubicBezTo>
                      <a:pt x="2850" y="1051"/>
                      <a:pt x="2850" y="1051"/>
                      <a:pt x="2850" y="1051"/>
                    </a:cubicBezTo>
                    <a:cubicBezTo>
                      <a:pt x="2346" y="1420"/>
                      <a:pt x="2346" y="1420"/>
                      <a:pt x="2346" y="1420"/>
                    </a:cubicBezTo>
                    <a:cubicBezTo>
                      <a:pt x="2332" y="1430"/>
                      <a:pt x="2317" y="1436"/>
                      <a:pt x="2300" y="1439"/>
                    </a:cubicBezTo>
                    <a:cubicBezTo>
                      <a:pt x="1801" y="1514"/>
                      <a:pt x="1801" y="1514"/>
                      <a:pt x="1801" y="1514"/>
                    </a:cubicBezTo>
                    <a:cubicBezTo>
                      <a:pt x="1293" y="2012"/>
                      <a:pt x="1293" y="2012"/>
                      <a:pt x="1293" y="2012"/>
                    </a:cubicBezTo>
                    <a:cubicBezTo>
                      <a:pt x="1280" y="2024"/>
                      <a:pt x="1265" y="2033"/>
                      <a:pt x="1248" y="2038"/>
                    </a:cubicBezTo>
                    <a:cubicBezTo>
                      <a:pt x="141" y="2339"/>
                      <a:pt x="141" y="2339"/>
                      <a:pt x="141" y="2339"/>
                    </a:cubicBezTo>
                    <a:cubicBezTo>
                      <a:pt x="132" y="2341"/>
                      <a:pt x="123" y="2342"/>
                      <a:pt x="114" y="2342"/>
                    </a:cubicBezTo>
                    <a:close/>
                  </a:path>
                </a:pathLst>
              </a:custGeom>
              <a:solidFill>
                <a:srgbClr val="E2A2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8" name="ïşḻídê"/>
              <p:cNvSpPr/>
              <p:nvPr/>
            </p:nvSpPr>
            <p:spPr bwMode="auto">
              <a:xfrm>
                <a:off x="3394075" y="3843338"/>
                <a:ext cx="3103563" cy="1708150"/>
              </a:xfrm>
              <a:custGeom>
                <a:avLst/>
                <a:gdLst>
                  <a:gd name="T0" fmla="*/ 114 w 4254"/>
                  <a:gd name="T1" fmla="*/ 2342 h 2342"/>
                  <a:gd name="T2" fmla="*/ 15 w 4254"/>
                  <a:gd name="T3" fmla="*/ 2267 h 2342"/>
                  <a:gd name="T4" fmla="*/ 87 w 4254"/>
                  <a:gd name="T5" fmla="*/ 2141 h 2342"/>
                  <a:gd name="T6" fmla="*/ 1168 w 4254"/>
                  <a:gd name="T7" fmla="*/ 1847 h 2342"/>
                  <a:gd name="T8" fmla="*/ 1681 w 4254"/>
                  <a:gd name="T9" fmla="*/ 1345 h 2342"/>
                  <a:gd name="T10" fmla="*/ 1737 w 4254"/>
                  <a:gd name="T11" fmla="*/ 1316 h 2342"/>
                  <a:gd name="T12" fmla="*/ 2244 w 4254"/>
                  <a:gd name="T13" fmla="*/ 1240 h 2342"/>
                  <a:gd name="T14" fmla="*/ 2756 w 4254"/>
                  <a:gd name="T15" fmla="*/ 865 h 2342"/>
                  <a:gd name="T16" fmla="*/ 2818 w 4254"/>
                  <a:gd name="T17" fmla="*/ 845 h 2342"/>
                  <a:gd name="T18" fmla="*/ 3292 w 4254"/>
                  <a:gd name="T19" fmla="*/ 853 h 2342"/>
                  <a:gd name="T20" fmla="*/ 4066 w 4254"/>
                  <a:gd name="T21" fmla="*/ 42 h 2342"/>
                  <a:gd name="T22" fmla="*/ 4211 w 4254"/>
                  <a:gd name="T23" fmla="*/ 39 h 2342"/>
                  <a:gd name="T24" fmla="*/ 4215 w 4254"/>
                  <a:gd name="T25" fmla="*/ 183 h 2342"/>
                  <a:gd name="T26" fmla="*/ 3410 w 4254"/>
                  <a:gd name="T27" fmla="*/ 1026 h 2342"/>
                  <a:gd name="T28" fmla="*/ 3334 w 4254"/>
                  <a:gd name="T29" fmla="*/ 1058 h 2342"/>
                  <a:gd name="T30" fmla="*/ 2850 w 4254"/>
                  <a:gd name="T31" fmla="*/ 1050 h 2342"/>
                  <a:gd name="T32" fmla="*/ 2346 w 4254"/>
                  <a:gd name="T33" fmla="*/ 1420 h 2342"/>
                  <a:gd name="T34" fmla="*/ 2300 w 4254"/>
                  <a:gd name="T35" fmla="*/ 1438 h 2342"/>
                  <a:gd name="T36" fmla="*/ 1801 w 4254"/>
                  <a:gd name="T37" fmla="*/ 1514 h 2342"/>
                  <a:gd name="T38" fmla="*/ 1293 w 4254"/>
                  <a:gd name="T39" fmla="*/ 2012 h 2342"/>
                  <a:gd name="T40" fmla="*/ 1248 w 4254"/>
                  <a:gd name="T41" fmla="*/ 2038 h 2342"/>
                  <a:gd name="T42" fmla="*/ 141 w 4254"/>
                  <a:gd name="T43" fmla="*/ 2338 h 2342"/>
                  <a:gd name="T44" fmla="*/ 114 w 4254"/>
                  <a:gd name="T45" fmla="*/ 2342 h 2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54" h="2342">
                    <a:moveTo>
                      <a:pt x="114" y="2342"/>
                    </a:moveTo>
                    <a:cubicBezTo>
                      <a:pt x="69" y="2342"/>
                      <a:pt x="27" y="2312"/>
                      <a:pt x="15" y="2267"/>
                    </a:cubicBezTo>
                    <a:cubicBezTo>
                      <a:pt x="0" y="2212"/>
                      <a:pt x="32" y="2156"/>
                      <a:pt x="87" y="2141"/>
                    </a:cubicBezTo>
                    <a:cubicBezTo>
                      <a:pt x="1168" y="1847"/>
                      <a:pt x="1168" y="1847"/>
                      <a:pt x="1168" y="1847"/>
                    </a:cubicBezTo>
                    <a:cubicBezTo>
                      <a:pt x="1681" y="1345"/>
                      <a:pt x="1681" y="1345"/>
                      <a:pt x="1681" y="1345"/>
                    </a:cubicBezTo>
                    <a:cubicBezTo>
                      <a:pt x="1696" y="1330"/>
                      <a:pt x="1716" y="1320"/>
                      <a:pt x="1737" y="1316"/>
                    </a:cubicBezTo>
                    <a:cubicBezTo>
                      <a:pt x="2244" y="1240"/>
                      <a:pt x="2244" y="1240"/>
                      <a:pt x="2244" y="1240"/>
                    </a:cubicBezTo>
                    <a:cubicBezTo>
                      <a:pt x="2756" y="865"/>
                      <a:pt x="2756" y="865"/>
                      <a:pt x="2756" y="865"/>
                    </a:cubicBezTo>
                    <a:cubicBezTo>
                      <a:pt x="2774" y="852"/>
                      <a:pt x="2796" y="845"/>
                      <a:pt x="2818" y="845"/>
                    </a:cubicBezTo>
                    <a:cubicBezTo>
                      <a:pt x="3292" y="853"/>
                      <a:pt x="3292" y="853"/>
                      <a:pt x="3292" y="853"/>
                    </a:cubicBezTo>
                    <a:cubicBezTo>
                      <a:pt x="4066" y="42"/>
                      <a:pt x="4066" y="42"/>
                      <a:pt x="4066" y="42"/>
                    </a:cubicBezTo>
                    <a:cubicBezTo>
                      <a:pt x="4105" y="1"/>
                      <a:pt x="4170" y="0"/>
                      <a:pt x="4211" y="39"/>
                    </a:cubicBezTo>
                    <a:cubicBezTo>
                      <a:pt x="4252" y="78"/>
                      <a:pt x="4254" y="142"/>
                      <a:pt x="4215" y="183"/>
                    </a:cubicBezTo>
                    <a:cubicBezTo>
                      <a:pt x="3410" y="1026"/>
                      <a:pt x="3410" y="1026"/>
                      <a:pt x="3410" y="1026"/>
                    </a:cubicBezTo>
                    <a:cubicBezTo>
                      <a:pt x="3391" y="1047"/>
                      <a:pt x="3363" y="1059"/>
                      <a:pt x="3334" y="1058"/>
                    </a:cubicBezTo>
                    <a:cubicBezTo>
                      <a:pt x="2850" y="1050"/>
                      <a:pt x="2850" y="1050"/>
                      <a:pt x="2850" y="1050"/>
                    </a:cubicBezTo>
                    <a:cubicBezTo>
                      <a:pt x="2346" y="1420"/>
                      <a:pt x="2346" y="1420"/>
                      <a:pt x="2346" y="1420"/>
                    </a:cubicBezTo>
                    <a:cubicBezTo>
                      <a:pt x="2332" y="1429"/>
                      <a:pt x="2317" y="1436"/>
                      <a:pt x="2300" y="1438"/>
                    </a:cubicBezTo>
                    <a:cubicBezTo>
                      <a:pt x="1801" y="1514"/>
                      <a:pt x="1801" y="1514"/>
                      <a:pt x="1801" y="1514"/>
                    </a:cubicBezTo>
                    <a:cubicBezTo>
                      <a:pt x="1293" y="2012"/>
                      <a:pt x="1293" y="2012"/>
                      <a:pt x="1293" y="2012"/>
                    </a:cubicBezTo>
                    <a:cubicBezTo>
                      <a:pt x="1280" y="2024"/>
                      <a:pt x="1265" y="2033"/>
                      <a:pt x="1248" y="2038"/>
                    </a:cubicBezTo>
                    <a:cubicBezTo>
                      <a:pt x="141" y="2338"/>
                      <a:pt x="141" y="2338"/>
                      <a:pt x="141" y="2338"/>
                    </a:cubicBezTo>
                    <a:cubicBezTo>
                      <a:pt x="132" y="2341"/>
                      <a:pt x="123" y="2342"/>
                      <a:pt x="114" y="2342"/>
                    </a:cubicBezTo>
                    <a:close/>
                  </a:path>
                </a:pathLst>
              </a:custGeom>
              <a:solidFill>
                <a:srgbClr val="FFB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9" name="îSliďè"/>
              <p:cNvSpPr/>
              <p:nvPr/>
            </p:nvSpPr>
            <p:spPr bwMode="auto">
              <a:xfrm>
                <a:off x="4641850" y="5970588"/>
                <a:ext cx="890588" cy="77788"/>
              </a:xfrm>
              <a:custGeom>
                <a:avLst/>
                <a:gdLst>
                  <a:gd name="T0" fmla="*/ 1223 w 1223"/>
                  <a:gd name="T1" fmla="*/ 54 h 108"/>
                  <a:gd name="T2" fmla="*/ 1169 w 1223"/>
                  <a:gd name="T3" fmla="*/ 108 h 108"/>
                  <a:gd name="T4" fmla="*/ 54 w 1223"/>
                  <a:gd name="T5" fmla="*/ 108 h 108"/>
                  <a:gd name="T6" fmla="*/ 0 w 1223"/>
                  <a:gd name="T7" fmla="*/ 54 h 108"/>
                  <a:gd name="T8" fmla="*/ 0 w 1223"/>
                  <a:gd name="T9" fmla="*/ 54 h 108"/>
                  <a:gd name="T10" fmla="*/ 54 w 1223"/>
                  <a:gd name="T11" fmla="*/ 0 h 108"/>
                  <a:gd name="T12" fmla="*/ 1169 w 1223"/>
                  <a:gd name="T13" fmla="*/ 0 h 108"/>
                  <a:gd name="T14" fmla="*/ 1223 w 1223"/>
                  <a:gd name="T1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23" h="108">
                    <a:moveTo>
                      <a:pt x="1223" y="54"/>
                    </a:moveTo>
                    <a:cubicBezTo>
                      <a:pt x="1223" y="83"/>
                      <a:pt x="1199" y="108"/>
                      <a:pt x="1169" y="108"/>
                    </a:cubicBezTo>
                    <a:cubicBezTo>
                      <a:pt x="54" y="108"/>
                      <a:pt x="54" y="108"/>
                      <a:pt x="54" y="108"/>
                    </a:cubicBezTo>
                    <a:cubicBezTo>
                      <a:pt x="24" y="108"/>
                      <a:pt x="0" y="83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24"/>
                      <a:pt x="24" y="0"/>
                      <a:pt x="54" y="0"/>
                    </a:cubicBezTo>
                    <a:cubicBezTo>
                      <a:pt x="1169" y="0"/>
                      <a:pt x="1169" y="0"/>
                      <a:pt x="1169" y="0"/>
                    </a:cubicBezTo>
                    <a:cubicBezTo>
                      <a:pt x="1199" y="0"/>
                      <a:pt x="1223" y="24"/>
                      <a:pt x="1223" y="54"/>
                    </a:cubicBezTo>
                    <a:close/>
                  </a:path>
                </a:pathLst>
              </a:custGeom>
              <a:solidFill>
                <a:srgbClr val="183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0" name="iṣļïde"/>
              <p:cNvSpPr/>
              <p:nvPr/>
            </p:nvSpPr>
            <p:spPr bwMode="auto">
              <a:xfrm>
                <a:off x="3814763" y="3386138"/>
                <a:ext cx="2543175" cy="163513"/>
              </a:xfrm>
              <a:custGeom>
                <a:avLst/>
                <a:gdLst>
                  <a:gd name="T0" fmla="*/ 3486 w 3486"/>
                  <a:gd name="T1" fmla="*/ 182 h 224"/>
                  <a:gd name="T2" fmla="*/ 3443 w 3486"/>
                  <a:gd name="T3" fmla="*/ 224 h 224"/>
                  <a:gd name="T4" fmla="*/ 43 w 3486"/>
                  <a:gd name="T5" fmla="*/ 224 h 224"/>
                  <a:gd name="T6" fmla="*/ 0 w 3486"/>
                  <a:gd name="T7" fmla="*/ 182 h 224"/>
                  <a:gd name="T8" fmla="*/ 0 w 3486"/>
                  <a:gd name="T9" fmla="*/ 43 h 224"/>
                  <a:gd name="T10" fmla="*/ 43 w 3486"/>
                  <a:gd name="T11" fmla="*/ 0 h 224"/>
                  <a:gd name="T12" fmla="*/ 3443 w 3486"/>
                  <a:gd name="T13" fmla="*/ 0 h 224"/>
                  <a:gd name="T14" fmla="*/ 3486 w 3486"/>
                  <a:gd name="T15" fmla="*/ 43 h 224"/>
                  <a:gd name="T16" fmla="*/ 3486 w 3486"/>
                  <a:gd name="T17" fmla="*/ 18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86" h="224">
                    <a:moveTo>
                      <a:pt x="3486" y="182"/>
                    </a:moveTo>
                    <a:cubicBezTo>
                      <a:pt x="3486" y="205"/>
                      <a:pt x="3467" y="224"/>
                      <a:pt x="3443" y="224"/>
                    </a:cubicBezTo>
                    <a:cubicBezTo>
                      <a:pt x="43" y="224"/>
                      <a:pt x="43" y="224"/>
                      <a:pt x="43" y="224"/>
                    </a:cubicBezTo>
                    <a:cubicBezTo>
                      <a:pt x="19" y="224"/>
                      <a:pt x="0" y="205"/>
                      <a:pt x="0" y="18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19"/>
                      <a:pt x="19" y="0"/>
                      <a:pt x="43" y="0"/>
                    </a:cubicBezTo>
                    <a:cubicBezTo>
                      <a:pt x="3443" y="0"/>
                      <a:pt x="3443" y="0"/>
                      <a:pt x="3443" y="0"/>
                    </a:cubicBezTo>
                    <a:cubicBezTo>
                      <a:pt x="3467" y="0"/>
                      <a:pt x="3486" y="19"/>
                      <a:pt x="3486" y="43"/>
                    </a:cubicBezTo>
                    <a:lnTo>
                      <a:pt x="3486" y="182"/>
                    </a:lnTo>
                    <a:close/>
                  </a:path>
                </a:pathLst>
              </a:custGeom>
              <a:solidFill>
                <a:srgbClr val="3156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1" name="î$liḋé"/>
              <p:cNvSpPr/>
              <p:nvPr/>
            </p:nvSpPr>
            <p:spPr bwMode="auto">
              <a:xfrm>
                <a:off x="3830638" y="3402013"/>
                <a:ext cx="2359025" cy="133350"/>
              </a:xfrm>
              <a:custGeom>
                <a:avLst/>
                <a:gdLst>
                  <a:gd name="T0" fmla="*/ 35 w 3233"/>
                  <a:gd name="T1" fmla="*/ 0 h 184"/>
                  <a:gd name="T2" fmla="*/ 0 w 3233"/>
                  <a:gd name="T3" fmla="*/ 35 h 184"/>
                  <a:gd name="T4" fmla="*/ 0 w 3233"/>
                  <a:gd name="T5" fmla="*/ 149 h 184"/>
                  <a:gd name="T6" fmla="*/ 35 w 3233"/>
                  <a:gd name="T7" fmla="*/ 184 h 184"/>
                  <a:gd name="T8" fmla="*/ 3233 w 3233"/>
                  <a:gd name="T9" fmla="*/ 184 h 184"/>
                  <a:gd name="T10" fmla="*/ 3233 w 3233"/>
                  <a:gd name="T11" fmla="*/ 0 h 184"/>
                  <a:gd name="T12" fmla="*/ 35 w 32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33" h="184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68"/>
                      <a:pt x="16" y="184"/>
                      <a:pt x="35" y="184"/>
                    </a:cubicBezTo>
                    <a:cubicBezTo>
                      <a:pt x="3233" y="184"/>
                      <a:pt x="3233" y="184"/>
                      <a:pt x="3233" y="184"/>
                    </a:cubicBezTo>
                    <a:cubicBezTo>
                      <a:pt x="3233" y="0"/>
                      <a:pt x="3233" y="0"/>
                      <a:pt x="3233" y="0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2" name="îSļîdê"/>
              <p:cNvSpPr/>
              <p:nvPr/>
            </p:nvSpPr>
            <p:spPr bwMode="auto">
              <a:xfrm>
                <a:off x="6202363" y="3408363"/>
                <a:ext cx="127000" cy="117475"/>
              </a:xfrm>
              <a:custGeom>
                <a:avLst/>
                <a:gdLst>
                  <a:gd name="T0" fmla="*/ 22 w 173"/>
                  <a:gd name="T1" fmla="*/ 91 h 161"/>
                  <a:gd name="T2" fmla="*/ 87 w 173"/>
                  <a:gd name="T3" fmla="*/ 90 h 161"/>
                  <a:gd name="T4" fmla="*/ 108 w 173"/>
                  <a:gd name="T5" fmla="*/ 108 h 161"/>
                  <a:gd name="T6" fmla="*/ 111 w 173"/>
                  <a:gd name="T7" fmla="*/ 119 h 161"/>
                  <a:gd name="T8" fmla="*/ 155 w 173"/>
                  <a:gd name="T9" fmla="*/ 157 h 161"/>
                  <a:gd name="T10" fmla="*/ 169 w 173"/>
                  <a:gd name="T11" fmla="*/ 155 h 161"/>
                  <a:gd name="T12" fmla="*/ 169 w 173"/>
                  <a:gd name="T13" fmla="*/ 141 h 161"/>
                  <a:gd name="T14" fmla="*/ 125 w 173"/>
                  <a:gd name="T15" fmla="*/ 102 h 161"/>
                  <a:gd name="T16" fmla="*/ 115 w 173"/>
                  <a:gd name="T17" fmla="*/ 101 h 161"/>
                  <a:gd name="T18" fmla="*/ 94 w 173"/>
                  <a:gd name="T19" fmla="*/ 83 h 161"/>
                  <a:gd name="T20" fmla="*/ 86 w 173"/>
                  <a:gd name="T21" fmla="*/ 17 h 161"/>
                  <a:gd name="T22" fmla="*/ 17 w 173"/>
                  <a:gd name="T23" fmla="*/ 22 h 161"/>
                  <a:gd name="T24" fmla="*/ 22 w 173"/>
                  <a:gd name="T25" fmla="*/ 91 h 161"/>
                  <a:gd name="T26" fmla="*/ 15 w 173"/>
                  <a:gd name="T27" fmla="*/ 54 h 161"/>
                  <a:gd name="T28" fmla="*/ 54 w 173"/>
                  <a:gd name="T29" fmla="*/ 14 h 161"/>
                  <a:gd name="T30" fmla="*/ 94 w 173"/>
                  <a:gd name="T31" fmla="*/ 54 h 161"/>
                  <a:gd name="T32" fmla="*/ 54 w 173"/>
                  <a:gd name="T33" fmla="*/ 94 h 161"/>
                  <a:gd name="T34" fmla="*/ 15 w 173"/>
                  <a:gd name="T35" fmla="*/ 5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3" h="161">
                    <a:moveTo>
                      <a:pt x="22" y="91"/>
                    </a:moveTo>
                    <a:cubicBezTo>
                      <a:pt x="41" y="107"/>
                      <a:pt x="69" y="107"/>
                      <a:pt x="87" y="90"/>
                    </a:cubicBezTo>
                    <a:cubicBezTo>
                      <a:pt x="108" y="108"/>
                      <a:pt x="108" y="108"/>
                      <a:pt x="108" y="108"/>
                    </a:cubicBezTo>
                    <a:cubicBezTo>
                      <a:pt x="107" y="112"/>
                      <a:pt x="108" y="116"/>
                      <a:pt x="111" y="119"/>
                    </a:cubicBezTo>
                    <a:cubicBezTo>
                      <a:pt x="155" y="157"/>
                      <a:pt x="155" y="157"/>
                      <a:pt x="155" y="157"/>
                    </a:cubicBezTo>
                    <a:cubicBezTo>
                      <a:pt x="159" y="161"/>
                      <a:pt x="165" y="160"/>
                      <a:pt x="169" y="155"/>
                    </a:cubicBezTo>
                    <a:cubicBezTo>
                      <a:pt x="173" y="151"/>
                      <a:pt x="173" y="144"/>
                      <a:pt x="169" y="141"/>
                    </a:cubicBezTo>
                    <a:cubicBezTo>
                      <a:pt x="125" y="102"/>
                      <a:pt x="125" y="102"/>
                      <a:pt x="125" y="102"/>
                    </a:cubicBezTo>
                    <a:cubicBezTo>
                      <a:pt x="122" y="100"/>
                      <a:pt x="118" y="99"/>
                      <a:pt x="115" y="101"/>
                    </a:cubicBezTo>
                    <a:cubicBezTo>
                      <a:pt x="94" y="83"/>
                      <a:pt x="94" y="83"/>
                      <a:pt x="94" y="83"/>
                    </a:cubicBezTo>
                    <a:cubicBezTo>
                      <a:pt x="108" y="62"/>
                      <a:pt x="105" y="34"/>
                      <a:pt x="86" y="17"/>
                    </a:cubicBezTo>
                    <a:cubicBezTo>
                      <a:pt x="66" y="0"/>
                      <a:pt x="35" y="2"/>
                      <a:pt x="17" y="22"/>
                    </a:cubicBezTo>
                    <a:cubicBezTo>
                      <a:pt x="0" y="42"/>
                      <a:pt x="2" y="73"/>
                      <a:pt x="22" y="91"/>
                    </a:cubicBezTo>
                    <a:close/>
                    <a:moveTo>
                      <a:pt x="15" y="54"/>
                    </a:moveTo>
                    <a:cubicBezTo>
                      <a:pt x="15" y="32"/>
                      <a:pt x="32" y="14"/>
                      <a:pt x="54" y="14"/>
                    </a:cubicBezTo>
                    <a:cubicBezTo>
                      <a:pt x="76" y="14"/>
                      <a:pt x="94" y="32"/>
                      <a:pt x="94" y="54"/>
                    </a:cubicBezTo>
                    <a:cubicBezTo>
                      <a:pt x="94" y="76"/>
                      <a:pt x="76" y="94"/>
                      <a:pt x="54" y="94"/>
                    </a:cubicBezTo>
                    <a:cubicBezTo>
                      <a:pt x="32" y="94"/>
                      <a:pt x="15" y="76"/>
                      <a:pt x="15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3" name="îṡliḍê"/>
              <p:cNvSpPr/>
              <p:nvPr/>
            </p:nvSpPr>
            <p:spPr bwMode="auto">
              <a:xfrm>
                <a:off x="6635750" y="3413125"/>
                <a:ext cx="152400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4" name="ísḻïḓe"/>
              <p:cNvSpPr/>
              <p:nvPr/>
            </p:nvSpPr>
            <p:spPr bwMode="auto">
              <a:xfrm>
                <a:off x="6635750" y="3446463"/>
                <a:ext cx="15240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5" name="iŝlîḍê"/>
              <p:cNvSpPr/>
              <p:nvPr/>
            </p:nvSpPr>
            <p:spPr bwMode="auto">
              <a:xfrm>
                <a:off x="6635750" y="3478213"/>
                <a:ext cx="15240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6" name="ïṡḻídê"/>
              <p:cNvSpPr/>
              <p:nvPr/>
            </p:nvSpPr>
            <p:spPr bwMode="auto">
              <a:xfrm>
                <a:off x="6635750" y="3508375"/>
                <a:ext cx="15240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7" name="íṣļíḓe"/>
              <p:cNvSpPr/>
              <p:nvPr/>
            </p:nvSpPr>
            <p:spPr bwMode="auto">
              <a:xfrm>
                <a:off x="6262688" y="3665538"/>
                <a:ext cx="396875" cy="400050"/>
              </a:xfrm>
              <a:custGeom>
                <a:avLst/>
                <a:gdLst>
                  <a:gd name="T0" fmla="*/ 28 w 546"/>
                  <a:gd name="T1" fmla="*/ 202 h 548"/>
                  <a:gd name="T2" fmla="*/ 44 w 546"/>
                  <a:gd name="T3" fmla="*/ 135 h 548"/>
                  <a:gd name="T4" fmla="*/ 487 w 546"/>
                  <a:gd name="T5" fmla="*/ 10 h 548"/>
                  <a:gd name="T6" fmla="*/ 536 w 546"/>
                  <a:gd name="T7" fmla="*/ 58 h 548"/>
                  <a:gd name="T8" fmla="*/ 425 w 546"/>
                  <a:gd name="T9" fmla="*/ 503 h 548"/>
                  <a:gd name="T10" fmla="*/ 359 w 546"/>
                  <a:gd name="T11" fmla="*/ 521 h 548"/>
                  <a:gd name="T12" fmla="*/ 28 w 546"/>
                  <a:gd name="T13" fmla="*/ 202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6" h="548">
                    <a:moveTo>
                      <a:pt x="28" y="202"/>
                    </a:moveTo>
                    <a:cubicBezTo>
                      <a:pt x="0" y="176"/>
                      <a:pt x="8" y="146"/>
                      <a:pt x="44" y="135"/>
                    </a:cubicBezTo>
                    <a:cubicBezTo>
                      <a:pt x="487" y="10"/>
                      <a:pt x="487" y="10"/>
                      <a:pt x="487" y="10"/>
                    </a:cubicBezTo>
                    <a:cubicBezTo>
                      <a:pt x="523" y="0"/>
                      <a:pt x="546" y="22"/>
                      <a:pt x="536" y="58"/>
                    </a:cubicBezTo>
                    <a:cubicBezTo>
                      <a:pt x="425" y="503"/>
                      <a:pt x="425" y="503"/>
                      <a:pt x="425" y="503"/>
                    </a:cubicBezTo>
                    <a:cubicBezTo>
                      <a:pt x="416" y="539"/>
                      <a:pt x="386" y="548"/>
                      <a:pt x="359" y="521"/>
                    </a:cubicBezTo>
                    <a:lnTo>
                      <a:pt x="28" y="202"/>
                    </a:lnTo>
                    <a:close/>
                  </a:path>
                </a:pathLst>
              </a:custGeom>
              <a:solidFill>
                <a:srgbClr val="FFB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8" name="işḻíḑè"/>
              <p:cNvSpPr/>
              <p:nvPr/>
            </p:nvSpPr>
            <p:spPr bwMode="auto">
              <a:xfrm>
                <a:off x="4375150" y="1506538"/>
                <a:ext cx="790575" cy="1382713"/>
              </a:xfrm>
              <a:custGeom>
                <a:avLst/>
                <a:gdLst>
                  <a:gd name="T0" fmla="*/ 1081 w 1083"/>
                  <a:gd name="T1" fmla="*/ 761 h 1896"/>
                  <a:gd name="T2" fmla="*/ 749 w 1083"/>
                  <a:gd name="T3" fmla="*/ 0 h 1896"/>
                  <a:gd name="T4" fmla="*/ 68 w 1083"/>
                  <a:gd name="T5" fmla="*/ 761 h 1896"/>
                  <a:gd name="T6" fmla="*/ 0 w 1083"/>
                  <a:gd name="T7" fmla="*/ 838 h 1896"/>
                  <a:gd name="T8" fmla="*/ 19 w 1083"/>
                  <a:gd name="T9" fmla="*/ 889 h 1896"/>
                  <a:gd name="T10" fmla="*/ 411 w 1083"/>
                  <a:gd name="T11" fmla="*/ 1896 h 1896"/>
                  <a:gd name="T12" fmla="*/ 1081 w 1083"/>
                  <a:gd name="T13" fmla="*/ 889 h 1896"/>
                  <a:gd name="T14" fmla="*/ 1083 w 1083"/>
                  <a:gd name="T15" fmla="*/ 825 h 1896"/>
                  <a:gd name="T16" fmla="*/ 1081 w 1083"/>
                  <a:gd name="T17" fmla="*/ 761 h 1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3" h="1896">
                    <a:moveTo>
                      <a:pt x="1081" y="761"/>
                    </a:moveTo>
                    <a:cubicBezTo>
                      <a:pt x="1066" y="466"/>
                      <a:pt x="942" y="199"/>
                      <a:pt x="749" y="0"/>
                    </a:cubicBezTo>
                    <a:cubicBezTo>
                      <a:pt x="68" y="761"/>
                      <a:pt x="68" y="761"/>
                      <a:pt x="68" y="761"/>
                    </a:cubicBezTo>
                    <a:cubicBezTo>
                      <a:pt x="0" y="838"/>
                      <a:pt x="0" y="838"/>
                      <a:pt x="0" y="838"/>
                    </a:cubicBezTo>
                    <a:cubicBezTo>
                      <a:pt x="19" y="889"/>
                      <a:pt x="19" y="889"/>
                      <a:pt x="19" y="889"/>
                    </a:cubicBezTo>
                    <a:cubicBezTo>
                      <a:pt x="411" y="1896"/>
                      <a:pt x="411" y="1896"/>
                      <a:pt x="411" y="1896"/>
                    </a:cubicBezTo>
                    <a:cubicBezTo>
                      <a:pt x="791" y="1713"/>
                      <a:pt x="1058" y="1333"/>
                      <a:pt x="1081" y="889"/>
                    </a:cubicBezTo>
                    <a:cubicBezTo>
                      <a:pt x="1082" y="868"/>
                      <a:pt x="1083" y="847"/>
                      <a:pt x="1083" y="825"/>
                    </a:cubicBezTo>
                    <a:cubicBezTo>
                      <a:pt x="1083" y="804"/>
                      <a:pt x="1082" y="783"/>
                      <a:pt x="1081" y="761"/>
                    </a:cubicBezTo>
                    <a:close/>
                  </a:path>
                </a:pathLst>
              </a:custGeom>
              <a:solidFill>
                <a:srgbClr val="FFB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9" name="íşlîḑê"/>
              <p:cNvSpPr/>
              <p:nvPr/>
            </p:nvSpPr>
            <p:spPr bwMode="auto">
              <a:xfrm>
                <a:off x="3392488" y="2163763"/>
                <a:ext cx="1157288" cy="820738"/>
              </a:xfrm>
              <a:custGeom>
                <a:avLst/>
                <a:gdLst>
                  <a:gd name="T0" fmla="*/ 1175 w 1586"/>
                  <a:gd name="T1" fmla="*/ 0 h 1126"/>
                  <a:gd name="T2" fmla="*/ 1077 w 1586"/>
                  <a:gd name="T3" fmla="*/ 0 h 1126"/>
                  <a:gd name="T4" fmla="*/ 7 w 1586"/>
                  <a:gd name="T5" fmla="*/ 0 h 1126"/>
                  <a:gd name="T6" fmla="*/ 0 w 1586"/>
                  <a:gd name="T7" fmla="*/ 0 h 1126"/>
                  <a:gd name="T8" fmla="*/ 365 w 1586"/>
                  <a:gd name="T9" fmla="*/ 796 h 1126"/>
                  <a:gd name="T10" fmla="*/ 462 w 1586"/>
                  <a:gd name="T11" fmla="*/ 879 h 1126"/>
                  <a:gd name="T12" fmla="*/ 1187 w 1586"/>
                  <a:gd name="T13" fmla="*/ 1126 h 1126"/>
                  <a:gd name="T14" fmla="*/ 1202 w 1586"/>
                  <a:gd name="T15" fmla="*/ 1125 h 1126"/>
                  <a:gd name="T16" fmla="*/ 1586 w 1586"/>
                  <a:gd name="T17" fmla="*/ 1057 h 1126"/>
                  <a:gd name="T18" fmla="*/ 1197 w 1586"/>
                  <a:gd name="T19" fmla="*/ 56 h 1126"/>
                  <a:gd name="T20" fmla="*/ 1175 w 1586"/>
                  <a:gd name="T21" fmla="*/ 0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86" h="1126">
                    <a:moveTo>
                      <a:pt x="1175" y="0"/>
                    </a:moveTo>
                    <a:cubicBezTo>
                      <a:pt x="1077" y="0"/>
                      <a:pt x="1077" y="0"/>
                      <a:pt x="107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312"/>
                      <a:pt x="153" y="593"/>
                      <a:pt x="365" y="796"/>
                    </a:cubicBezTo>
                    <a:cubicBezTo>
                      <a:pt x="396" y="825"/>
                      <a:pt x="428" y="853"/>
                      <a:pt x="462" y="879"/>
                    </a:cubicBezTo>
                    <a:cubicBezTo>
                      <a:pt x="663" y="1033"/>
                      <a:pt x="914" y="1126"/>
                      <a:pt x="1187" y="1126"/>
                    </a:cubicBezTo>
                    <a:cubicBezTo>
                      <a:pt x="1192" y="1126"/>
                      <a:pt x="1197" y="1125"/>
                      <a:pt x="1202" y="1125"/>
                    </a:cubicBezTo>
                    <a:cubicBezTo>
                      <a:pt x="1337" y="1124"/>
                      <a:pt x="1466" y="1100"/>
                      <a:pt x="1586" y="1057"/>
                    </a:cubicBezTo>
                    <a:cubicBezTo>
                      <a:pt x="1197" y="56"/>
                      <a:pt x="1197" y="56"/>
                      <a:pt x="1197" y="56"/>
                    </a:cubicBezTo>
                    <a:lnTo>
                      <a:pt x="1175" y="0"/>
                    </a:lnTo>
                    <a:close/>
                  </a:path>
                </a:pathLst>
              </a:custGeom>
              <a:solidFill>
                <a:srgbClr val="227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0" name="iṧľiḋé"/>
              <p:cNvSpPr/>
              <p:nvPr/>
            </p:nvSpPr>
            <p:spPr bwMode="auto">
              <a:xfrm>
                <a:off x="3397250" y="1385888"/>
                <a:ext cx="819150" cy="644525"/>
              </a:xfrm>
              <a:custGeom>
                <a:avLst/>
                <a:gdLst>
                  <a:gd name="T0" fmla="*/ 1123 w 1123"/>
                  <a:gd name="T1" fmla="*/ 883 h 883"/>
                  <a:gd name="T2" fmla="*/ 486 w 1123"/>
                  <a:gd name="T3" fmla="*/ 0 h 883"/>
                  <a:gd name="T4" fmla="*/ 0 w 1123"/>
                  <a:gd name="T5" fmla="*/ 882 h 883"/>
                  <a:gd name="T6" fmla="*/ 0 w 1123"/>
                  <a:gd name="T7" fmla="*/ 883 h 883"/>
                  <a:gd name="T8" fmla="*/ 0 w 1123"/>
                  <a:gd name="T9" fmla="*/ 883 h 883"/>
                  <a:gd name="T10" fmla="*/ 1123 w 1123"/>
                  <a:gd name="T11" fmla="*/ 883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3" h="883">
                    <a:moveTo>
                      <a:pt x="1123" y="883"/>
                    </a:moveTo>
                    <a:cubicBezTo>
                      <a:pt x="486" y="0"/>
                      <a:pt x="486" y="0"/>
                      <a:pt x="486" y="0"/>
                    </a:cubicBezTo>
                    <a:cubicBezTo>
                      <a:pt x="212" y="205"/>
                      <a:pt x="27" y="521"/>
                      <a:pt x="0" y="882"/>
                    </a:cubicBezTo>
                    <a:cubicBezTo>
                      <a:pt x="0" y="882"/>
                      <a:pt x="0" y="883"/>
                      <a:pt x="0" y="883"/>
                    </a:cubicBezTo>
                    <a:cubicBezTo>
                      <a:pt x="0" y="883"/>
                      <a:pt x="0" y="883"/>
                      <a:pt x="0" y="883"/>
                    </a:cubicBezTo>
                    <a:lnTo>
                      <a:pt x="1123" y="883"/>
                    </a:lnTo>
                    <a:close/>
                  </a:path>
                </a:pathLst>
              </a:custGeom>
              <a:solidFill>
                <a:srgbClr val="3CA9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1" name="íSļîḓé"/>
              <p:cNvSpPr/>
              <p:nvPr/>
            </p:nvSpPr>
            <p:spPr bwMode="auto">
              <a:xfrm>
                <a:off x="3863975" y="1209675"/>
                <a:ext cx="971550" cy="760413"/>
              </a:xfrm>
              <a:custGeom>
                <a:avLst/>
                <a:gdLst>
                  <a:gd name="T0" fmla="*/ 1332 w 1332"/>
                  <a:gd name="T1" fmla="*/ 277 h 1043"/>
                  <a:gd name="T2" fmla="*/ 570 w 1332"/>
                  <a:gd name="T3" fmla="*/ 1 h 1043"/>
                  <a:gd name="T4" fmla="*/ 531 w 1332"/>
                  <a:gd name="T5" fmla="*/ 2 h 1043"/>
                  <a:gd name="T6" fmla="*/ 520 w 1332"/>
                  <a:gd name="T7" fmla="*/ 2 h 1043"/>
                  <a:gd name="T8" fmla="*/ 491 w 1332"/>
                  <a:gd name="T9" fmla="*/ 4 h 1043"/>
                  <a:gd name="T10" fmla="*/ 472 w 1332"/>
                  <a:gd name="T11" fmla="*/ 5 h 1043"/>
                  <a:gd name="T12" fmla="*/ 445 w 1332"/>
                  <a:gd name="T13" fmla="*/ 7 h 1043"/>
                  <a:gd name="T14" fmla="*/ 427 w 1332"/>
                  <a:gd name="T15" fmla="*/ 9 h 1043"/>
                  <a:gd name="T16" fmla="*/ 405 w 1332"/>
                  <a:gd name="T17" fmla="*/ 12 h 1043"/>
                  <a:gd name="T18" fmla="*/ 391 w 1332"/>
                  <a:gd name="T19" fmla="*/ 14 h 1043"/>
                  <a:gd name="T20" fmla="*/ 353 w 1332"/>
                  <a:gd name="T21" fmla="*/ 21 h 1043"/>
                  <a:gd name="T22" fmla="*/ 350 w 1332"/>
                  <a:gd name="T23" fmla="*/ 21 h 1043"/>
                  <a:gd name="T24" fmla="*/ 310 w 1332"/>
                  <a:gd name="T25" fmla="*/ 30 h 1043"/>
                  <a:gd name="T26" fmla="*/ 290 w 1332"/>
                  <a:gd name="T27" fmla="*/ 34 h 1043"/>
                  <a:gd name="T28" fmla="*/ 280 w 1332"/>
                  <a:gd name="T29" fmla="*/ 37 h 1043"/>
                  <a:gd name="T30" fmla="*/ 30 w 1332"/>
                  <a:gd name="T31" fmla="*/ 129 h 1043"/>
                  <a:gd name="T32" fmla="*/ 0 w 1332"/>
                  <a:gd name="T33" fmla="*/ 145 h 1043"/>
                  <a:gd name="T34" fmla="*/ 648 w 1332"/>
                  <a:gd name="T35" fmla="*/ 1043 h 1043"/>
                  <a:gd name="T36" fmla="*/ 1332 w 1332"/>
                  <a:gd name="T37" fmla="*/ 277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32" h="1043">
                    <a:moveTo>
                      <a:pt x="1332" y="277"/>
                    </a:moveTo>
                    <a:cubicBezTo>
                      <a:pt x="1126" y="105"/>
                      <a:pt x="860" y="0"/>
                      <a:pt x="570" y="1"/>
                    </a:cubicBezTo>
                    <a:cubicBezTo>
                      <a:pt x="557" y="1"/>
                      <a:pt x="544" y="1"/>
                      <a:pt x="531" y="2"/>
                    </a:cubicBezTo>
                    <a:cubicBezTo>
                      <a:pt x="527" y="2"/>
                      <a:pt x="523" y="2"/>
                      <a:pt x="520" y="2"/>
                    </a:cubicBezTo>
                    <a:cubicBezTo>
                      <a:pt x="510" y="2"/>
                      <a:pt x="501" y="3"/>
                      <a:pt x="491" y="4"/>
                    </a:cubicBezTo>
                    <a:cubicBezTo>
                      <a:pt x="485" y="4"/>
                      <a:pt x="478" y="4"/>
                      <a:pt x="472" y="5"/>
                    </a:cubicBezTo>
                    <a:cubicBezTo>
                      <a:pt x="463" y="6"/>
                      <a:pt x="454" y="7"/>
                      <a:pt x="445" y="7"/>
                    </a:cubicBezTo>
                    <a:cubicBezTo>
                      <a:pt x="439" y="8"/>
                      <a:pt x="433" y="9"/>
                      <a:pt x="427" y="9"/>
                    </a:cubicBezTo>
                    <a:cubicBezTo>
                      <a:pt x="420" y="10"/>
                      <a:pt x="412" y="11"/>
                      <a:pt x="405" y="12"/>
                    </a:cubicBezTo>
                    <a:cubicBezTo>
                      <a:pt x="400" y="13"/>
                      <a:pt x="396" y="14"/>
                      <a:pt x="391" y="14"/>
                    </a:cubicBezTo>
                    <a:cubicBezTo>
                      <a:pt x="378" y="16"/>
                      <a:pt x="366" y="18"/>
                      <a:pt x="353" y="21"/>
                    </a:cubicBezTo>
                    <a:cubicBezTo>
                      <a:pt x="352" y="21"/>
                      <a:pt x="351" y="21"/>
                      <a:pt x="350" y="21"/>
                    </a:cubicBezTo>
                    <a:cubicBezTo>
                      <a:pt x="336" y="24"/>
                      <a:pt x="323" y="27"/>
                      <a:pt x="310" y="30"/>
                    </a:cubicBezTo>
                    <a:cubicBezTo>
                      <a:pt x="303" y="31"/>
                      <a:pt x="297" y="33"/>
                      <a:pt x="290" y="34"/>
                    </a:cubicBezTo>
                    <a:cubicBezTo>
                      <a:pt x="287" y="35"/>
                      <a:pt x="283" y="36"/>
                      <a:pt x="280" y="37"/>
                    </a:cubicBezTo>
                    <a:cubicBezTo>
                      <a:pt x="192" y="58"/>
                      <a:pt x="109" y="90"/>
                      <a:pt x="30" y="129"/>
                    </a:cubicBezTo>
                    <a:cubicBezTo>
                      <a:pt x="19" y="134"/>
                      <a:pt x="9" y="140"/>
                      <a:pt x="0" y="145"/>
                    </a:cubicBezTo>
                    <a:cubicBezTo>
                      <a:pt x="648" y="1043"/>
                      <a:pt x="648" y="1043"/>
                      <a:pt x="648" y="1043"/>
                    </a:cubicBezTo>
                    <a:lnTo>
                      <a:pt x="1332" y="277"/>
                    </a:ln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2" name="ï$liḓé"/>
              <p:cNvSpPr/>
              <p:nvPr/>
            </p:nvSpPr>
            <p:spPr bwMode="auto">
              <a:xfrm>
                <a:off x="4662488" y="2130425"/>
                <a:ext cx="76200" cy="109538"/>
              </a:xfrm>
              <a:custGeom>
                <a:avLst/>
                <a:gdLst>
                  <a:gd name="T0" fmla="*/ 7 w 104"/>
                  <a:gd name="T1" fmla="*/ 116 h 152"/>
                  <a:gd name="T2" fmla="*/ 41 w 104"/>
                  <a:gd name="T3" fmla="*/ 125 h 152"/>
                  <a:gd name="T4" fmla="*/ 68 w 104"/>
                  <a:gd name="T5" fmla="*/ 105 h 152"/>
                  <a:gd name="T6" fmla="*/ 38 w 104"/>
                  <a:gd name="T7" fmla="*/ 84 h 152"/>
                  <a:gd name="T8" fmla="*/ 24 w 104"/>
                  <a:gd name="T9" fmla="*/ 84 h 152"/>
                  <a:gd name="T10" fmla="*/ 24 w 104"/>
                  <a:gd name="T11" fmla="*/ 60 h 152"/>
                  <a:gd name="T12" fmla="*/ 37 w 104"/>
                  <a:gd name="T13" fmla="*/ 60 h 152"/>
                  <a:gd name="T14" fmla="*/ 64 w 104"/>
                  <a:gd name="T15" fmla="*/ 43 h 152"/>
                  <a:gd name="T16" fmla="*/ 42 w 104"/>
                  <a:gd name="T17" fmla="*/ 27 h 152"/>
                  <a:gd name="T18" fmla="*/ 11 w 104"/>
                  <a:gd name="T19" fmla="*/ 36 h 152"/>
                  <a:gd name="T20" fmla="*/ 4 w 104"/>
                  <a:gd name="T21" fmla="*/ 11 h 152"/>
                  <a:gd name="T22" fmla="*/ 50 w 104"/>
                  <a:gd name="T23" fmla="*/ 0 h 152"/>
                  <a:gd name="T24" fmla="*/ 99 w 104"/>
                  <a:gd name="T25" fmla="*/ 37 h 152"/>
                  <a:gd name="T26" fmla="*/ 72 w 104"/>
                  <a:gd name="T27" fmla="*/ 71 h 152"/>
                  <a:gd name="T28" fmla="*/ 72 w 104"/>
                  <a:gd name="T29" fmla="*/ 71 h 152"/>
                  <a:gd name="T30" fmla="*/ 104 w 104"/>
                  <a:gd name="T31" fmla="*/ 107 h 152"/>
                  <a:gd name="T32" fmla="*/ 43 w 104"/>
                  <a:gd name="T33" fmla="*/ 152 h 152"/>
                  <a:gd name="T34" fmla="*/ 0 w 104"/>
                  <a:gd name="T35" fmla="*/ 142 h 152"/>
                  <a:gd name="T36" fmla="*/ 7 w 104"/>
                  <a:gd name="T37" fmla="*/ 11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4" h="152">
                    <a:moveTo>
                      <a:pt x="7" y="116"/>
                    </a:moveTo>
                    <a:cubicBezTo>
                      <a:pt x="13" y="119"/>
                      <a:pt x="27" y="125"/>
                      <a:pt x="41" y="125"/>
                    </a:cubicBezTo>
                    <a:cubicBezTo>
                      <a:pt x="59" y="125"/>
                      <a:pt x="68" y="116"/>
                      <a:pt x="68" y="105"/>
                    </a:cubicBezTo>
                    <a:cubicBezTo>
                      <a:pt x="68" y="91"/>
                      <a:pt x="53" y="84"/>
                      <a:pt x="38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49" y="59"/>
                      <a:pt x="64" y="55"/>
                      <a:pt x="64" y="43"/>
                    </a:cubicBezTo>
                    <a:cubicBezTo>
                      <a:pt x="64" y="34"/>
                      <a:pt x="56" y="27"/>
                      <a:pt x="42" y="27"/>
                    </a:cubicBezTo>
                    <a:cubicBezTo>
                      <a:pt x="30" y="27"/>
                      <a:pt x="17" y="32"/>
                      <a:pt x="11" y="36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3" y="5"/>
                      <a:pt x="31" y="0"/>
                      <a:pt x="50" y="0"/>
                    </a:cubicBezTo>
                    <a:cubicBezTo>
                      <a:pt x="81" y="0"/>
                      <a:pt x="99" y="17"/>
                      <a:pt x="99" y="37"/>
                    </a:cubicBezTo>
                    <a:cubicBezTo>
                      <a:pt x="99" y="52"/>
                      <a:pt x="90" y="65"/>
                      <a:pt x="72" y="71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89" y="75"/>
                      <a:pt x="104" y="88"/>
                      <a:pt x="104" y="107"/>
                    </a:cubicBezTo>
                    <a:cubicBezTo>
                      <a:pt x="104" y="133"/>
                      <a:pt x="81" y="152"/>
                      <a:pt x="43" y="152"/>
                    </a:cubicBezTo>
                    <a:cubicBezTo>
                      <a:pt x="24" y="152"/>
                      <a:pt x="8" y="147"/>
                      <a:pt x="0" y="142"/>
                    </a:cubicBezTo>
                    <a:lnTo>
                      <a:pt x="7" y="1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3" name="íşlïḓê"/>
              <p:cNvSpPr/>
              <p:nvPr/>
            </p:nvSpPr>
            <p:spPr bwMode="auto">
              <a:xfrm>
                <a:off x="4751388" y="2132013"/>
                <a:ext cx="84138" cy="106363"/>
              </a:xfrm>
              <a:custGeom>
                <a:avLst/>
                <a:gdLst>
                  <a:gd name="T0" fmla="*/ 65 w 115"/>
                  <a:gd name="T1" fmla="*/ 147 h 147"/>
                  <a:gd name="T2" fmla="*/ 65 w 115"/>
                  <a:gd name="T3" fmla="*/ 112 h 147"/>
                  <a:gd name="T4" fmla="*/ 0 w 115"/>
                  <a:gd name="T5" fmla="*/ 112 h 147"/>
                  <a:gd name="T6" fmla="*/ 0 w 115"/>
                  <a:gd name="T7" fmla="*/ 89 h 147"/>
                  <a:gd name="T8" fmla="*/ 56 w 115"/>
                  <a:gd name="T9" fmla="*/ 0 h 147"/>
                  <a:gd name="T10" fmla="*/ 98 w 115"/>
                  <a:gd name="T11" fmla="*/ 0 h 147"/>
                  <a:gd name="T12" fmla="*/ 98 w 115"/>
                  <a:gd name="T13" fmla="*/ 86 h 147"/>
                  <a:gd name="T14" fmla="*/ 115 w 115"/>
                  <a:gd name="T15" fmla="*/ 86 h 147"/>
                  <a:gd name="T16" fmla="*/ 115 w 115"/>
                  <a:gd name="T17" fmla="*/ 112 h 147"/>
                  <a:gd name="T18" fmla="*/ 98 w 115"/>
                  <a:gd name="T19" fmla="*/ 112 h 147"/>
                  <a:gd name="T20" fmla="*/ 98 w 115"/>
                  <a:gd name="T21" fmla="*/ 147 h 147"/>
                  <a:gd name="T22" fmla="*/ 65 w 115"/>
                  <a:gd name="T23" fmla="*/ 147 h 147"/>
                  <a:gd name="T24" fmla="*/ 65 w 115"/>
                  <a:gd name="T25" fmla="*/ 86 h 147"/>
                  <a:gd name="T26" fmla="*/ 65 w 115"/>
                  <a:gd name="T27" fmla="*/ 53 h 147"/>
                  <a:gd name="T28" fmla="*/ 66 w 115"/>
                  <a:gd name="T29" fmla="*/ 26 h 147"/>
                  <a:gd name="T30" fmla="*/ 65 w 115"/>
                  <a:gd name="T31" fmla="*/ 26 h 147"/>
                  <a:gd name="T32" fmla="*/ 52 w 115"/>
                  <a:gd name="T33" fmla="*/ 53 h 147"/>
                  <a:gd name="T34" fmla="*/ 32 w 115"/>
                  <a:gd name="T35" fmla="*/ 85 h 147"/>
                  <a:gd name="T36" fmla="*/ 32 w 115"/>
                  <a:gd name="T37" fmla="*/ 86 h 147"/>
                  <a:gd name="T38" fmla="*/ 65 w 115"/>
                  <a:gd name="T39" fmla="*/ 8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5" h="147">
                    <a:moveTo>
                      <a:pt x="65" y="147"/>
                    </a:moveTo>
                    <a:cubicBezTo>
                      <a:pt x="65" y="112"/>
                      <a:pt x="65" y="112"/>
                      <a:pt x="65" y="11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8" y="86"/>
                      <a:pt x="98" y="86"/>
                      <a:pt x="98" y="86"/>
                    </a:cubicBezTo>
                    <a:cubicBezTo>
                      <a:pt x="115" y="86"/>
                      <a:pt x="115" y="86"/>
                      <a:pt x="115" y="86"/>
                    </a:cubicBezTo>
                    <a:cubicBezTo>
                      <a:pt x="115" y="112"/>
                      <a:pt x="115" y="112"/>
                      <a:pt x="115" y="112"/>
                    </a:cubicBezTo>
                    <a:cubicBezTo>
                      <a:pt x="98" y="112"/>
                      <a:pt x="98" y="112"/>
                      <a:pt x="98" y="112"/>
                    </a:cubicBezTo>
                    <a:cubicBezTo>
                      <a:pt x="98" y="147"/>
                      <a:pt x="98" y="147"/>
                      <a:pt x="98" y="147"/>
                    </a:cubicBezTo>
                    <a:lnTo>
                      <a:pt x="65" y="147"/>
                    </a:lnTo>
                    <a:close/>
                    <a:moveTo>
                      <a:pt x="65" y="86"/>
                    </a:move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44"/>
                      <a:pt x="66" y="35"/>
                      <a:pt x="66" y="2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1" y="35"/>
                      <a:pt x="57" y="44"/>
                      <a:pt x="52" y="53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2" y="86"/>
                      <a:pt x="32" y="86"/>
                      <a:pt x="32" y="86"/>
                    </a:cubicBezTo>
                    <a:lnTo>
                      <a:pt x="65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4" name="iṣ1îḋé"/>
              <p:cNvSpPr/>
              <p:nvPr/>
            </p:nvSpPr>
            <p:spPr bwMode="auto">
              <a:xfrm>
                <a:off x="4843463" y="2130425"/>
                <a:ext cx="136525" cy="109538"/>
              </a:xfrm>
              <a:custGeom>
                <a:avLst/>
                <a:gdLst>
                  <a:gd name="T0" fmla="*/ 81 w 187"/>
                  <a:gd name="T1" fmla="*/ 44 h 152"/>
                  <a:gd name="T2" fmla="*/ 41 w 187"/>
                  <a:gd name="T3" fmla="*/ 91 h 152"/>
                  <a:gd name="T4" fmla="*/ 0 w 187"/>
                  <a:gd name="T5" fmla="*/ 46 h 152"/>
                  <a:gd name="T6" fmla="*/ 42 w 187"/>
                  <a:gd name="T7" fmla="*/ 0 h 152"/>
                  <a:gd name="T8" fmla="*/ 81 w 187"/>
                  <a:gd name="T9" fmla="*/ 44 h 152"/>
                  <a:gd name="T10" fmla="*/ 26 w 187"/>
                  <a:gd name="T11" fmla="*/ 45 h 152"/>
                  <a:gd name="T12" fmla="*/ 41 w 187"/>
                  <a:gd name="T13" fmla="*/ 72 h 152"/>
                  <a:gd name="T14" fmla="*/ 56 w 187"/>
                  <a:gd name="T15" fmla="*/ 45 h 152"/>
                  <a:gd name="T16" fmla="*/ 41 w 187"/>
                  <a:gd name="T17" fmla="*/ 19 h 152"/>
                  <a:gd name="T18" fmla="*/ 26 w 187"/>
                  <a:gd name="T19" fmla="*/ 45 h 152"/>
                  <a:gd name="T20" fmla="*/ 42 w 187"/>
                  <a:gd name="T21" fmla="*/ 152 h 152"/>
                  <a:gd name="T22" fmla="*/ 127 w 187"/>
                  <a:gd name="T23" fmla="*/ 0 h 152"/>
                  <a:gd name="T24" fmla="*/ 145 w 187"/>
                  <a:gd name="T25" fmla="*/ 0 h 152"/>
                  <a:gd name="T26" fmla="*/ 61 w 187"/>
                  <a:gd name="T27" fmla="*/ 152 h 152"/>
                  <a:gd name="T28" fmla="*/ 42 w 187"/>
                  <a:gd name="T29" fmla="*/ 152 h 152"/>
                  <a:gd name="T30" fmla="*/ 187 w 187"/>
                  <a:gd name="T31" fmla="*/ 105 h 152"/>
                  <a:gd name="T32" fmla="*/ 147 w 187"/>
                  <a:gd name="T33" fmla="*/ 152 h 152"/>
                  <a:gd name="T34" fmla="*/ 106 w 187"/>
                  <a:gd name="T35" fmla="*/ 107 h 152"/>
                  <a:gd name="T36" fmla="*/ 148 w 187"/>
                  <a:gd name="T37" fmla="*/ 61 h 152"/>
                  <a:gd name="T38" fmla="*/ 187 w 187"/>
                  <a:gd name="T39" fmla="*/ 105 h 152"/>
                  <a:gd name="T40" fmla="*/ 132 w 187"/>
                  <a:gd name="T41" fmla="*/ 106 h 152"/>
                  <a:gd name="T42" fmla="*/ 147 w 187"/>
                  <a:gd name="T43" fmla="*/ 133 h 152"/>
                  <a:gd name="T44" fmla="*/ 162 w 187"/>
                  <a:gd name="T45" fmla="*/ 106 h 152"/>
                  <a:gd name="T46" fmla="*/ 147 w 187"/>
                  <a:gd name="T47" fmla="*/ 80 h 152"/>
                  <a:gd name="T48" fmla="*/ 132 w 187"/>
                  <a:gd name="T49" fmla="*/ 10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7" h="152">
                    <a:moveTo>
                      <a:pt x="81" y="44"/>
                    </a:moveTo>
                    <a:cubicBezTo>
                      <a:pt x="81" y="75"/>
                      <a:pt x="62" y="91"/>
                      <a:pt x="41" y="91"/>
                    </a:cubicBezTo>
                    <a:cubicBezTo>
                      <a:pt x="18" y="91"/>
                      <a:pt x="0" y="74"/>
                      <a:pt x="0" y="46"/>
                    </a:cubicBezTo>
                    <a:cubicBezTo>
                      <a:pt x="0" y="20"/>
                      <a:pt x="17" y="0"/>
                      <a:pt x="42" y="0"/>
                    </a:cubicBezTo>
                    <a:cubicBezTo>
                      <a:pt x="67" y="0"/>
                      <a:pt x="81" y="19"/>
                      <a:pt x="81" y="44"/>
                    </a:cubicBezTo>
                    <a:close/>
                    <a:moveTo>
                      <a:pt x="26" y="45"/>
                    </a:moveTo>
                    <a:cubicBezTo>
                      <a:pt x="26" y="61"/>
                      <a:pt x="31" y="72"/>
                      <a:pt x="41" y="72"/>
                    </a:cubicBezTo>
                    <a:cubicBezTo>
                      <a:pt x="51" y="72"/>
                      <a:pt x="56" y="62"/>
                      <a:pt x="56" y="45"/>
                    </a:cubicBezTo>
                    <a:cubicBezTo>
                      <a:pt x="56" y="30"/>
                      <a:pt x="52" y="19"/>
                      <a:pt x="41" y="19"/>
                    </a:cubicBezTo>
                    <a:cubicBezTo>
                      <a:pt x="31" y="19"/>
                      <a:pt x="26" y="31"/>
                      <a:pt x="26" y="45"/>
                    </a:cubicBezTo>
                    <a:close/>
                    <a:moveTo>
                      <a:pt x="42" y="152"/>
                    </a:moveTo>
                    <a:cubicBezTo>
                      <a:pt x="127" y="0"/>
                      <a:pt x="127" y="0"/>
                      <a:pt x="127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61" y="152"/>
                      <a:pt x="61" y="152"/>
                      <a:pt x="61" y="152"/>
                    </a:cubicBezTo>
                    <a:lnTo>
                      <a:pt x="42" y="152"/>
                    </a:lnTo>
                    <a:close/>
                    <a:moveTo>
                      <a:pt x="187" y="105"/>
                    </a:moveTo>
                    <a:cubicBezTo>
                      <a:pt x="187" y="136"/>
                      <a:pt x="168" y="152"/>
                      <a:pt x="147" y="152"/>
                    </a:cubicBezTo>
                    <a:cubicBezTo>
                      <a:pt x="124" y="152"/>
                      <a:pt x="107" y="135"/>
                      <a:pt x="106" y="107"/>
                    </a:cubicBezTo>
                    <a:cubicBezTo>
                      <a:pt x="106" y="81"/>
                      <a:pt x="123" y="61"/>
                      <a:pt x="148" y="61"/>
                    </a:cubicBezTo>
                    <a:cubicBezTo>
                      <a:pt x="173" y="61"/>
                      <a:pt x="187" y="80"/>
                      <a:pt x="187" y="105"/>
                    </a:cubicBezTo>
                    <a:close/>
                    <a:moveTo>
                      <a:pt x="132" y="106"/>
                    </a:moveTo>
                    <a:cubicBezTo>
                      <a:pt x="132" y="122"/>
                      <a:pt x="137" y="133"/>
                      <a:pt x="147" y="133"/>
                    </a:cubicBezTo>
                    <a:cubicBezTo>
                      <a:pt x="157" y="133"/>
                      <a:pt x="162" y="123"/>
                      <a:pt x="162" y="106"/>
                    </a:cubicBezTo>
                    <a:cubicBezTo>
                      <a:pt x="162" y="92"/>
                      <a:pt x="158" y="80"/>
                      <a:pt x="147" y="80"/>
                    </a:cubicBezTo>
                    <a:cubicBezTo>
                      <a:pt x="137" y="80"/>
                      <a:pt x="132" y="92"/>
                      <a:pt x="132" y="1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5" name="î$ḻiḋè"/>
              <p:cNvSpPr/>
              <p:nvPr/>
            </p:nvSpPr>
            <p:spPr bwMode="auto">
              <a:xfrm>
                <a:off x="3813175" y="2463800"/>
                <a:ext cx="76200" cy="112713"/>
              </a:xfrm>
              <a:custGeom>
                <a:avLst/>
                <a:gdLst>
                  <a:gd name="T0" fmla="*/ 7 w 104"/>
                  <a:gd name="T1" fmla="*/ 116 h 153"/>
                  <a:gd name="T2" fmla="*/ 42 w 104"/>
                  <a:gd name="T3" fmla="*/ 125 h 153"/>
                  <a:gd name="T4" fmla="*/ 68 w 104"/>
                  <a:gd name="T5" fmla="*/ 106 h 153"/>
                  <a:gd name="T6" fmla="*/ 39 w 104"/>
                  <a:gd name="T7" fmla="*/ 85 h 153"/>
                  <a:gd name="T8" fmla="*/ 25 w 104"/>
                  <a:gd name="T9" fmla="*/ 85 h 153"/>
                  <a:gd name="T10" fmla="*/ 25 w 104"/>
                  <a:gd name="T11" fmla="*/ 60 h 153"/>
                  <a:gd name="T12" fmla="*/ 38 w 104"/>
                  <a:gd name="T13" fmla="*/ 60 h 153"/>
                  <a:gd name="T14" fmla="*/ 64 w 104"/>
                  <a:gd name="T15" fmla="*/ 43 h 153"/>
                  <a:gd name="T16" fmla="*/ 43 w 104"/>
                  <a:gd name="T17" fmla="*/ 28 h 153"/>
                  <a:gd name="T18" fmla="*/ 12 w 104"/>
                  <a:gd name="T19" fmla="*/ 36 h 153"/>
                  <a:gd name="T20" fmla="*/ 5 w 104"/>
                  <a:gd name="T21" fmla="*/ 11 h 153"/>
                  <a:gd name="T22" fmla="*/ 50 w 104"/>
                  <a:gd name="T23" fmla="*/ 0 h 153"/>
                  <a:gd name="T24" fmla="*/ 99 w 104"/>
                  <a:gd name="T25" fmla="*/ 37 h 153"/>
                  <a:gd name="T26" fmla="*/ 72 w 104"/>
                  <a:gd name="T27" fmla="*/ 71 h 153"/>
                  <a:gd name="T28" fmla="*/ 72 w 104"/>
                  <a:gd name="T29" fmla="*/ 72 h 153"/>
                  <a:gd name="T30" fmla="*/ 104 w 104"/>
                  <a:gd name="T31" fmla="*/ 107 h 153"/>
                  <a:gd name="T32" fmla="*/ 44 w 104"/>
                  <a:gd name="T33" fmla="*/ 153 h 153"/>
                  <a:gd name="T34" fmla="*/ 0 w 104"/>
                  <a:gd name="T35" fmla="*/ 142 h 153"/>
                  <a:gd name="T36" fmla="*/ 7 w 104"/>
                  <a:gd name="T37" fmla="*/ 11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4" h="153">
                    <a:moveTo>
                      <a:pt x="7" y="116"/>
                    </a:moveTo>
                    <a:cubicBezTo>
                      <a:pt x="13" y="119"/>
                      <a:pt x="27" y="125"/>
                      <a:pt x="42" y="125"/>
                    </a:cubicBezTo>
                    <a:cubicBezTo>
                      <a:pt x="59" y="125"/>
                      <a:pt x="68" y="117"/>
                      <a:pt x="68" y="106"/>
                    </a:cubicBezTo>
                    <a:cubicBezTo>
                      <a:pt x="68" y="91"/>
                      <a:pt x="54" y="85"/>
                      <a:pt x="39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50" y="60"/>
                      <a:pt x="64" y="55"/>
                      <a:pt x="64" y="43"/>
                    </a:cubicBezTo>
                    <a:cubicBezTo>
                      <a:pt x="64" y="34"/>
                      <a:pt x="57" y="28"/>
                      <a:pt x="43" y="28"/>
                    </a:cubicBezTo>
                    <a:cubicBezTo>
                      <a:pt x="31" y="28"/>
                      <a:pt x="18" y="33"/>
                      <a:pt x="12" y="3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6"/>
                      <a:pt x="31" y="0"/>
                      <a:pt x="50" y="0"/>
                    </a:cubicBezTo>
                    <a:cubicBezTo>
                      <a:pt x="82" y="0"/>
                      <a:pt x="99" y="17"/>
                      <a:pt x="99" y="37"/>
                    </a:cubicBezTo>
                    <a:cubicBezTo>
                      <a:pt x="99" y="53"/>
                      <a:pt x="90" y="65"/>
                      <a:pt x="72" y="71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90" y="75"/>
                      <a:pt x="104" y="88"/>
                      <a:pt x="104" y="107"/>
                    </a:cubicBezTo>
                    <a:cubicBezTo>
                      <a:pt x="104" y="133"/>
                      <a:pt x="81" y="153"/>
                      <a:pt x="44" y="153"/>
                    </a:cubicBezTo>
                    <a:cubicBezTo>
                      <a:pt x="25" y="153"/>
                      <a:pt x="9" y="148"/>
                      <a:pt x="0" y="142"/>
                    </a:cubicBezTo>
                    <a:lnTo>
                      <a:pt x="7" y="1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6" name="íṡľiďê"/>
              <p:cNvSpPr/>
              <p:nvPr/>
            </p:nvSpPr>
            <p:spPr bwMode="auto">
              <a:xfrm>
                <a:off x="3903663" y="2463800"/>
                <a:ext cx="80963" cy="112713"/>
              </a:xfrm>
              <a:custGeom>
                <a:avLst/>
                <a:gdLst>
                  <a:gd name="T0" fmla="*/ 111 w 111"/>
                  <a:gd name="T1" fmla="*/ 76 h 153"/>
                  <a:gd name="T2" fmla="*/ 55 w 111"/>
                  <a:gd name="T3" fmla="*/ 153 h 153"/>
                  <a:gd name="T4" fmla="*/ 0 w 111"/>
                  <a:gd name="T5" fmla="*/ 77 h 153"/>
                  <a:gd name="T6" fmla="*/ 56 w 111"/>
                  <a:gd name="T7" fmla="*/ 0 h 153"/>
                  <a:gd name="T8" fmla="*/ 111 w 111"/>
                  <a:gd name="T9" fmla="*/ 76 h 153"/>
                  <a:gd name="T10" fmla="*/ 34 w 111"/>
                  <a:gd name="T11" fmla="*/ 77 h 153"/>
                  <a:gd name="T12" fmla="*/ 56 w 111"/>
                  <a:gd name="T13" fmla="*/ 126 h 153"/>
                  <a:gd name="T14" fmla="*/ 76 w 111"/>
                  <a:gd name="T15" fmla="*/ 76 h 153"/>
                  <a:gd name="T16" fmla="*/ 55 w 111"/>
                  <a:gd name="T17" fmla="*/ 26 h 153"/>
                  <a:gd name="T18" fmla="*/ 34 w 111"/>
                  <a:gd name="T19" fmla="*/ 7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53">
                    <a:moveTo>
                      <a:pt x="111" y="76"/>
                    </a:moveTo>
                    <a:cubicBezTo>
                      <a:pt x="111" y="121"/>
                      <a:pt x="92" y="153"/>
                      <a:pt x="55" y="153"/>
                    </a:cubicBezTo>
                    <a:cubicBezTo>
                      <a:pt x="17" y="153"/>
                      <a:pt x="0" y="118"/>
                      <a:pt x="0" y="77"/>
                    </a:cubicBezTo>
                    <a:cubicBezTo>
                      <a:pt x="0" y="34"/>
                      <a:pt x="18" y="0"/>
                      <a:pt x="56" y="0"/>
                    </a:cubicBezTo>
                    <a:cubicBezTo>
                      <a:pt x="95" y="0"/>
                      <a:pt x="111" y="35"/>
                      <a:pt x="111" y="76"/>
                    </a:cubicBezTo>
                    <a:close/>
                    <a:moveTo>
                      <a:pt x="34" y="77"/>
                    </a:moveTo>
                    <a:cubicBezTo>
                      <a:pt x="34" y="110"/>
                      <a:pt x="42" y="126"/>
                      <a:pt x="56" y="126"/>
                    </a:cubicBezTo>
                    <a:cubicBezTo>
                      <a:pt x="69" y="126"/>
                      <a:pt x="76" y="110"/>
                      <a:pt x="76" y="76"/>
                    </a:cubicBezTo>
                    <a:cubicBezTo>
                      <a:pt x="76" y="44"/>
                      <a:pt x="69" y="26"/>
                      <a:pt x="55" y="26"/>
                    </a:cubicBezTo>
                    <a:cubicBezTo>
                      <a:pt x="43" y="26"/>
                      <a:pt x="34" y="42"/>
                      <a:pt x="34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7" name="íṥ1íḑè"/>
              <p:cNvSpPr/>
              <p:nvPr/>
            </p:nvSpPr>
            <p:spPr bwMode="auto">
              <a:xfrm>
                <a:off x="3994150" y="2463800"/>
                <a:ext cx="136525" cy="112713"/>
              </a:xfrm>
              <a:custGeom>
                <a:avLst/>
                <a:gdLst>
                  <a:gd name="T0" fmla="*/ 81 w 187"/>
                  <a:gd name="T1" fmla="*/ 44 h 153"/>
                  <a:gd name="T2" fmla="*/ 40 w 187"/>
                  <a:gd name="T3" fmla="*/ 91 h 153"/>
                  <a:gd name="T4" fmla="*/ 0 w 187"/>
                  <a:gd name="T5" fmla="*/ 47 h 153"/>
                  <a:gd name="T6" fmla="*/ 41 w 187"/>
                  <a:gd name="T7" fmla="*/ 0 h 153"/>
                  <a:gd name="T8" fmla="*/ 81 w 187"/>
                  <a:gd name="T9" fmla="*/ 44 h 153"/>
                  <a:gd name="T10" fmla="*/ 26 w 187"/>
                  <a:gd name="T11" fmla="*/ 46 h 153"/>
                  <a:gd name="T12" fmla="*/ 41 w 187"/>
                  <a:gd name="T13" fmla="*/ 72 h 153"/>
                  <a:gd name="T14" fmla="*/ 55 w 187"/>
                  <a:gd name="T15" fmla="*/ 46 h 153"/>
                  <a:gd name="T16" fmla="*/ 41 w 187"/>
                  <a:gd name="T17" fmla="*/ 19 h 153"/>
                  <a:gd name="T18" fmla="*/ 26 w 187"/>
                  <a:gd name="T19" fmla="*/ 46 h 153"/>
                  <a:gd name="T20" fmla="*/ 42 w 187"/>
                  <a:gd name="T21" fmla="*/ 153 h 153"/>
                  <a:gd name="T22" fmla="*/ 126 w 187"/>
                  <a:gd name="T23" fmla="*/ 0 h 153"/>
                  <a:gd name="T24" fmla="*/ 145 w 187"/>
                  <a:gd name="T25" fmla="*/ 0 h 153"/>
                  <a:gd name="T26" fmla="*/ 60 w 187"/>
                  <a:gd name="T27" fmla="*/ 153 h 153"/>
                  <a:gd name="T28" fmla="*/ 42 w 187"/>
                  <a:gd name="T29" fmla="*/ 153 h 153"/>
                  <a:gd name="T30" fmla="*/ 187 w 187"/>
                  <a:gd name="T31" fmla="*/ 105 h 153"/>
                  <a:gd name="T32" fmla="*/ 146 w 187"/>
                  <a:gd name="T33" fmla="*/ 152 h 153"/>
                  <a:gd name="T34" fmla="*/ 106 w 187"/>
                  <a:gd name="T35" fmla="*/ 108 h 153"/>
                  <a:gd name="T36" fmla="*/ 147 w 187"/>
                  <a:gd name="T37" fmla="*/ 62 h 153"/>
                  <a:gd name="T38" fmla="*/ 187 w 187"/>
                  <a:gd name="T39" fmla="*/ 105 h 153"/>
                  <a:gd name="T40" fmla="*/ 132 w 187"/>
                  <a:gd name="T41" fmla="*/ 107 h 153"/>
                  <a:gd name="T42" fmla="*/ 147 w 187"/>
                  <a:gd name="T43" fmla="*/ 133 h 153"/>
                  <a:gd name="T44" fmla="*/ 161 w 187"/>
                  <a:gd name="T45" fmla="*/ 107 h 153"/>
                  <a:gd name="T46" fmla="*/ 147 w 187"/>
                  <a:gd name="T47" fmla="*/ 80 h 153"/>
                  <a:gd name="T48" fmla="*/ 132 w 187"/>
                  <a:gd name="T49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7" h="153">
                    <a:moveTo>
                      <a:pt x="81" y="44"/>
                    </a:moveTo>
                    <a:cubicBezTo>
                      <a:pt x="81" y="75"/>
                      <a:pt x="61" y="91"/>
                      <a:pt x="40" y="91"/>
                    </a:cubicBezTo>
                    <a:cubicBezTo>
                      <a:pt x="18" y="91"/>
                      <a:pt x="0" y="74"/>
                      <a:pt x="0" y="47"/>
                    </a:cubicBezTo>
                    <a:cubicBezTo>
                      <a:pt x="0" y="20"/>
                      <a:pt x="16" y="0"/>
                      <a:pt x="41" y="0"/>
                    </a:cubicBezTo>
                    <a:cubicBezTo>
                      <a:pt x="67" y="0"/>
                      <a:pt x="81" y="19"/>
                      <a:pt x="81" y="44"/>
                    </a:cubicBezTo>
                    <a:close/>
                    <a:moveTo>
                      <a:pt x="26" y="46"/>
                    </a:moveTo>
                    <a:cubicBezTo>
                      <a:pt x="26" y="61"/>
                      <a:pt x="31" y="72"/>
                      <a:pt x="41" y="72"/>
                    </a:cubicBezTo>
                    <a:cubicBezTo>
                      <a:pt x="51" y="72"/>
                      <a:pt x="55" y="62"/>
                      <a:pt x="55" y="46"/>
                    </a:cubicBezTo>
                    <a:cubicBezTo>
                      <a:pt x="55" y="31"/>
                      <a:pt x="51" y="19"/>
                      <a:pt x="41" y="19"/>
                    </a:cubicBezTo>
                    <a:cubicBezTo>
                      <a:pt x="30" y="19"/>
                      <a:pt x="26" y="31"/>
                      <a:pt x="26" y="46"/>
                    </a:cubicBezTo>
                    <a:close/>
                    <a:moveTo>
                      <a:pt x="42" y="153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60" y="153"/>
                      <a:pt x="60" y="153"/>
                      <a:pt x="60" y="153"/>
                    </a:cubicBezTo>
                    <a:lnTo>
                      <a:pt x="42" y="153"/>
                    </a:lnTo>
                    <a:close/>
                    <a:moveTo>
                      <a:pt x="187" y="105"/>
                    </a:moveTo>
                    <a:cubicBezTo>
                      <a:pt x="187" y="136"/>
                      <a:pt x="167" y="152"/>
                      <a:pt x="146" y="152"/>
                    </a:cubicBezTo>
                    <a:cubicBezTo>
                      <a:pt x="124" y="152"/>
                      <a:pt x="106" y="135"/>
                      <a:pt x="106" y="108"/>
                    </a:cubicBezTo>
                    <a:cubicBezTo>
                      <a:pt x="106" y="81"/>
                      <a:pt x="122" y="62"/>
                      <a:pt x="147" y="62"/>
                    </a:cubicBezTo>
                    <a:cubicBezTo>
                      <a:pt x="173" y="62"/>
                      <a:pt x="187" y="80"/>
                      <a:pt x="187" y="105"/>
                    </a:cubicBezTo>
                    <a:close/>
                    <a:moveTo>
                      <a:pt x="132" y="107"/>
                    </a:moveTo>
                    <a:cubicBezTo>
                      <a:pt x="132" y="122"/>
                      <a:pt x="137" y="133"/>
                      <a:pt x="147" y="133"/>
                    </a:cubicBezTo>
                    <a:cubicBezTo>
                      <a:pt x="157" y="133"/>
                      <a:pt x="161" y="123"/>
                      <a:pt x="161" y="107"/>
                    </a:cubicBezTo>
                    <a:cubicBezTo>
                      <a:pt x="161" y="92"/>
                      <a:pt x="157" y="80"/>
                      <a:pt x="147" y="80"/>
                    </a:cubicBezTo>
                    <a:cubicBezTo>
                      <a:pt x="136" y="80"/>
                      <a:pt x="132" y="92"/>
                      <a:pt x="132" y="10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8" name="iSlîḍé"/>
              <p:cNvSpPr/>
              <p:nvPr/>
            </p:nvSpPr>
            <p:spPr bwMode="auto">
              <a:xfrm>
                <a:off x="4210050" y="1457325"/>
                <a:ext cx="76200" cy="107950"/>
              </a:xfrm>
              <a:custGeom>
                <a:avLst/>
                <a:gdLst>
                  <a:gd name="T0" fmla="*/ 0 w 104"/>
                  <a:gd name="T1" fmla="*/ 149 h 149"/>
                  <a:gd name="T2" fmla="*/ 0 w 104"/>
                  <a:gd name="T3" fmla="*/ 128 h 149"/>
                  <a:gd name="T4" fmla="*/ 19 w 104"/>
                  <a:gd name="T5" fmla="*/ 111 h 149"/>
                  <a:gd name="T6" fmla="*/ 67 w 104"/>
                  <a:gd name="T7" fmla="*/ 49 h 149"/>
                  <a:gd name="T8" fmla="*/ 43 w 104"/>
                  <a:gd name="T9" fmla="*/ 27 h 149"/>
                  <a:gd name="T10" fmla="*/ 11 w 104"/>
                  <a:gd name="T11" fmla="*/ 40 h 149"/>
                  <a:gd name="T12" fmla="*/ 2 w 104"/>
                  <a:gd name="T13" fmla="*/ 15 h 149"/>
                  <a:gd name="T14" fmla="*/ 50 w 104"/>
                  <a:gd name="T15" fmla="*/ 0 h 149"/>
                  <a:gd name="T16" fmla="*/ 102 w 104"/>
                  <a:gd name="T17" fmla="*/ 46 h 149"/>
                  <a:gd name="T18" fmla="*/ 62 w 104"/>
                  <a:gd name="T19" fmla="*/ 109 h 149"/>
                  <a:gd name="T20" fmla="*/ 49 w 104"/>
                  <a:gd name="T21" fmla="*/ 121 h 149"/>
                  <a:gd name="T22" fmla="*/ 49 w 104"/>
                  <a:gd name="T23" fmla="*/ 121 h 149"/>
                  <a:gd name="T24" fmla="*/ 104 w 104"/>
                  <a:gd name="T25" fmla="*/ 121 h 149"/>
                  <a:gd name="T26" fmla="*/ 104 w 104"/>
                  <a:gd name="T27" fmla="*/ 149 h 149"/>
                  <a:gd name="T28" fmla="*/ 0 w 104"/>
                  <a:gd name="T2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4" h="149">
                    <a:moveTo>
                      <a:pt x="0" y="149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19" y="111"/>
                      <a:pt x="19" y="111"/>
                      <a:pt x="19" y="111"/>
                    </a:cubicBezTo>
                    <a:cubicBezTo>
                      <a:pt x="51" y="83"/>
                      <a:pt x="67" y="66"/>
                      <a:pt x="67" y="49"/>
                    </a:cubicBezTo>
                    <a:cubicBezTo>
                      <a:pt x="67" y="37"/>
                      <a:pt x="60" y="27"/>
                      <a:pt x="43" y="27"/>
                    </a:cubicBezTo>
                    <a:cubicBezTo>
                      <a:pt x="30" y="27"/>
                      <a:pt x="19" y="34"/>
                      <a:pt x="11" y="40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3" y="6"/>
                      <a:pt x="30" y="0"/>
                      <a:pt x="50" y="0"/>
                    </a:cubicBezTo>
                    <a:cubicBezTo>
                      <a:pt x="83" y="0"/>
                      <a:pt x="102" y="19"/>
                      <a:pt x="102" y="46"/>
                    </a:cubicBezTo>
                    <a:cubicBezTo>
                      <a:pt x="102" y="71"/>
                      <a:pt x="84" y="90"/>
                      <a:pt x="62" y="109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104" y="121"/>
                      <a:pt x="104" y="121"/>
                      <a:pt x="104" y="121"/>
                    </a:cubicBezTo>
                    <a:cubicBezTo>
                      <a:pt x="104" y="149"/>
                      <a:pt x="104" y="149"/>
                      <a:pt x="104" y="149"/>
                    </a:cubicBez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9" name="î$1îďé"/>
              <p:cNvSpPr/>
              <p:nvPr/>
            </p:nvSpPr>
            <p:spPr bwMode="auto">
              <a:xfrm>
                <a:off x="4300538" y="1457325"/>
                <a:ext cx="80963" cy="111125"/>
              </a:xfrm>
              <a:custGeom>
                <a:avLst/>
                <a:gdLst>
                  <a:gd name="T0" fmla="*/ 111 w 111"/>
                  <a:gd name="T1" fmla="*/ 75 h 152"/>
                  <a:gd name="T2" fmla="*/ 55 w 111"/>
                  <a:gd name="T3" fmla="*/ 152 h 152"/>
                  <a:gd name="T4" fmla="*/ 0 w 111"/>
                  <a:gd name="T5" fmla="*/ 76 h 152"/>
                  <a:gd name="T6" fmla="*/ 56 w 111"/>
                  <a:gd name="T7" fmla="*/ 0 h 152"/>
                  <a:gd name="T8" fmla="*/ 111 w 111"/>
                  <a:gd name="T9" fmla="*/ 75 h 152"/>
                  <a:gd name="T10" fmla="*/ 35 w 111"/>
                  <a:gd name="T11" fmla="*/ 76 h 152"/>
                  <a:gd name="T12" fmla="*/ 56 w 111"/>
                  <a:gd name="T13" fmla="*/ 126 h 152"/>
                  <a:gd name="T14" fmla="*/ 77 w 111"/>
                  <a:gd name="T15" fmla="*/ 76 h 152"/>
                  <a:gd name="T16" fmla="*/ 56 w 111"/>
                  <a:gd name="T17" fmla="*/ 26 h 152"/>
                  <a:gd name="T18" fmla="*/ 35 w 111"/>
                  <a:gd name="T19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52">
                    <a:moveTo>
                      <a:pt x="111" y="75"/>
                    </a:moveTo>
                    <a:cubicBezTo>
                      <a:pt x="111" y="121"/>
                      <a:pt x="93" y="152"/>
                      <a:pt x="55" y="152"/>
                    </a:cubicBezTo>
                    <a:cubicBezTo>
                      <a:pt x="17" y="152"/>
                      <a:pt x="1" y="118"/>
                      <a:pt x="0" y="76"/>
                    </a:cubicBezTo>
                    <a:cubicBezTo>
                      <a:pt x="0" y="33"/>
                      <a:pt x="18" y="0"/>
                      <a:pt x="56" y="0"/>
                    </a:cubicBezTo>
                    <a:cubicBezTo>
                      <a:pt x="96" y="0"/>
                      <a:pt x="111" y="35"/>
                      <a:pt x="111" y="75"/>
                    </a:cubicBezTo>
                    <a:close/>
                    <a:moveTo>
                      <a:pt x="35" y="76"/>
                    </a:moveTo>
                    <a:cubicBezTo>
                      <a:pt x="35" y="110"/>
                      <a:pt x="43" y="126"/>
                      <a:pt x="56" y="126"/>
                    </a:cubicBezTo>
                    <a:cubicBezTo>
                      <a:pt x="70" y="126"/>
                      <a:pt x="77" y="109"/>
                      <a:pt x="77" y="76"/>
                    </a:cubicBezTo>
                    <a:cubicBezTo>
                      <a:pt x="77" y="43"/>
                      <a:pt x="70" y="26"/>
                      <a:pt x="56" y="26"/>
                    </a:cubicBezTo>
                    <a:cubicBezTo>
                      <a:pt x="43" y="26"/>
                      <a:pt x="35" y="42"/>
                      <a:pt x="35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0" name="íṣḷidé"/>
              <p:cNvSpPr/>
              <p:nvPr/>
            </p:nvSpPr>
            <p:spPr bwMode="auto">
              <a:xfrm>
                <a:off x="4391025" y="1457325"/>
                <a:ext cx="136525" cy="111125"/>
              </a:xfrm>
              <a:custGeom>
                <a:avLst/>
                <a:gdLst>
                  <a:gd name="T0" fmla="*/ 81 w 187"/>
                  <a:gd name="T1" fmla="*/ 43 h 152"/>
                  <a:gd name="T2" fmla="*/ 40 w 187"/>
                  <a:gd name="T3" fmla="*/ 90 h 152"/>
                  <a:gd name="T4" fmla="*/ 0 w 187"/>
                  <a:gd name="T5" fmla="*/ 46 h 152"/>
                  <a:gd name="T6" fmla="*/ 41 w 187"/>
                  <a:gd name="T7" fmla="*/ 0 h 152"/>
                  <a:gd name="T8" fmla="*/ 81 w 187"/>
                  <a:gd name="T9" fmla="*/ 43 h 152"/>
                  <a:gd name="T10" fmla="*/ 25 w 187"/>
                  <a:gd name="T11" fmla="*/ 45 h 152"/>
                  <a:gd name="T12" fmla="*/ 41 w 187"/>
                  <a:gd name="T13" fmla="*/ 71 h 152"/>
                  <a:gd name="T14" fmla="*/ 55 w 187"/>
                  <a:gd name="T15" fmla="*/ 45 h 152"/>
                  <a:gd name="T16" fmla="*/ 40 w 187"/>
                  <a:gd name="T17" fmla="*/ 18 h 152"/>
                  <a:gd name="T18" fmla="*/ 25 w 187"/>
                  <a:gd name="T19" fmla="*/ 45 h 152"/>
                  <a:gd name="T20" fmla="*/ 42 w 187"/>
                  <a:gd name="T21" fmla="*/ 152 h 152"/>
                  <a:gd name="T22" fmla="*/ 126 w 187"/>
                  <a:gd name="T23" fmla="*/ 0 h 152"/>
                  <a:gd name="T24" fmla="*/ 145 w 187"/>
                  <a:gd name="T25" fmla="*/ 0 h 152"/>
                  <a:gd name="T26" fmla="*/ 60 w 187"/>
                  <a:gd name="T27" fmla="*/ 152 h 152"/>
                  <a:gd name="T28" fmla="*/ 42 w 187"/>
                  <a:gd name="T29" fmla="*/ 152 h 152"/>
                  <a:gd name="T30" fmla="*/ 187 w 187"/>
                  <a:gd name="T31" fmla="*/ 104 h 152"/>
                  <a:gd name="T32" fmla="*/ 146 w 187"/>
                  <a:gd name="T33" fmla="*/ 151 h 152"/>
                  <a:gd name="T34" fmla="*/ 106 w 187"/>
                  <a:gd name="T35" fmla="*/ 107 h 152"/>
                  <a:gd name="T36" fmla="*/ 147 w 187"/>
                  <a:gd name="T37" fmla="*/ 61 h 152"/>
                  <a:gd name="T38" fmla="*/ 187 w 187"/>
                  <a:gd name="T39" fmla="*/ 104 h 152"/>
                  <a:gd name="T40" fmla="*/ 132 w 187"/>
                  <a:gd name="T41" fmla="*/ 106 h 152"/>
                  <a:gd name="T42" fmla="*/ 147 w 187"/>
                  <a:gd name="T43" fmla="*/ 133 h 152"/>
                  <a:gd name="T44" fmla="*/ 161 w 187"/>
                  <a:gd name="T45" fmla="*/ 106 h 152"/>
                  <a:gd name="T46" fmla="*/ 147 w 187"/>
                  <a:gd name="T47" fmla="*/ 80 h 152"/>
                  <a:gd name="T48" fmla="*/ 132 w 187"/>
                  <a:gd name="T49" fmla="*/ 10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7" h="152">
                    <a:moveTo>
                      <a:pt x="81" y="43"/>
                    </a:moveTo>
                    <a:cubicBezTo>
                      <a:pt x="81" y="74"/>
                      <a:pt x="61" y="90"/>
                      <a:pt x="40" y="90"/>
                    </a:cubicBezTo>
                    <a:cubicBezTo>
                      <a:pt x="18" y="90"/>
                      <a:pt x="0" y="73"/>
                      <a:pt x="0" y="46"/>
                    </a:cubicBezTo>
                    <a:cubicBezTo>
                      <a:pt x="0" y="20"/>
                      <a:pt x="16" y="0"/>
                      <a:pt x="41" y="0"/>
                    </a:cubicBezTo>
                    <a:cubicBezTo>
                      <a:pt x="66" y="0"/>
                      <a:pt x="81" y="18"/>
                      <a:pt x="81" y="43"/>
                    </a:cubicBezTo>
                    <a:close/>
                    <a:moveTo>
                      <a:pt x="25" y="45"/>
                    </a:moveTo>
                    <a:cubicBezTo>
                      <a:pt x="25" y="60"/>
                      <a:pt x="31" y="71"/>
                      <a:pt x="41" y="71"/>
                    </a:cubicBezTo>
                    <a:cubicBezTo>
                      <a:pt x="50" y="71"/>
                      <a:pt x="55" y="61"/>
                      <a:pt x="55" y="45"/>
                    </a:cubicBezTo>
                    <a:cubicBezTo>
                      <a:pt x="55" y="30"/>
                      <a:pt x="51" y="18"/>
                      <a:pt x="40" y="18"/>
                    </a:cubicBezTo>
                    <a:cubicBezTo>
                      <a:pt x="30" y="18"/>
                      <a:pt x="25" y="30"/>
                      <a:pt x="25" y="45"/>
                    </a:cubicBezTo>
                    <a:close/>
                    <a:moveTo>
                      <a:pt x="42" y="152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60" y="152"/>
                      <a:pt x="60" y="152"/>
                      <a:pt x="60" y="152"/>
                    </a:cubicBezTo>
                    <a:lnTo>
                      <a:pt x="42" y="152"/>
                    </a:lnTo>
                    <a:close/>
                    <a:moveTo>
                      <a:pt x="187" y="104"/>
                    </a:moveTo>
                    <a:cubicBezTo>
                      <a:pt x="187" y="135"/>
                      <a:pt x="167" y="151"/>
                      <a:pt x="146" y="151"/>
                    </a:cubicBezTo>
                    <a:cubicBezTo>
                      <a:pt x="124" y="151"/>
                      <a:pt x="106" y="135"/>
                      <a:pt x="106" y="107"/>
                    </a:cubicBezTo>
                    <a:cubicBezTo>
                      <a:pt x="106" y="81"/>
                      <a:pt x="122" y="61"/>
                      <a:pt x="147" y="61"/>
                    </a:cubicBezTo>
                    <a:cubicBezTo>
                      <a:pt x="172" y="61"/>
                      <a:pt x="187" y="79"/>
                      <a:pt x="187" y="104"/>
                    </a:cubicBezTo>
                    <a:close/>
                    <a:moveTo>
                      <a:pt x="132" y="106"/>
                    </a:moveTo>
                    <a:cubicBezTo>
                      <a:pt x="131" y="121"/>
                      <a:pt x="137" y="133"/>
                      <a:pt x="147" y="133"/>
                    </a:cubicBezTo>
                    <a:cubicBezTo>
                      <a:pt x="156" y="133"/>
                      <a:pt x="161" y="123"/>
                      <a:pt x="161" y="106"/>
                    </a:cubicBezTo>
                    <a:cubicBezTo>
                      <a:pt x="161" y="91"/>
                      <a:pt x="157" y="80"/>
                      <a:pt x="147" y="80"/>
                    </a:cubicBezTo>
                    <a:cubicBezTo>
                      <a:pt x="136" y="80"/>
                      <a:pt x="132" y="91"/>
                      <a:pt x="132" y="1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1" name="ïš1ïḓè"/>
              <p:cNvSpPr/>
              <p:nvPr/>
            </p:nvSpPr>
            <p:spPr bwMode="auto">
              <a:xfrm>
                <a:off x="3611563" y="1792288"/>
                <a:ext cx="49213" cy="107950"/>
              </a:xfrm>
              <a:custGeom>
                <a:avLst/>
                <a:gdLst>
                  <a:gd name="T0" fmla="*/ 16 w 31"/>
                  <a:gd name="T1" fmla="*/ 14 h 68"/>
                  <a:gd name="T2" fmla="*/ 15 w 31"/>
                  <a:gd name="T3" fmla="*/ 14 h 68"/>
                  <a:gd name="T4" fmla="*/ 2 w 31"/>
                  <a:gd name="T5" fmla="*/ 20 h 68"/>
                  <a:gd name="T6" fmla="*/ 0 w 31"/>
                  <a:gd name="T7" fmla="*/ 8 h 68"/>
                  <a:gd name="T8" fmla="*/ 18 w 31"/>
                  <a:gd name="T9" fmla="*/ 0 h 68"/>
                  <a:gd name="T10" fmla="*/ 31 w 31"/>
                  <a:gd name="T11" fmla="*/ 0 h 68"/>
                  <a:gd name="T12" fmla="*/ 31 w 31"/>
                  <a:gd name="T13" fmla="*/ 68 h 68"/>
                  <a:gd name="T14" fmla="*/ 16 w 31"/>
                  <a:gd name="T15" fmla="*/ 68 h 68"/>
                  <a:gd name="T16" fmla="*/ 16 w 31"/>
                  <a:gd name="T17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68">
                    <a:moveTo>
                      <a:pt x="16" y="14"/>
                    </a:moveTo>
                    <a:lnTo>
                      <a:pt x="15" y="14"/>
                    </a:lnTo>
                    <a:lnTo>
                      <a:pt x="2" y="20"/>
                    </a:lnTo>
                    <a:lnTo>
                      <a:pt x="0" y="8"/>
                    </a:lnTo>
                    <a:lnTo>
                      <a:pt x="18" y="0"/>
                    </a:lnTo>
                    <a:lnTo>
                      <a:pt x="31" y="0"/>
                    </a:lnTo>
                    <a:lnTo>
                      <a:pt x="31" y="68"/>
                    </a:lnTo>
                    <a:lnTo>
                      <a:pt x="16" y="68"/>
                    </a:lnTo>
                    <a:lnTo>
                      <a:pt x="16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2" name="i$ḻîḍe"/>
              <p:cNvSpPr/>
              <p:nvPr/>
            </p:nvSpPr>
            <p:spPr bwMode="auto">
              <a:xfrm>
                <a:off x="3694113" y="1790700"/>
                <a:ext cx="82550" cy="111125"/>
              </a:xfrm>
              <a:custGeom>
                <a:avLst/>
                <a:gdLst>
                  <a:gd name="T0" fmla="*/ 97 w 113"/>
                  <a:gd name="T1" fmla="*/ 27 h 152"/>
                  <a:gd name="T2" fmla="*/ 83 w 113"/>
                  <a:gd name="T3" fmla="*/ 27 h 152"/>
                  <a:gd name="T4" fmla="*/ 35 w 113"/>
                  <a:gd name="T5" fmla="*/ 63 h 152"/>
                  <a:gd name="T6" fmla="*/ 36 w 113"/>
                  <a:gd name="T7" fmla="*/ 63 h 152"/>
                  <a:gd name="T8" fmla="*/ 67 w 113"/>
                  <a:gd name="T9" fmla="*/ 51 h 152"/>
                  <a:gd name="T10" fmla="*/ 113 w 113"/>
                  <a:gd name="T11" fmla="*/ 99 h 152"/>
                  <a:gd name="T12" fmla="*/ 58 w 113"/>
                  <a:gd name="T13" fmla="*/ 152 h 152"/>
                  <a:gd name="T14" fmla="*/ 0 w 113"/>
                  <a:gd name="T15" fmla="*/ 88 h 152"/>
                  <a:gd name="T16" fmla="*/ 26 w 113"/>
                  <a:gd name="T17" fmla="*/ 22 h 152"/>
                  <a:gd name="T18" fmla="*/ 83 w 113"/>
                  <a:gd name="T19" fmla="*/ 1 h 152"/>
                  <a:gd name="T20" fmla="*/ 97 w 113"/>
                  <a:gd name="T21" fmla="*/ 0 h 152"/>
                  <a:gd name="T22" fmla="*/ 97 w 113"/>
                  <a:gd name="T23" fmla="*/ 27 h 152"/>
                  <a:gd name="T24" fmla="*/ 78 w 113"/>
                  <a:gd name="T25" fmla="*/ 101 h 152"/>
                  <a:gd name="T26" fmla="*/ 56 w 113"/>
                  <a:gd name="T27" fmla="*/ 75 h 152"/>
                  <a:gd name="T28" fmla="*/ 36 w 113"/>
                  <a:gd name="T29" fmla="*/ 88 h 152"/>
                  <a:gd name="T30" fmla="*/ 34 w 113"/>
                  <a:gd name="T31" fmla="*/ 97 h 152"/>
                  <a:gd name="T32" fmla="*/ 58 w 113"/>
                  <a:gd name="T33" fmla="*/ 127 h 152"/>
                  <a:gd name="T34" fmla="*/ 78 w 113"/>
                  <a:gd name="T35" fmla="*/ 10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3" h="152">
                    <a:moveTo>
                      <a:pt x="97" y="27"/>
                    </a:moveTo>
                    <a:cubicBezTo>
                      <a:pt x="93" y="27"/>
                      <a:pt x="89" y="27"/>
                      <a:pt x="83" y="27"/>
                    </a:cubicBezTo>
                    <a:cubicBezTo>
                      <a:pt x="53" y="30"/>
                      <a:pt x="39" y="45"/>
                      <a:pt x="35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43" y="55"/>
                      <a:pt x="53" y="51"/>
                      <a:pt x="67" y="51"/>
                    </a:cubicBezTo>
                    <a:cubicBezTo>
                      <a:pt x="92" y="51"/>
                      <a:pt x="113" y="68"/>
                      <a:pt x="113" y="99"/>
                    </a:cubicBezTo>
                    <a:cubicBezTo>
                      <a:pt x="113" y="128"/>
                      <a:pt x="90" y="152"/>
                      <a:pt x="58" y="152"/>
                    </a:cubicBezTo>
                    <a:cubicBezTo>
                      <a:pt x="19" y="152"/>
                      <a:pt x="0" y="123"/>
                      <a:pt x="0" y="88"/>
                    </a:cubicBezTo>
                    <a:cubicBezTo>
                      <a:pt x="0" y="60"/>
                      <a:pt x="10" y="37"/>
                      <a:pt x="26" y="22"/>
                    </a:cubicBezTo>
                    <a:cubicBezTo>
                      <a:pt x="41" y="9"/>
                      <a:pt x="60" y="2"/>
                      <a:pt x="83" y="1"/>
                    </a:cubicBezTo>
                    <a:cubicBezTo>
                      <a:pt x="89" y="0"/>
                      <a:pt x="93" y="0"/>
                      <a:pt x="97" y="0"/>
                    </a:cubicBezTo>
                    <a:lnTo>
                      <a:pt x="97" y="27"/>
                    </a:lnTo>
                    <a:close/>
                    <a:moveTo>
                      <a:pt x="78" y="101"/>
                    </a:moveTo>
                    <a:cubicBezTo>
                      <a:pt x="78" y="87"/>
                      <a:pt x="71" y="75"/>
                      <a:pt x="56" y="75"/>
                    </a:cubicBezTo>
                    <a:cubicBezTo>
                      <a:pt x="47" y="75"/>
                      <a:pt x="39" y="81"/>
                      <a:pt x="36" y="88"/>
                    </a:cubicBezTo>
                    <a:cubicBezTo>
                      <a:pt x="35" y="90"/>
                      <a:pt x="34" y="93"/>
                      <a:pt x="34" y="97"/>
                    </a:cubicBezTo>
                    <a:cubicBezTo>
                      <a:pt x="35" y="113"/>
                      <a:pt x="42" y="127"/>
                      <a:pt x="58" y="127"/>
                    </a:cubicBezTo>
                    <a:cubicBezTo>
                      <a:pt x="70" y="127"/>
                      <a:pt x="78" y="116"/>
                      <a:pt x="78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3" name="îṧ1ïḍe"/>
              <p:cNvSpPr/>
              <p:nvPr/>
            </p:nvSpPr>
            <p:spPr bwMode="auto">
              <a:xfrm>
                <a:off x="3786188" y="1790700"/>
                <a:ext cx="134938" cy="111125"/>
              </a:xfrm>
              <a:custGeom>
                <a:avLst/>
                <a:gdLst>
                  <a:gd name="T0" fmla="*/ 81 w 187"/>
                  <a:gd name="T1" fmla="*/ 44 h 152"/>
                  <a:gd name="T2" fmla="*/ 40 w 187"/>
                  <a:gd name="T3" fmla="*/ 90 h 152"/>
                  <a:gd name="T4" fmla="*/ 0 w 187"/>
                  <a:gd name="T5" fmla="*/ 46 h 152"/>
                  <a:gd name="T6" fmla="*/ 41 w 187"/>
                  <a:gd name="T7" fmla="*/ 0 h 152"/>
                  <a:gd name="T8" fmla="*/ 81 w 187"/>
                  <a:gd name="T9" fmla="*/ 44 h 152"/>
                  <a:gd name="T10" fmla="*/ 26 w 187"/>
                  <a:gd name="T11" fmla="*/ 45 h 152"/>
                  <a:gd name="T12" fmla="*/ 41 w 187"/>
                  <a:gd name="T13" fmla="*/ 72 h 152"/>
                  <a:gd name="T14" fmla="*/ 55 w 187"/>
                  <a:gd name="T15" fmla="*/ 45 h 152"/>
                  <a:gd name="T16" fmla="*/ 40 w 187"/>
                  <a:gd name="T17" fmla="*/ 19 h 152"/>
                  <a:gd name="T18" fmla="*/ 26 w 187"/>
                  <a:gd name="T19" fmla="*/ 45 h 152"/>
                  <a:gd name="T20" fmla="*/ 42 w 187"/>
                  <a:gd name="T21" fmla="*/ 152 h 152"/>
                  <a:gd name="T22" fmla="*/ 126 w 187"/>
                  <a:gd name="T23" fmla="*/ 0 h 152"/>
                  <a:gd name="T24" fmla="*/ 145 w 187"/>
                  <a:gd name="T25" fmla="*/ 0 h 152"/>
                  <a:gd name="T26" fmla="*/ 60 w 187"/>
                  <a:gd name="T27" fmla="*/ 152 h 152"/>
                  <a:gd name="T28" fmla="*/ 42 w 187"/>
                  <a:gd name="T29" fmla="*/ 152 h 152"/>
                  <a:gd name="T30" fmla="*/ 187 w 187"/>
                  <a:gd name="T31" fmla="*/ 105 h 152"/>
                  <a:gd name="T32" fmla="*/ 146 w 187"/>
                  <a:gd name="T33" fmla="*/ 152 h 152"/>
                  <a:gd name="T34" fmla="*/ 106 w 187"/>
                  <a:gd name="T35" fmla="*/ 107 h 152"/>
                  <a:gd name="T36" fmla="*/ 147 w 187"/>
                  <a:gd name="T37" fmla="*/ 61 h 152"/>
                  <a:gd name="T38" fmla="*/ 187 w 187"/>
                  <a:gd name="T39" fmla="*/ 105 h 152"/>
                  <a:gd name="T40" fmla="*/ 132 w 187"/>
                  <a:gd name="T41" fmla="*/ 106 h 152"/>
                  <a:gd name="T42" fmla="*/ 147 w 187"/>
                  <a:gd name="T43" fmla="*/ 133 h 152"/>
                  <a:gd name="T44" fmla="*/ 161 w 187"/>
                  <a:gd name="T45" fmla="*/ 106 h 152"/>
                  <a:gd name="T46" fmla="*/ 147 w 187"/>
                  <a:gd name="T47" fmla="*/ 80 h 152"/>
                  <a:gd name="T48" fmla="*/ 132 w 187"/>
                  <a:gd name="T49" fmla="*/ 10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7" h="152">
                    <a:moveTo>
                      <a:pt x="81" y="44"/>
                    </a:moveTo>
                    <a:cubicBezTo>
                      <a:pt x="81" y="74"/>
                      <a:pt x="61" y="90"/>
                      <a:pt x="40" y="90"/>
                    </a:cubicBezTo>
                    <a:cubicBezTo>
                      <a:pt x="18" y="90"/>
                      <a:pt x="0" y="74"/>
                      <a:pt x="0" y="46"/>
                    </a:cubicBezTo>
                    <a:cubicBezTo>
                      <a:pt x="0" y="20"/>
                      <a:pt x="16" y="0"/>
                      <a:pt x="41" y="0"/>
                    </a:cubicBezTo>
                    <a:cubicBezTo>
                      <a:pt x="67" y="0"/>
                      <a:pt x="81" y="18"/>
                      <a:pt x="81" y="44"/>
                    </a:cubicBezTo>
                    <a:close/>
                    <a:moveTo>
                      <a:pt x="26" y="45"/>
                    </a:moveTo>
                    <a:cubicBezTo>
                      <a:pt x="26" y="61"/>
                      <a:pt x="31" y="72"/>
                      <a:pt x="41" y="72"/>
                    </a:cubicBezTo>
                    <a:cubicBezTo>
                      <a:pt x="50" y="72"/>
                      <a:pt x="55" y="62"/>
                      <a:pt x="55" y="45"/>
                    </a:cubicBezTo>
                    <a:cubicBezTo>
                      <a:pt x="55" y="30"/>
                      <a:pt x="51" y="19"/>
                      <a:pt x="40" y="19"/>
                    </a:cubicBezTo>
                    <a:cubicBezTo>
                      <a:pt x="30" y="19"/>
                      <a:pt x="26" y="30"/>
                      <a:pt x="26" y="45"/>
                    </a:cubicBezTo>
                    <a:close/>
                    <a:moveTo>
                      <a:pt x="42" y="152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60" y="152"/>
                      <a:pt x="60" y="152"/>
                      <a:pt x="60" y="152"/>
                    </a:cubicBezTo>
                    <a:lnTo>
                      <a:pt x="42" y="152"/>
                    </a:lnTo>
                    <a:close/>
                    <a:moveTo>
                      <a:pt x="187" y="105"/>
                    </a:moveTo>
                    <a:cubicBezTo>
                      <a:pt x="187" y="135"/>
                      <a:pt x="167" y="152"/>
                      <a:pt x="146" y="152"/>
                    </a:cubicBezTo>
                    <a:cubicBezTo>
                      <a:pt x="124" y="152"/>
                      <a:pt x="106" y="135"/>
                      <a:pt x="106" y="107"/>
                    </a:cubicBezTo>
                    <a:cubicBezTo>
                      <a:pt x="106" y="81"/>
                      <a:pt x="122" y="61"/>
                      <a:pt x="147" y="61"/>
                    </a:cubicBezTo>
                    <a:cubicBezTo>
                      <a:pt x="172" y="61"/>
                      <a:pt x="187" y="80"/>
                      <a:pt x="187" y="105"/>
                    </a:cubicBezTo>
                    <a:close/>
                    <a:moveTo>
                      <a:pt x="132" y="106"/>
                    </a:moveTo>
                    <a:cubicBezTo>
                      <a:pt x="131" y="122"/>
                      <a:pt x="137" y="133"/>
                      <a:pt x="147" y="133"/>
                    </a:cubicBezTo>
                    <a:cubicBezTo>
                      <a:pt x="156" y="133"/>
                      <a:pt x="161" y="123"/>
                      <a:pt x="161" y="106"/>
                    </a:cubicBezTo>
                    <a:cubicBezTo>
                      <a:pt x="161" y="91"/>
                      <a:pt x="157" y="80"/>
                      <a:pt x="147" y="80"/>
                    </a:cubicBezTo>
                    <a:cubicBezTo>
                      <a:pt x="136" y="80"/>
                      <a:pt x="132" y="92"/>
                      <a:pt x="132" y="1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1057509" y="1645693"/>
              <a:ext cx="11079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生产报表</a:t>
              </a:r>
              <a:endParaRPr lang="en-US" altLang="zh-CN" dirty="0" smtClean="0"/>
            </a:p>
            <a:p>
              <a:r>
                <a:rPr lang="zh-CN" altLang="en-US" dirty="0"/>
                <a:t>产</a:t>
              </a:r>
              <a:r>
                <a:rPr lang="zh-CN" altLang="en-US" dirty="0" smtClean="0"/>
                <a:t>线情况</a:t>
              </a:r>
              <a:endParaRPr lang="en-US" altLang="zh-CN" dirty="0" smtClean="0"/>
            </a:p>
            <a:p>
              <a:r>
                <a:rPr lang="zh-CN" altLang="en-US" dirty="0">
                  <a:solidFill>
                    <a:srgbClr val="FF0000"/>
                  </a:solidFill>
                </a:rPr>
                <a:t>哪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里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来？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824" name="文本框 2823"/>
            <p:cNvSpPr txBox="1"/>
            <p:nvPr/>
          </p:nvSpPr>
          <p:spPr>
            <a:xfrm>
              <a:off x="3494748" y="5470071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客户需要的</a:t>
              </a:r>
              <a:endParaRPr lang="en-US" altLang="zh-CN" dirty="0" smtClean="0"/>
            </a:p>
            <a:p>
              <a:r>
                <a:rPr lang="zh-CN" altLang="en-US" dirty="0" smtClean="0"/>
                <a:t>产品生产资料</a:t>
              </a:r>
              <a:endParaRPr lang="en-US" altLang="zh-CN" dirty="0" smtClean="0"/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跟谁要？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825" name="文本框 2824"/>
            <p:cNvSpPr txBox="1"/>
            <p:nvPr/>
          </p:nvSpPr>
          <p:spPr>
            <a:xfrm>
              <a:off x="6126834" y="3698583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产品质量问题</a:t>
              </a:r>
              <a:endParaRPr lang="en-US" altLang="zh-CN" dirty="0" smtClean="0"/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最后才发现？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  <p:sp>
          <p:nvSpPr>
            <p:cNvPr id="6" name="丁字箭头 5"/>
            <p:cNvSpPr/>
            <p:nvPr/>
          </p:nvSpPr>
          <p:spPr>
            <a:xfrm rot="5400000">
              <a:off x="2476848" y="3176031"/>
              <a:ext cx="1751667" cy="1563922"/>
            </a:xfrm>
            <a:prstGeom prst="leftRightUp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774981" y="3759405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黑箱操作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272048" y="2257805"/>
            <a:ext cx="3707200" cy="3848912"/>
            <a:chOff x="8236879" y="2420397"/>
            <a:chExt cx="3707200" cy="3848912"/>
          </a:xfrm>
        </p:grpSpPr>
        <p:grpSp>
          <p:nvGrpSpPr>
            <p:cNvPr id="1460" name="5fa77efe-9d30-439c-a355-e0da6dbf280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8558029" y="4381543"/>
              <a:ext cx="2515281" cy="1887766"/>
              <a:chOff x="2755106" y="1123950"/>
              <a:chExt cx="6681788" cy="5014809"/>
            </a:xfrm>
          </p:grpSpPr>
          <p:sp>
            <p:nvSpPr>
              <p:cNvPr id="1461" name="ïṩľiḓe">
                <a:extLst>
                  <a:ext uri="{FF2B5EF4-FFF2-40B4-BE49-F238E27FC236}">
                    <a16:creationId xmlns:a16="http://schemas.microsoft.com/office/drawing/2014/main" id="{6AA27303-EB28-4AD6-898F-05D0F12DF859}"/>
                  </a:ext>
                </a:extLst>
              </p:cNvPr>
              <p:cNvSpPr/>
              <p:nvPr/>
            </p:nvSpPr>
            <p:spPr bwMode="auto">
              <a:xfrm>
                <a:off x="2755106" y="4776969"/>
                <a:ext cx="6681788" cy="1361790"/>
              </a:xfrm>
              <a:prstGeom prst="rect">
                <a:avLst/>
              </a:prstGeom>
              <a:solidFill>
                <a:srgbClr val="9AE8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2" name="ïśļîḑe">
                <a:extLst>
                  <a:ext uri="{FF2B5EF4-FFF2-40B4-BE49-F238E27FC236}">
                    <a16:creationId xmlns:a16="http://schemas.microsoft.com/office/drawing/2014/main" id="{CA5FA246-D692-4D63-9739-4135238F0F01}"/>
                  </a:ext>
                </a:extLst>
              </p:cNvPr>
              <p:cNvSpPr/>
              <p:nvPr/>
            </p:nvSpPr>
            <p:spPr bwMode="auto">
              <a:xfrm>
                <a:off x="2755106" y="3520377"/>
                <a:ext cx="1849630" cy="194211"/>
              </a:xfrm>
              <a:prstGeom prst="rect">
                <a:avLst/>
              </a:prstGeom>
              <a:solidFill>
                <a:srgbClr val="9AE8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3" name="îslíḍè">
                <a:extLst>
                  <a:ext uri="{FF2B5EF4-FFF2-40B4-BE49-F238E27FC236}">
                    <a16:creationId xmlns:a16="http://schemas.microsoft.com/office/drawing/2014/main" id="{7BE683FD-D046-4753-B31D-4FBEFE52AEBF}"/>
                  </a:ext>
                </a:extLst>
              </p:cNvPr>
              <p:cNvSpPr/>
              <p:nvPr/>
            </p:nvSpPr>
            <p:spPr bwMode="auto">
              <a:xfrm>
                <a:off x="7020815" y="1753980"/>
                <a:ext cx="1735184" cy="1086658"/>
              </a:xfrm>
              <a:prstGeom prst="rect">
                <a:avLst/>
              </a:prstGeom>
              <a:solidFill>
                <a:srgbClr val="FA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4" name="ïṥḷîḓè">
                <a:extLst>
                  <a:ext uri="{FF2B5EF4-FFF2-40B4-BE49-F238E27FC236}">
                    <a16:creationId xmlns:a16="http://schemas.microsoft.com/office/drawing/2014/main" id="{0406678F-9570-4447-A526-895398C602A6}"/>
                  </a:ext>
                </a:extLst>
              </p:cNvPr>
              <p:cNvSpPr/>
              <p:nvPr/>
            </p:nvSpPr>
            <p:spPr bwMode="auto">
              <a:xfrm>
                <a:off x="7167629" y="1893858"/>
                <a:ext cx="223112" cy="223112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5" name="i$ḷíḍê">
                <a:extLst>
                  <a:ext uri="{FF2B5EF4-FFF2-40B4-BE49-F238E27FC236}">
                    <a16:creationId xmlns:a16="http://schemas.microsoft.com/office/drawing/2014/main" id="{F8AFA89A-11E8-460C-8E7B-814A59B07711}"/>
                  </a:ext>
                </a:extLst>
              </p:cNvPr>
              <p:cNvSpPr/>
              <p:nvPr/>
            </p:nvSpPr>
            <p:spPr bwMode="auto">
              <a:xfrm>
                <a:off x="7468194" y="1893858"/>
                <a:ext cx="223112" cy="223112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6" name="iṩļíḓe">
                <a:extLst>
                  <a:ext uri="{FF2B5EF4-FFF2-40B4-BE49-F238E27FC236}">
                    <a16:creationId xmlns:a16="http://schemas.microsoft.com/office/drawing/2014/main" id="{A5DDC98D-D83F-46C2-891C-BDEB987DE392}"/>
                  </a:ext>
                </a:extLst>
              </p:cNvPr>
              <p:cNvSpPr/>
              <p:nvPr/>
            </p:nvSpPr>
            <p:spPr bwMode="auto">
              <a:xfrm>
                <a:off x="7768759" y="1893858"/>
                <a:ext cx="220800" cy="223112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7" name="íśľiḓê">
                <a:extLst>
                  <a:ext uri="{FF2B5EF4-FFF2-40B4-BE49-F238E27FC236}">
                    <a16:creationId xmlns:a16="http://schemas.microsoft.com/office/drawing/2014/main" id="{B06CD92C-50C8-4BAF-BB29-FBC46738351B}"/>
                  </a:ext>
                </a:extLst>
              </p:cNvPr>
              <p:cNvSpPr/>
              <p:nvPr/>
            </p:nvSpPr>
            <p:spPr bwMode="auto">
              <a:xfrm>
                <a:off x="8067012" y="1893858"/>
                <a:ext cx="224268" cy="223112"/>
              </a:xfrm>
              <a:prstGeom prst="rect">
                <a:avLst/>
              </a:prstGeom>
              <a:solidFill>
                <a:srgbClr val="FF45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8" name="îşľîḋê">
                <a:extLst>
                  <a:ext uri="{FF2B5EF4-FFF2-40B4-BE49-F238E27FC236}">
                    <a16:creationId xmlns:a16="http://schemas.microsoft.com/office/drawing/2014/main" id="{13125833-C91C-408E-946B-AEACB669D1F5}"/>
                  </a:ext>
                </a:extLst>
              </p:cNvPr>
              <p:cNvSpPr/>
              <p:nvPr/>
            </p:nvSpPr>
            <p:spPr bwMode="auto">
              <a:xfrm>
                <a:off x="8367577" y="1893858"/>
                <a:ext cx="224268" cy="223112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9" name="ïślïḑe">
                <a:extLst>
                  <a:ext uri="{FF2B5EF4-FFF2-40B4-BE49-F238E27FC236}">
                    <a16:creationId xmlns:a16="http://schemas.microsoft.com/office/drawing/2014/main" id="{62933C1D-722C-45D8-A901-1D94FEC10B9E}"/>
                  </a:ext>
                </a:extLst>
              </p:cNvPr>
              <p:cNvSpPr/>
              <p:nvPr/>
            </p:nvSpPr>
            <p:spPr bwMode="auto">
              <a:xfrm>
                <a:off x="7167629" y="2181707"/>
                <a:ext cx="223112" cy="223112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0" name="í$ḷiḓé">
                <a:extLst>
                  <a:ext uri="{FF2B5EF4-FFF2-40B4-BE49-F238E27FC236}">
                    <a16:creationId xmlns:a16="http://schemas.microsoft.com/office/drawing/2014/main" id="{4D014096-E563-4E6C-872A-5E21FE1D8226}"/>
                  </a:ext>
                </a:extLst>
              </p:cNvPr>
              <p:cNvSpPr/>
              <p:nvPr/>
            </p:nvSpPr>
            <p:spPr bwMode="auto">
              <a:xfrm>
                <a:off x="7468194" y="2181707"/>
                <a:ext cx="223112" cy="223112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1" name="íṣḻîḍe">
                <a:extLst>
                  <a:ext uri="{FF2B5EF4-FFF2-40B4-BE49-F238E27FC236}">
                    <a16:creationId xmlns:a16="http://schemas.microsoft.com/office/drawing/2014/main" id="{4C6D8A0B-F3DD-4160-B047-A428C05D00CE}"/>
                  </a:ext>
                </a:extLst>
              </p:cNvPr>
              <p:cNvSpPr/>
              <p:nvPr/>
            </p:nvSpPr>
            <p:spPr bwMode="auto">
              <a:xfrm>
                <a:off x="7768759" y="2181707"/>
                <a:ext cx="220800" cy="223112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2" name="îśliďe">
                <a:extLst>
                  <a:ext uri="{FF2B5EF4-FFF2-40B4-BE49-F238E27FC236}">
                    <a16:creationId xmlns:a16="http://schemas.microsoft.com/office/drawing/2014/main" id="{BFD38540-F4D7-4196-9AFF-292A342F653F}"/>
                  </a:ext>
                </a:extLst>
              </p:cNvPr>
              <p:cNvSpPr/>
              <p:nvPr/>
            </p:nvSpPr>
            <p:spPr bwMode="auto">
              <a:xfrm>
                <a:off x="8067012" y="2181707"/>
                <a:ext cx="224268" cy="223112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3" name="ïṧḷîḓé">
                <a:extLst>
                  <a:ext uri="{FF2B5EF4-FFF2-40B4-BE49-F238E27FC236}">
                    <a16:creationId xmlns:a16="http://schemas.microsoft.com/office/drawing/2014/main" id="{1DC32DB9-E259-42D7-BC6C-85BE724B9BC2}"/>
                  </a:ext>
                </a:extLst>
              </p:cNvPr>
              <p:cNvSpPr/>
              <p:nvPr/>
            </p:nvSpPr>
            <p:spPr bwMode="auto">
              <a:xfrm>
                <a:off x="8367577" y="2181707"/>
                <a:ext cx="224268" cy="223112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4" name="ïṣḻïḍe">
                <a:extLst>
                  <a:ext uri="{FF2B5EF4-FFF2-40B4-BE49-F238E27FC236}">
                    <a16:creationId xmlns:a16="http://schemas.microsoft.com/office/drawing/2014/main" id="{2359C062-83EA-4378-8CCA-255C4938A409}"/>
                  </a:ext>
                </a:extLst>
              </p:cNvPr>
              <p:cNvSpPr/>
              <p:nvPr/>
            </p:nvSpPr>
            <p:spPr bwMode="auto">
              <a:xfrm>
                <a:off x="7167629" y="2469556"/>
                <a:ext cx="223112" cy="220800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5" name="îṡḷídé">
                <a:extLst>
                  <a:ext uri="{FF2B5EF4-FFF2-40B4-BE49-F238E27FC236}">
                    <a16:creationId xmlns:a16="http://schemas.microsoft.com/office/drawing/2014/main" id="{24927A50-7056-4C75-A3C2-0F7CE294BF29}"/>
                  </a:ext>
                </a:extLst>
              </p:cNvPr>
              <p:cNvSpPr/>
              <p:nvPr/>
            </p:nvSpPr>
            <p:spPr bwMode="auto">
              <a:xfrm>
                <a:off x="7468194" y="2469556"/>
                <a:ext cx="223112" cy="220800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6" name="íSľïďe">
                <a:extLst>
                  <a:ext uri="{FF2B5EF4-FFF2-40B4-BE49-F238E27FC236}">
                    <a16:creationId xmlns:a16="http://schemas.microsoft.com/office/drawing/2014/main" id="{A3862DAF-D84C-4561-B76D-9C29D4712E0F}"/>
                  </a:ext>
                </a:extLst>
              </p:cNvPr>
              <p:cNvSpPr/>
              <p:nvPr/>
            </p:nvSpPr>
            <p:spPr bwMode="auto">
              <a:xfrm>
                <a:off x="7768759" y="2469556"/>
                <a:ext cx="220800" cy="220800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7" name="isļídê">
                <a:extLst>
                  <a:ext uri="{FF2B5EF4-FFF2-40B4-BE49-F238E27FC236}">
                    <a16:creationId xmlns:a16="http://schemas.microsoft.com/office/drawing/2014/main" id="{ABB53403-E10B-4D09-B500-3C3F16B88F7A}"/>
                  </a:ext>
                </a:extLst>
              </p:cNvPr>
              <p:cNvSpPr/>
              <p:nvPr/>
            </p:nvSpPr>
            <p:spPr bwMode="auto">
              <a:xfrm>
                <a:off x="8067012" y="2469556"/>
                <a:ext cx="224268" cy="220800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8" name="îṧliďê">
                <a:extLst>
                  <a:ext uri="{FF2B5EF4-FFF2-40B4-BE49-F238E27FC236}">
                    <a16:creationId xmlns:a16="http://schemas.microsoft.com/office/drawing/2014/main" id="{A3E87209-8C7A-43CC-B888-2C26913696AA}"/>
                  </a:ext>
                </a:extLst>
              </p:cNvPr>
              <p:cNvSpPr/>
              <p:nvPr/>
            </p:nvSpPr>
            <p:spPr bwMode="auto">
              <a:xfrm>
                <a:off x="8367577" y="2469556"/>
                <a:ext cx="224268" cy="220800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9" name="íṥľiḍe">
                <a:extLst>
                  <a:ext uri="{FF2B5EF4-FFF2-40B4-BE49-F238E27FC236}">
                    <a16:creationId xmlns:a16="http://schemas.microsoft.com/office/drawing/2014/main" id="{A91C5EA5-70E3-44E0-8B3E-CAC3EE41EFFD}"/>
                  </a:ext>
                </a:extLst>
              </p:cNvPr>
              <p:cNvSpPr/>
              <p:nvPr/>
            </p:nvSpPr>
            <p:spPr bwMode="auto">
              <a:xfrm>
                <a:off x="7020815" y="1416423"/>
                <a:ext cx="1735184" cy="337557"/>
              </a:xfrm>
              <a:custGeom>
                <a:avLst/>
                <a:gdLst>
                  <a:gd name="T0" fmla="*/ 0 w 831"/>
                  <a:gd name="T1" fmla="*/ 0 h 162"/>
                  <a:gd name="T2" fmla="*/ 0 w 831"/>
                  <a:gd name="T3" fmla="*/ 162 h 162"/>
                  <a:gd name="T4" fmla="*/ 831 w 831"/>
                  <a:gd name="T5" fmla="*/ 162 h 162"/>
                  <a:gd name="T6" fmla="*/ 831 w 831"/>
                  <a:gd name="T7" fmla="*/ 0 h 162"/>
                  <a:gd name="T8" fmla="*/ 0 w 831"/>
                  <a:gd name="T9" fmla="*/ 0 h 162"/>
                  <a:gd name="T10" fmla="*/ 118 w 831"/>
                  <a:gd name="T11" fmla="*/ 128 h 162"/>
                  <a:gd name="T12" fmla="*/ 73 w 831"/>
                  <a:gd name="T13" fmla="*/ 83 h 162"/>
                  <a:gd name="T14" fmla="*/ 118 w 831"/>
                  <a:gd name="T15" fmla="*/ 38 h 162"/>
                  <a:gd name="T16" fmla="*/ 164 w 831"/>
                  <a:gd name="T17" fmla="*/ 83 h 162"/>
                  <a:gd name="T18" fmla="*/ 118 w 831"/>
                  <a:gd name="T19" fmla="*/ 128 h 162"/>
                  <a:gd name="T20" fmla="*/ 267 w 831"/>
                  <a:gd name="T21" fmla="*/ 128 h 162"/>
                  <a:gd name="T22" fmla="*/ 222 w 831"/>
                  <a:gd name="T23" fmla="*/ 83 h 162"/>
                  <a:gd name="T24" fmla="*/ 267 w 831"/>
                  <a:gd name="T25" fmla="*/ 38 h 162"/>
                  <a:gd name="T26" fmla="*/ 313 w 831"/>
                  <a:gd name="T27" fmla="*/ 83 h 162"/>
                  <a:gd name="T28" fmla="*/ 267 w 831"/>
                  <a:gd name="T29" fmla="*/ 128 h 162"/>
                  <a:gd name="T30" fmla="*/ 411 w 831"/>
                  <a:gd name="T31" fmla="*/ 128 h 162"/>
                  <a:gd name="T32" fmla="*/ 366 w 831"/>
                  <a:gd name="T33" fmla="*/ 83 h 162"/>
                  <a:gd name="T34" fmla="*/ 411 w 831"/>
                  <a:gd name="T35" fmla="*/ 38 h 162"/>
                  <a:gd name="T36" fmla="*/ 456 w 831"/>
                  <a:gd name="T37" fmla="*/ 83 h 162"/>
                  <a:gd name="T38" fmla="*/ 411 w 831"/>
                  <a:gd name="T39" fmla="*/ 128 h 162"/>
                  <a:gd name="T40" fmla="*/ 555 w 831"/>
                  <a:gd name="T41" fmla="*/ 128 h 162"/>
                  <a:gd name="T42" fmla="*/ 510 w 831"/>
                  <a:gd name="T43" fmla="*/ 83 h 162"/>
                  <a:gd name="T44" fmla="*/ 555 w 831"/>
                  <a:gd name="T45" fmla="*/ 38 h 162"/>
                  <a:gd name="T46" fmla="*/ 600 w 831"/>
                  <a:gd name="T47" fmla="*/ 83 h 162"/>
                  <a:gd name="T48" fmla="*/ 555 w 831"/>
                  <a:gd name="T49" fmla="*/ 128 h 162"/>
                  <a:gd name="T50" fmla="*/ 699 w 831"/>
                  <a:gd name="T51" fmla="*/ 128 h 162"/>
                  <a:gd name="T52" fmla="*/ 653 w 831"/>
                  <a:gd name="T53" fmla="*/ 83 h 162"/>
                  <a:gd name="T54" fmla="*/ 699 w 831"/>
                  <a:gd name="T55" fmla="*/ 38 h 162"/>
                  <a:gd name="T56" fmla="*/ 744 w 831"/>
                  <a:gd name="T57" fmla="*/ 83 h 162"/>
                  <a:gd name="T58" fmla="*/ 699 w 831"/>
                  <a:gd name="T59" fmla="*/ 12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31" h="162">
                    <a:moveTo>
                      <a:pt x="0" y="0"/>
                    </a:moveTo>
                    <a:cubicBezTo>
                      <a:pt x="0" y="162"/>
                      <a:pt x="0" y="162"/>
                      <a:pt x="0" y="162"/>
                    </a:cubicBezTo>
                    <a:cubicBezTo>
                      <a:pt x="831" y="162"/>
                      <a:pt x="831" y="162"/>
                      <a:pt x="831" y="162"/>
                    </a:cubicBezTo>
                    <a:cubicBezTo>
                      <a:pt x="831" y="0"/>
                      <a:pt x="831" y="0"/>
                      <a:pt x="831" y="0"/>
                    </a:cubicBezTo>
                    <a:lnTo>
                      <a:pt x="0" y="0"/>
                    </a:lnTo>
                    <a:close/>
                    <a:moveTo>
                      <a:pt x="118" y="128"/>
                    </a:moveTo>
                    <a:cubicBezTo>
                      <a:pt x="93" y="128"/>
                      <a:pt x="73" y="108"/>
                      <a:pt x="73" y="83"/>
                    </a:cubicBezTo>
                    <a:cubicBezTo>
                      <a:pt x="73" y="58"/>
                      <a:pt x="93" y="38"/>
                      <a:pt x="118" y="38"/>
                    </a:cubicBezTo>
                    <a:cubicBezTo>
                      <a:pt x="144" y="38"/>
                      <a:pt x="164" y="58"/>
                      <a:pt x="164" y="83"/>
                    </a:cubicBezTo>
                    <a:cubicBezTo>
                      <a:pt x="164" y="108"/>
                      <a:pt x="144" y="128"/>
                      <a:pt x="118" y="128"/>
                    </a:cubicBezTo>
                    <a:close/>
                    <a:moveTo>
                      <a:pt x="267" y="128"/>
                    </a:moveTo>
                    <a:cubicBezTo>
                      <a:pt x="242" y="128"/>
                      <a:pt x="222" y="108"/>
                      <a:pt x="222" y="83"/>
                    </a:cubicBezTo>
                    <a:cubicBezTo>
                      <a:pt x="222" y="58"/>
                      <a:pt x="242" y="38"/>
                      <a:pt x="267" y="38"/>
                    </a:cubicBezTo>
                    <a:cubicBezTo>
                      <a:pt x="292" y="38"/>
                      <a:pt x="313" y="58"/>
                      <a:pt x="313" y="83"/>
                    </a:cubicBezTo>
                    <a:cubicBezTo>
                      <a:pt x="313" y="108"/>
                      <a:pt x="292" y="128"/>
                      <a:pt x="267" y="128"/>
                    </a:cubicBezTo>
                    <a:close/>
                    <a:moveTo>
                      <a:pt x="411" y="128"/>
                    </a:moveTo>
                    <a:cubicBezTo>
                      <a:pt x="386" y="128"/>
                      <a:pt x="366" y="108"/>
                      <a:pt x="366" y="83"/>
                    </a:cubicBezTo>
                    <a:cubicBezTo>
                      <a:pt x="366" y="58"/>
                      <a:pt x="386" y="38"/>
                      <a:pt x="411" y="38"/>
                    </a:cubicBezTo>
                    <a:cubicBezTo>
                      <a:pt x="436" y="38"/>
                      <a:pt x="456" y="58"/>
                      <a:pt x="456" y="83"/>
                    </a:cubicBezTo>
                    <a:cubicBezTo>
                      <a:pt x="456" y="108"/>
                      <a:pt x="436" y="128"/>
                      <a:pt x="411" y="128"/>
                    </a:cubicBezTo>
                    <a:close/>
                    <a:moveTo>
                      <a:pt x="555" y="128"/>
                    </a:moveTo>
                    <a:cubicBezTo>
                      <a:pt x="530" y="128"/>
                      <a:pt x="510" y="108"/>
                      <a:pt x="510" y="83"/>
                    </a:cubicBezTo>
                    <a:cubicBezTo>
                      <a:pt x="510" y="58"/>
                      <a:pt x="530" y="38"/>
                      <a:pt x="555" y="38"/>
                    </a:cubicBezTo>
                    <a:cubicBezTo>
                      <a:pt x="580" y="38"/>
                      <a:pt x="600" y="58"/>
                      <a:pt x="600" y="83"/>
                    </a:cubicBezTo>
                    <a:cubicBezTo>
                      <a:pt x="600" y="108"/>
                      <a:pt x="580" y="128"/>
                      <a:pt x="555" y="128"/>
                    </a:cubicBezTo>
                    <a:close/>
                    <a:moveTo>
                      <a:pt x="699" y="128"/>
                    </a:moveTo>
                    <a:cubicBezTo>
                      <a:pt x="674" y="128"/>
                      <a:pt x="653" y="108"/>
                      <a:pt x="653" y="83"/>
                    </a:cubicBezTo>
                    <a:cubicBezTo>
                      <a:pt x="653" y="58"/>
                      <a:pt x="674" y="38"/>
                      <a:pt x="699" y="38"/>
                    </a:cubicBezTo>
                    <a:cubicBezTo>
                      <a:pt x="724" y="38"/>
                      <a:pt x="744" y="58"/>
                      <a:pt x="744" y="83"/>
                    </a:cubicBezTo>
                    <a:cubicBezTo>
                      <a:pt x="744" y="108"/>
                      <a:pt x="724" y="128"/>
                      <a:pt x="699" y="128"/>
                    </a:cubicBezTo>
                    <a:close/>
                  </a:path>
                </a:pathLst>
              </a:custGeom>
              <a:solidFill>
                <a:srgbClr val="FF45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0" name="îṥlïďe">
                <a:extLst>
                  <a:ext uri="{FF2B5EF4-FFF2-40B4-BE49-F238E27FC236}">
                    <a16:creationId xmlns:a16="http://schemas.microsoft.com/office/drawing/2014/main" id="{74DE6C11-EB54-42AA-8387-09639941BAA2}"/>
                  </a:ext>
                </a:extLst>
              </p:cNvPr>
              <p:cNvSpPr/>
              <p:nvPr/>
            </p:nvSpPr>
            <p:spPr bwMode="auto">
              <a:xfrm>
                <a:off x="7196530" y="1271920"/>
                <a:ext cx="144502" cy="347962"/>
              </a:xfrm>
              <a:custGeom>
                <a:avLst/>
                <a:gdLst>
                  <a:gd name="T0" fmla="*/ 69 w 69"/>
                  <a:gd name="T1" fmla="*/ 130 h 167"/>
                  <a:gd name="T2" fmla="*/ 34 w 69"/>
                  <a:gd name="T3" fmla="*/ 167 h 167"/>
                  <a:gd name="T4" fmla="*/ 0 w 69"/>
                  <a:gd name="T5" fmla="*/ 130 h 167"/>
                  <a:gd name="T6" fmla="*/ 0 w 69"/>
                  <a:gd name="T7" fmla="*/ 37 h 167"/>
                  <a:gd name="T8" fmla="*/ 34 w 69"/>
                  <a:gd name="T9" fmla="*/ 0 h 167"/>
                  <a:gd name="T10" fmla="*/ 69 w 69"/>
                  <a:gd name="T11" fmla="*/ 37 h 167"/>
                  <a:gd name="T12" fmla="*/ 69 w 69"/>
                  <a:gd name="T13" fmla="*/ 13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67">
                    <a:moveTo>
                      <a:pt x="69" y="130"/>
                    </a:moveTo>
                    <a:cubicBezTo>
                      <a:pt x="69" y="150"/>
                      <a:pt x="54" y="167"/>
                      <a:pt x="34" y="167"/>
                    </a:cubicBezTo>
                    <a:cubicBezTo>
                      <a:pt x="15" y="167"/>
                      <a:pt x="0" y="150"/>
                      <a:pt x="0" y="13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7"/>
                      <a:pt x="15" y="0"/>
                      <a:pt x="34" y="0"/>
                    </a:cubicBezTo>
                    <a:cubicBezTo>
                      <a:pt x="54" y="0"/>
                      <a:pt x="69" y="17"/>
                      <a:pt x="69" y="37"/>
                    </a:cubicBezTo>
                    <a:lnTo>
                      <a:pt x="69" y="130"/>
                    </a:lnTo>
                    <a:close/>
                  </a:path>
                </a:pathLst>
              </a:custGeom>
              <a:solidFill>
                <a:srgbClr val="3A2F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1" name="íslîḓê">
                <a:extLst>
                  <a:ext uri="{FF2B5EF4-FFF2-40B4-BE49-F238E27FC236}">
                    <a16:creationId xmlns:a16="http://schemas.microsoft.com/office/drawing/2014/main" id="{1C22EB5F-B416-4F51-8CFE-9E5E43F76495}"/>
                  </a:ext>
                </a:extLst>
              </p:cNvPr>
              <p:cNvSpPr/>
              <p:nvPr/>
            </p:nvSpPr>
            <p:spPr bwMode="auto">
              <a:xfrm>
                <a:off x="7507499" y="1271920"/>
                <a:ext cx="144502" cy="347962"/>
              </a:xfrm>
              <a:custGeom>
                <a:avLst/>
                <a:gdLst>
                  <a:gd name="T0" fmla="*/ 69 w 69"/>
                  <a:gd name="T1" fmla="*/ 130 h 167"/>
                  <a:gd name="T2" fmla="*/ 34 w 69"/>
                  <a:gd name="T3" fmla="*/ 167 h 167"/>
                  <a:gd name="T4" fmla="*/ 0 w 69"/>
                  <a:gd name="T5" fmla="*/ 130 h 167"/>
                  <a:gd name="T6" fmla="*/ 0 w 69"/>
                  <a:gd name="T7" fmla="*/ 37 h 167"/>
                  <a:gd name="T8" fmla="*/ 34 w 69"/>
                  <a:gd name="T9" fmla="*/ 0 h 167"/>
                  <a:gd name="T10" fmla="*/ 69 w 69"/>
                  <a:gd name="T11" fmla="*/ 37 h 167"/>
                  <a:gd name="T12" fmla="*/ 69 w 69"/>
                  <a:gd name="T13" fmla="*/ 13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67">
                    <a:moveTo>
                      <a:pt x="69" y="130"/>
                    </a:moveTo>
                    <a:cubicBezTo>
                      <a:pt x="69" y="150"/>
                      <a:pt x="53" y="167"/>
                      <a:pt x="34" y="167"/>
                    </a:cubicBezTo>
                    <a:cubicBezTo>
                      <a:pt x="15" y="167"/>
                      <a:pt x="0" y="150"/>
                      <a:pt x="0" y="13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7"/>
                      <a:pt x="15" y="0"/>
                      <a:pt x="34" y="0"/>
                    </a:cubicBezTo>
                    <a:cubicBezTo>
                      <a:pt x="53" y="0"/>
                      <a:pt x="69" y="17"/>
                      <a:pt x="69" y="37"/>
                    </a:cubicBezTo>
                    <a:lnTo>
                      <a:pt x="69" y="130"/>
                    </a:lnTo>
                    <a:close/>
                  </a:path>
                </a:pathLst>
              </a:custGeom>
              <a:solidFill>
                <a:srgbClr val="3A2F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2" name="îSḻîḓé">
                <a:extLst>
                  <a:ext uri="{FF2B5EF4-FFF2-40B4-BE49-F238E27FC236}">
                    <a16:creationId xmlns:a16="http://schemas.microsoft.com/office/drawing/2014/main" id="{87BA57E4-147C-48FE-8E20-6229F84CB793}"/>
                  </a:ext>
                </a:extLst>
              </p:cNvPr>
              <p:cNvSpPr/>
              <p:nvPr/>
            </p:nvSpPr>
            <p:spPr bwMode="auto">
              <a:xfrm>
                <a:off x="7808064" y="1271920"/>
                <a:ext cx="142190" cy="347962"/>
              </a:xfrm>
              <a:custGeom>
                <a:avLst/>
                <a:gdLst>
                  <a:gd name="T0" fmla="*/ 68 w 68"/>
                  <a:gd name="T1" fmla="*/ 130 h 167"/>
                  <a:gd name="T2" fmla="*/ 34 w 68"/>
                  <a:gd name="T3" fmla="*/ 167 h 167"/>
                  <a:gd name="T4" fmla="*/ 0 w 68"/>
                  <a:gd name="T5" fmla="*/ 130 h 167"/>
                  <a:gd name="T6" fmla="*/ 0 w 68"/>
                  <a:gd name="T7" fmla="*/ 37 h 167"/>
                  <a:gd name="T8" fmla="*/ 34 w 68"/>
                  <a:gd name="T9" fmla="*/ 0 h 167"/>
                  <a:gd name="T10" fmla="*/ 68 w 68"/>
                  <a:gd name="T11" fmla="*/ 37 h 167"/>
                  <a:gd name="T12" fmla="*/ 68 w 68"/>
                  <a:gd name="T13" fmla="*/ 13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67">
                    <a:moveTo>
                      <a:pt x="68" y="130"/>
                    </a:moveTo>
                    <a:cubicBezTo>
                      <a:pt x="68" y="150"/>
                      <a:pt x="53" y="167"/>
                      <a:pt x="34" y="167"/>
                    </a:cubicBezTo>
                    <a:cubicBezTo>
                      <a:pt x="15" y="167"/>
                      <a:pt x="0" y="150"/>
                      <a:pt x="0" y="13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7"/>
                      <a:pt x="15" y="0"/>
                      <a:pt x="34" y="0"/>
                    </a:cubicBezTo>
                    <a:cubicBezTo>
                      <a:pt x="53" y="0"/>
                      <a:pt x="68" y="17"/>
                      <a:pt x="68" y="37"/>
                    </a:cubicBezTo>
                    <a:lnTo>
                      <a:pt x="68" y="130"/>
                    </a:lnTo>
                    <a:close/>
                  </a:path>
                </a:pathLst>
              </a:custGeom>
              <a:solidFill>
                <a:srgbClr val="3A2F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3" name="iṩľidé">
                <a:extLst>
                  <a:ext uri="{FF2B5EF4-FFF2-40B4-BE49-F238E27FC236}">
                    <a16:creationId xmlns:a16="http://schemas.microsoft.com/office/drawing/2014/main" id="{EF6F0E77-81D1-4039-A1A5-C7A3E67C57AF}"/>
                  </a:ext>
                </a:extLst>
              </p:cNvPr>
              <p:cNvSpPr/>
              <p:nvPr/>
            </p:nvSpPr>
            <p:spPr bwMode="auto">
              <a:xfrm>
                <a:off x="8107473" y="1271920"/>
                <a:ext cx="141034" cy="347962"/>
              </a:xfrm>
              <a:custGeom>
                <a:avLst/>
                <a:gdLst>
                  <a:gd name="T0" fmla="*/ 68 w 68"/>
                  <a:gd name="T1" fmla="*/ 130 h 167"/>
                  <a:gd name="T2" fmla="*/ 34 w 68"/>
                  <a:gd name="T3" fmla="*/ 167 h 167"/>
                  <a:gd name="T4" fmla="*/ 0 w 68"/>
                  <a:gd name="T5" fmla="*/ 130 h 167"/>
                  <a:gd name="T6" fmla="*/ 0 w 68"/>
                  <a:gd name="T7" fmla="*/ 37 h 167"/>
                  <a:gd name="T8" fmla="*/ 34 w 68"/>
                  <a:gd name="T9" fmla="*/ 0 h 167"/>
                  <a:gd name="T10" fmla="*/ 68 w 68"/>
                  <a:gd name="T11" fmla="*/ 37 h 167"/>
                  <a:gd name="T12" fmla="*/ 68 w 68"/>
                  <a:gd name="T13" fmla="*/ 13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67">
                    <a:moveTo>
                      <a:pt x="68" y="130"/>
                    </a:moveTo>
                    <a:cubicBezTo>
                      <a:pt x="68" y="150"/>
                      <a:pt x="53" y="167"/>
                      <a:pt x="34" y="167"/>
                    </a:cubicBezTo>
                    <a:cubicBezTo>
                      <a:pt x="15" y="167"/>
                      <a:pt x="0" y="150"/>
                      <a:pt x="0" y="13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7"/>
                      <a:pt x="15" y="0"/>
                      <a:pt x="34" y="0"/>
                    </a:cubicBezTo>
                    <a:cubicBezTo>
                      <a:pt x="53" y="0"/>
                      <a:pt x="68" y="17"/>
                      <a:pt x="68" y="37"/>
                    </a:cubicBezTo>
                    <a:lnTo>
                      <a:pt x="68" y="130"/>
                    </a:lnTo>
                    <a:close/>
                  </a:path>
                </a:pathLst>
              </a:custGeom>
              <a:solidFill>
                <a:srgbClr val="3A2F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4" name="îṥľïďé">
                <a:extLst>
                  <a:ext uri="{FF2B5EF4-FFF2-40B4-BE49-F238E27FC236}">
                    <a16:creationId xmlns:a16="http://schemas.microsoft.com/office/drawing/2014/main" id="{DF8A475E-0019-4148-9FA8-09B650644950}"/>
                  </a:ext>
                </a:extLst>
              </p:cNvPr>
              <p:cNvSpPr/>
              <p:nvPr/>
            </p:nvSpPr>
            <p:spPr bwMode="auto">
              <a:xfrm>
                <a:off x="8408037" y="1271920"/>
                <a:ext cx="143346" cy="347962"/>
              </a:xfrm>
              <a:custGeom>
                <a:avLst/>
                <a:gdLst>
                  <a:gd name="T0" fmla="*/ 69 w 69"/>
                  <a:gd name="T1" fmla="*/ 130 h 167"/>
                  <a:gd name="T2" fmla="*/ 35 w 69"/>
                  <a:gd name="T3" fmla="*/ 167 h 167"/>
                  <a:gd name="T4" fmla="*/ 0 w 69"/>
                  <a:gd name="T5" fmla="*/ 130 h 167"/>
                  <a:gd name="T6" fmla="*/ 0 w 69"/>
                  <a:gd name="T7" fmla="*/ 37 h 167"/>
                  <a:gd name="T8" fmla="*/ 35 w 69"/>
                  <a:gd name="T9" fmla="*/ 0 h 167"/>
                  <a:gd name="T10" fmla="*/ 69 w 69"/>
                  <a:gd name="T11" fmla="*/ 37 h 167"/>
                  <a:gd name="T12" fmla="*/ 69 w 69"/>
                  <a:gd name="T13" fmla="*/ 13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67">
                    <a:moveTo>
                      <a:pt x="69" y="130"/>
                    </a:moveTo>
                    <a:cubicBezTo>
                      <a:pt x="69" y="150"/>
                      <a:pt x="54" y="167"/>
                      <a:pt x="35" y="167"/>
                    </a:cubicBezTo>
                    <a:cubicBezTo>
                      <a:pt x="16" y="167"/>
                      <a:pt x="0" y="150"/>
                      <a:pt x="0" y="13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7"/>
                      <a:pt x="16" y="0"/>
                      <a:pt x="35" y="0"/>
                    </a:cubicBezTo>
                    <a:cubicBezTo>
                      <a:pt x="54" y="0"/>
                      <a:pt x="69" y="17"/>
                      <a:pt x="69" y="37"/>
                    </a:cubicBezTo>
                    <a:lnTo>
                      <a:pt x="69" y="130"/>
                    </a:lnTo>
                    <a:close/>
                  </a:path>
                </a:pathLst>
              </a:custGeom>
              <a:solidFill>
                <a:srgbClr val="3A2F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5" name="iṡḷiḋè">
                <a:extLst>
                  <a:ext uri="{FF2B5EF4-FFF2-40B4-BE49-F238E27FC236}">
                    <a16:creationId xmlns:a16="http://schemas.microsoft.com/office/drawing/2014/main" id="{0428F579-6EB8-42A0-B98F-0F75A3548EEF}"/>
                  </a:ext>
                </a:extLst>
              </p:cNvPr>
              <p:cNvSpPr/>
              <p:nvPr/>
            </p:nvSpPr>
            <p:spPr bwMode="auto">
              <a:xfrm>
                <a:off x="5049803" y="5091406"/>
                <a:ext cx="2364058" cy="401138"/>
              </a:xfrm>
              <a:custGeom>
                <a:avLst/>
                <a:gdLst>
                  <a:gd name="T0" fmla="*/ 0 w 2045"/>
                  <a:gd name="T1" fmla="*/ 0 h 347"/>
                  <a:gd name="T2" fmla="*/ 1023 w 2045"/>
                  <a:gd name="T3" fmla="*/ 5 h 347"/>
                  <a:gd name="T4" fmla="*/ 2045 w 2045"/>
                  <a:gd name="T5" fmla="*/ 347 h 347"/>
                  <a:gd name="T6" fmla="*/ 907 w 2045"/>
                  <a:gd name="T7" fmla="*/ 347 h 347"/>
                  <a:gd name="T8" fmla="*/ 0 w 2045"/>
                  <a:gd name="T9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5" h="347">
                    <a:moveTo>
                      <a:pt x="0" y="0"/>
                    </a:moveTo>
                    <a:lnTo>
                      <a:pt x="1023" y="5"/>
                    </a:lnTo>
                    <a:lnTo>
                      <a:pt x="2045" y="347"/>
                    </a:lnTo>
                    <a:lnTo>
                      <a:pt x="907" y="3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6" name="ïSlíde">
                <a:extLst>
                  <a:ext uri="{FF2B5EF4-FFF2-40B4-BE49-F238E27FC236}">
                    <a16:creationId xmlns:a16="http://schemas.microsoft.com/office/drawing/2014/main" id="{F6759BD9-2C77-48CC-A285-901AD91ED155}"/>
                  </a:ext>
                </a:extLst>
              </p:cNvPr>
              <p:cNvSpPr/>
              <p:nvPr/>
            </p:nvSpPr>
            <p:spPr bwMode="auto">
              <a:xfrm>
                <a:off x="4676409" y="5037073"/>
                <a:ext cx="2364058" cy="398826"/>
              </a:xfrm>
              <a:custGeom>
                <a:avLst/>
                <a:gdLst>
                  <a:gd name="T0" fmla="*/ 0 w 2045"/>
                  <a:gd name="T1" fmla="*/ 0 h 345"/>
                  <a:gd name="T2" fmla="*/ 1022 w 2045"/>
                  <a:gd name="T3" fmla="*/ 4 h 345"/>
                  <a:gd name="T4" fmla="*/ 2045 w 2045"/>
                  <a:gd name="T5" fmla="*/ 345 h 345"/>
                  <a:gd name="T6" fmla="*/ 905 w 2045"/>
                  <a:gd name="T7" fmla="*/ 345 h 345"/>
                  <a:gd name="T8" fmla="*/ 0 w 2045"/>
                  <a:gd name="T9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5" h="345">
                    <a:moveTo>
                      <a:pt x="0" y="0"/>
                    </a:moveTo>
                    <a:lnTo>
                      <a:pt x="1022" y="4"/>
                    </a:lnTo>
                    <a:lnTo>
                      <a:pt x="2045" y="345"/>
                    </a:lnTo>
                    <a:lnTo>
                      <a:pt x="905" y="3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7" name="ïş1íḍê">
                <a:extLst>
                  <a:ext uri="{FF2B5EF4-FFF2-40B4-BE49-F238E27FC236}">
                    <a16:creationId xmlns:a16="http://schemas.microsoft.com/office/drawing/2014/main" id="{C69FC21D-5B8A-4887-88FF-CE59257DF55A}"/>
                  </a:ext>
                </a:extLst>
              </p:cNvPr>
              <p:cNvSpPr/>
              <p:nvPr/>
            </p:nvSpPr>
            <p:spPr bwMode="auto">
              <a:xfrm>
                <a:off x="4604736" y="5023201"/>
                <a:ext cx="2364058" cy="397670"/>
              </a:xfrm>
              <a:custGeom>
                <a:avLst/>
                <a:gdLst>
                  <a:gd name="T0" fmla="*/ 0 w 2045"/>
                  <a:gd name="T1" fmla="*/ 0 h 344"/>
                  <a:gd name="T2" fmla="*/ 1023 w 2045"/>
                  <a:gd name="T3" fmla="*/ 3 h 344"/>
                  <a:gd name="T4" fmla="*/ 2045 w 2045"/>
                  <a:gd name="T5" fmla="*/ 344 h 344"/>
                  <a:gd name="T6" fmla="*/ 905 w 2045"/>
                  <a:gd name="T7" fmla="*/ 344 h 344"/>
                  <a:gd name="T8" fmla="*/ 0 w 2045"/>
                  <a:gd name="T9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5" h="344">
                    <a:moveTo>
                      <a:pt x="0" y="0"/>
                    </a:moveTo>
                    <a:lnTo>
                      <a:pt x="1023" y="3"/>
                    </a:lnTo>
                    <a:lnTo>
                      <a:pt x="2045" y="344"/>
                    </a:lnTo>
                    <a:lnTo>
                      <a:pt x="905" y="3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8" name="ïšḷîḓê">
                <a:extLst>
                  <a:ext uri="{FF2B5EF4-FFF2-40B4-BE49-F238E27FC236}">
                    <a16:creationId xmlns:a16="http://schemas.microsoft.com/office/drawing/2014/main" id="{06A0059D-D85A-4440-8145-8005171202DB}"/>
                  </a:ext>
                </a:extLst>
              </p:cNvPr>
              <p:cNvSpPr/>
              <p:nvPr/>
            </p:nvSpPr>
            <p:spPr bwMode="auto">
              <a:xfrm>
                <a:off x="4518034" y="5257873"/>
                <a:ext cx="793029" cy="225424"/>
              </a:xfrm>
              <a:custGeom>
                <a:avLst/>
                <a:gdLst>
                  <a:gd name="T0" fmla="*/ 359 w 380"/>
                  <a:gd name="T1" fmla="*/ 68 h 108"/>
                  <a:gd name="T2" fmla="*/ 219 w 380"/>
                  <a:gd name="T3" fmla="*/ 37 h 108"/>
                  <a:gd name="T4" fmla="*/ 217 w 380"/>
                  <a:gd name="T5" fmla="*/ 40 h 108"/>
                  <a:gd name="T6" fmla="*/ 29 w 380"/>
                  <a:gd name="T7" fmla="*/ 0 h 108"/>
                  <a:gd name="T8" fmla="*/ 0 w 380"/>
                  <a:gd name="T9" fmla="*/ 2 h 108"/>
                  <a:gd name="T10" fmla="*/ 25 w 380"/>
                  <a:gd name="T11" fmla="*/ 20 h 108"/>
                  <a:gd name="T12" fmla="*/ 206 w 380"/>
                  <a:gd name="T13" fmla="*/ 63 h 108"/>
                  <a:gd name="T14" fmla="*/ 204 w 380"/>
                  <a:gd name="T15" fmla="*/ 67 h 108"/>
                  <a:gd name="T16" fmla="*/ 341 w 380"/>
                  <a:gd name="T17" fmla="*/ 101 h 108"/>
                  <a:gd name="T18" fmla="*/ 371 w 380"/>
                  <a:gd name="T19" fmla="*/ 91 h 108"/>
                  <a:gd name="T20" fmla="*/ 359 w 380"/>
                  <a:gd name="T21" fmla="*/ 6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" h="108">
                    <a:moveTo>
                      <a:pt x="359" y="68"/>
                    </a:moveTo>
                    <a:cubicBezTo>
                      <a:pt x="219" y="37"/>
                      <a:pt x="219" y="37"/>
                      <a:pt x="219" y="37"/>
                    </a:cubicBezTo>
                    <a:cubicBezTo>
                      <a:pt x="217" y="40"/>
                      <a:pt x="217" y="40"/>
                      <a:pt x="217" y="4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06" y="63"/>
                      <a:pt x="206" y="63"/>
                      <a:pt x="206" y="63"/>
                    </a:cubicBezTo>
                    <a:cubicBezTo>
                      <a:pt x="204" y="67"/>
                      <a:pt x="204" y="67"/>
                      <a:pt x="204" y="67"/>
                    </a:cubicBezTo>
                    <a:cubicBezTo>
                      <a:pt x="341" y="101"/>
                      <a:pt x="341" y="101"/>
                      <a:pt x="341" y="101"/>
                    </a:cubicBezTo>
                    <a:cubicBezTo>
                      <a:pt x="341" y="101"/>
                      <a:pt x="363" y="108"/>
                      <a:pt x="371" y="91"/>
                    </a:cubicBezTo>
                    <a:cubicBezTo>
                      <a:pt x="380" y="72"/>
                      <a:pt x="359" y="68"/>
                      <a:pt x="359" y="68"/>
                    </a:cubicBezTo>
                    <a:close/>
                  </a:path>
                </a:pathLst>
              </a:custGeom>
              <a:solidFill>
                <a:srgbClr val="3555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9" name="îṥľíḋè">
                <a:extLst>
                  <a:ext uri="{FF2B5EF4-FFF2-40B4-BE49-F238E27FC236}">
                    <a16:creationId xmlns:a16="http://schemas.microsoft.com/office/drawing/2014/main" id="{996F0B15-C711-4FD5-B71B-45998530D5CC}"/>
                  </a:ext>
                </a:extLst>
              </p:cNvPr>
              <p:cNvSpPr/>
              <p:nvPr/>
            </p:nvSpPr>
            <p:spPr bwMode="auto">
              <a:xfrm>
                <a:off x="2775914" y="2342394"/>
                <a:ext cx="546797" cy="1177983"/>
              </a:xfrm>
              <a:custGeom>
                <a:avLst/>
                <a:gdLst>
                  <a:gd name="T0" fmla="*/ 197 w 473"/>
                  <a:gd name="T1" fmla="*/ 0 h 1019"/>
                  <a:gd name="T2" fmla="*/ 0 w 473"/>
                  <a:gd name="T3" fmla="*/ 56 h 1019"/>
                  <a:gd name="T4" fmla="*/ 276 w 473"/>
                  <a:gd name="T5" fmla="*/ 1019 h 1019"/>
                  <a:gd name="T6" fmla="*/ 473 w 473"/>
                  <a:gd name="T7" fmla="*/ 963 h 1019"/>
                  <a:gd name="T8" fmla="*/ 197 w 473"/>
                  <a:gd name="T9" fmla="*/ 0 h 1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3" h="1019">
                    <a:moveTo>
                      <a:pt x="197" y="0"/>
                    </a:moveTo>
                    <a:lnTo>
                      <a:pt x="0" y="56"/>
                    </a:lnTo>
                    <a:lnTo>
                      <a:pt x="276" y="1019"/>
                    </a:lnTo>
                    <a:lnTo>
                      <a:pt x="473" y="963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3555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0" name="îṡlîḑè">
                <a:extLst>
                  <a:ext uri="{FF2B5EF4-FFF2-40B4-BE49-F238E27FC236}">
                    <a16:creationId xmlns:a16="http://schemas.microsoft.com/office/drawing/2014/main" id="{DEEC8801-6218-484B-8300-22463E5C83AE}"/>
                  </a:ext>
                </a:extLst>
              </p:cNvPr>
              <p:cNvSpPr/>
              <p:nvPr/>
            </p:nvSpPr>
            <p:spPr bwMode="auto">
              <a:xfrm>
                <a:off x="3019834" y="2368982"/>
                <a:ext cx="452003" cy="1151395"/>
              </a:xfrm>
              <a:custGeom>
                <a:avLst/>
                <a:gdLst>
                  <a:gd name="T0" fmla="*/ 112 w 391"/>
                  <a:gd name="T1" fmla="*/ 0 h 996"/>
                  <a:gd name="T2" fmla="*/ 0 w 391"/>
                  <a:gd name="T3" fmla="*/ 33 h 996"/>
                  <a:gd name="T4" fmla="*/ 277 w 391"/>
                  <a:gd name="T5" fmla="*/ 996 h 996"/>
                  <a:gd name="T6" fmla="*/ 391 w 391"/>
                  <a:gd name="T7" fmla="*/ 964 h 996"/>
                  <a:gd name="T8" fmla="*/ 112 w 391"/>
                  <a:gd name="T9" fmla="*/ 0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1" h="996">
                    <a:moveTo>
                      <a:pt x="112" y="0"/>
                    </a:moveTo>
                    <a:lnTo>
                      <a:pt x="0" y="33"/>
                    </a:lnTo>
                    <a:lnTo>
                      <a:pt x="277" y="996"/>
                    </a:lnTo>
                    <a:lnTo>
                      <a:pt x="391" y="964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45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1" name="iṡḷíḑé">
                <a:extLst>
                  <a:ext uri="{FF2B5EF4-FFF2-40B4-BE49-F238E27FC236}">
                    <a16:creationId xmlns:a16="http://schemas.microsoft.com/office/drawing/2014/main" id="{1CD2460A-03A9-42C9-8D79-5EB05CAA0C82}"/>
                  </a:ext>
                </a:extLst>
              </p:cNvPr>
              <p:cNvSpPr/>
              <p:nvPr/>
            </p:nvSpPr>
            <p:spPr bwMode="auto">
              <a:xfrm>
                <a:off x="3314619" y="2892659"/>
                <a:ext cx="298253" cy="627718"/>
              </a:xfrm>
              <a:custGeom>
                <a:avLst/>
                <a:gdLst>
                  <a:gd name="T0" fmla="*/ 112 w 258"/>
                  <a:gd name="T1" fmla="*/ 0 h 543"/>
                  <a:gd name="T2" fmla="*/ 0 w 258"/>
                  <a:gd name="T3" fmla="*/ 33 h 543"/>
                  <a:gd name="T4" fmla="*/ 146 w 258"/>
                  <a:gd name="T5" fmla="*/ 543 h 543"/>
                  <a:gd name="T6" fmla="*/ 258 w 258"/>
                  <a:gd name="T7" fmla="*/ 511 h 543"/>
                  <a:gd name="T8" fmla="*/ 112 w 258"/>
                  <a:gd name="T9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543">
                    <a:moveTo>
                      <a:pt x="112" y="0"/>
                    </a:moveTo>
                    <a:lnTo>
                      <a:pt x="0" y="33"/>
                    </a:lnTo>
                    <a:lnTo>
                      <a:pt x="146" y="543"/>
                    </a:lnTo>
                    <a:lnTo>
                      <a:pt x="258" y="51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A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2" name="íŝľíḋe">
                <a:extLst>
                  <a:ext uri="{FF2B5EF4-FFF2-40B4-BE49-F238E27FC236}">
                    <a16:creationId xmlns:a16="http://schemas.microsoft.com/office/drawing/2014/main" id="{C3A9AE8B-8921-4E0E-A0E2-3CE4252C7777}"/>
                  </a:ext>
                </a:extLst>
              </p:cNvPr>
              <p:cNvSpPr/>
              <p:nvPr/>
            </p:nvSpPr>
            <p:spPr bwMode="auto">
              <a:xfrm>
                <a:off x="7181502" y="5031293"/>
                <a:ext cx="1216132" cy="277444"/>
              </a:xfrm>
              <a:custGeom>
                <a:avLst/>
                <a:gdLst>
                  <a:gd name="T0" fmla="*/ 525 w 582"/>
                  <a:gd name="T1" fmla="*/ 133 h 133"/>
                  <a:gd name="T2" fmla="*/ 521 w 582"/>
                  <a:gd name="T3" fmla="*/ 133 h 133"/>
                  <a:gd name="T4" fmla="*/ 0 w 582"/>
                  <a:gd name="T5" fmla="*/ 133 h 133"/>
                  <a:gd name="T6" fmla="*/ 0 w 582"/>
                  <a:gd name="T7" fmla="*/ 125 h 133"/>
                  <a:gd name="T8" fmla="*/ 522 w 582"/>
                  <a:gd name="T9" fmla="*/ 125 h 133"/>
                  <a:gd name="T10" fmla="*/ 522 w 582"/>
                  <a:gd name="T11" fmla="*/ 125 h 133"/>
                  <a:gd name="T12" fmla="*/ 557 w 582"/>
                  <a:gd name="T13" fmla="*/ 114 h 133"/>
                  <a:gd name="T14" fmla="*/ 574 w 582"/>
                  <a:gd name="T15" fmla="*/ 66 h 133"/>
                  <a:gd name="T16" fmla="*/ 558 w 582"/>
                  <a:gd name="T17" fmla="*/ 23 h 133"/>
                  <a:gd name="T18" fmla="*/ 515 w 582"/>
                  <a:gd name="T19" fmla="*/ 10 h 133"/>
                  <a:gd name="T20" fmla="*/ 514 w 582"/>
                  <a:gd name="T21" fmla="*/ 10 h 133"/>
                  <a:gd name="T22" fmla="*/ 0 w 582"/>
                  <a:gd name="T23" fmla="*/ 10 h 133"/>
                  <a:gd name="T24" fmla="*/ 0 w 582"/>
                  <a:gd name="T25" fmla="*/ 2 h 133"/>
                  <a:gd name="T26" fmla="*/ 514 w 582"/>
                  <a:gd name="T27" fmla="*/ 2 h 133"/>
                  <a:gd name="T28" fmla="*/ 564 w 582"/>
                  <a:gd name="T29" fmla="*/ 17 h 133"/>
                  <a:gd name="T30" fmla="*/ 582 w 582"/>
                  <a:gd name="T31" fmla="*/ 66 h 133"/>
                  <a:gd name="T32" fmla="*/ 563 w 582"/>
                  <a:gd name="T33" fmla="*/ 120 h 133"/>
                  <a:gd name="T34" fmla="*/ 525 w 582"/>
                  <a:gd name="T3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2" h="133">
                    <a:moveTo>
                      <a:pt x="525" y="133"/>
                    </a:moveTo>
                    <a:cubicBezTo>
                      <a:pt x="523" y="133"/>
                      <a:pt x="522" y="133"/>
                      <a:pt x="521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522" y="125"/>
                      <a:pt x="522" y="125"/>
                      <a:pt x="522" y="125"/>
                    </a:cubicBezTo>
                    <a:cubicBezTo>
                      <a:pt x="522" y="125"/>
                      <a:pt x="522" y="125"/>
                      <a:pt x="522" y="125"/>
                    </a:cubicBezTo>
                    <a:cubicBezTo>
                      <a:pt x="522" y="125"/>
                      <a:pt x="542" y="127"/>
                      <a:pt x="557" y="114"/>
                    </a:cubicBezTo>
                    <a:cubicBezTo>
                      <a:pt x="569" y="104"/>
                      <a:pt x="574" y="88"/>
                      <a:pt x="574" y="66"/>
                    </a:cubicBezTo>
                    <a:cubicBezTo>
                      <a:pt x="574" y="47"/>
                      <a:pt x="569" y="32"/>
                      <a:pt x="558" y="23"/>
                    </a:cubicBezTo>
                    <a:cubicBezTo>
                      <a:pt x="541" y="7"/>
                      <a:pt x="515" y="10"/>
                      <a:pt x="515" y="10"/>
                    </a:cubicBezTo>
                    <a:cubicBezTo>
                      <a:pt x="514" y="10"/>
                      <a:pt x="514" y="10"/>
                      <a:pt x="514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514" y="2"/>
                      <a:pt x="514" y="2"/>
                      <a:pt x="514" y="2"/>
                    </a:cubicBezTo>
                    <a:cubicBezTo>
                      <a:pt x="517" y="2"/>
                      <a:pt x="544" y="0"/>
                      <a:pt x="564" y="17"/>
                    </a:cubicBezTo>
                    <a:cubicBezTo>
                      <a:pt x="576" y="28"/>
                      <a:pt x="582" y="45"/>
                      <a:pt x="582" y="66"/>
                    </a:cubicBezTo>
                    <a:cubicBezTo>
                      <a:pt x="582" y="90"/>
                      <a:pt x="576" y="108"/>
                      <a:pt x="563" y="120"/>
                    </a:cubicBezTo>
                    <a:cubicBezTo>
                      <a:pt x="549" y="131"/>
                      <a:pt x="533" y="133"/>
                      <a:pt x="525" y="133"/>
                    </a:cubicBezTo>
                    <a:close/>
                  </a:path>
                </a:pathLst>
              </a:custGeom>
              <a:solidFill>
                <a:srgbClr val="FF45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3" name="îṡ1íďe">
                <a:extLst>
                  <a:ext uri="{FF2B5EF4-FFF2-40B4-BE49-F238E27FC236}">
                    <a16:creationId xmlns:a16="http://schemas.microsoft.com/office/drawing/2014/main" id="{250FC6FD-A038-470A-9607-E1F39DB21628}"/>
                  </a:ext>
                </a:extLst>
              </p:cNvPr>
              <p:cNvSpPr/>
              <p:nvPr/>
            </p:nvSpPr>
            <p:spPr bwMode="auto">
              <a:xfrm>
                <a:off x="7954878" y="5352666"/>
                <a:ext cx="1186075" cy="241608"/>
              </a:xfrm>
              <a:custGeom>
                <a:avLst/>
                <a:gdLst>
                  <a:gd name="T0" fmla="*/ 568 w 568"/>
                  <a:gd name="T1" fmla="*/ 56 h 116"/>
                  <a:gd name="T2" fmla="*/ 544 w 568"/>
                  <a:gd name="T3" fmla="*/ 110 h 116"/>
                  <a:gd name="T4" fmla="*/ 536 w 568"/>
                  <a:gd name="T5" fmla="*/ 116 h 116"/>
                  <a:gd name="T6" fmla="*/ 4 w 568"/>
                  <a:gd name="T7" fmla="*/ 116 h 116"/>
                  <a:gd name="T8" fmla="*/ 5 w 568"/>
                  <a:gd name="T9" fmla="*/ 115 h 116"/>
                  <a:gd name="T10" fmla="*/ 30 w 568"/>
                  <a:gd name="T11" fmla="*/ 58 h 116"/>
                  <a:gd name="T12" fmla="*/ 1 w 568"/>
                  <a:gd name="T13" fmla="*/ 0 h 116"/>
                  <a:gd name="T14" fmla="*/ 0 w 568"/>
                  <a:gd name="T15" fmla="*/ 0 h 116"/>
                  <a:gd name="T16" fmla="*/ 534 w 568"/>
                  <a:gd name="T17" fmla="*/ 0 h 116"/>
                  <a:gd name="T18" fmla="*/ 545 w 568"/>
                  <a:gd name="T19" fmla="*/ 7 h 116"/>
                  <a:gd name="T20" fmla="*/ 568 w 568"/>
                  <a:gd name="T21" fmla="*/ 5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8" h="116">
                    <a:moveTo>
                      <a:pt x="568" y="56"/>
                    </a:moveTo>
                    <a:cubicBezTo>
                      <a:pt x="568" y="91"/>
                      <a:pt x="557" y="98"/>
                      <a:pt x="544" y="110"/>
                    </a:cubicBezTo>
                    <a:cubicBezTo>
                      <a:pt x="541" y="112"/>
                      <a:pt x="539" y="114"/>
                      <a:pt x="536" y="116"/>
                    </a:cubicBezTo>
                    <a:cubicBezTo>
                      <a:pt x="4" y="116"/>
                      <a:pt x="4" y="116"/>
                      <a:pt x="4" y="116"/>
                    </a:cubicBezTo>
                    <a:cubicBezTo>
                      <a:pt x="5" y="115"/>
                      <a:pt x="5" y="115"/>
                      <a:pt x="5" y="115"/>
                    </a:cubicBezTo>
                    <a:cubicBezTo>
                      <a:pt x="9" y="113"/>
                      <a:pt x="30" y="96"/>
                      <a:pt x="30" y="58"/>
                    </a:cubicBezTo>
                    <a:cubicBezTo>
                      <a:pt x="30" y="21"/>
                      <a:pt x="6" y="4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534" y="0"/>
                      <a:pt x="534" y="0"/>
                      <a:pt x="534" y="0"/>
                    </a:cubicBezTo>
                    <a:cubicBezTo>
                      <a:pt x="538" y="2"/>
                      <a:pt x="542" y="4"/>
                      <a:pt x="545" y="7"/>
                    </a:cubicBezTo>
                    <a:cubicBezTo>
                      <a:pt x="557" y="18"/>
                      <a:pt x="568" y="26"/>
                      <a:pt x="568" y="56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6" name="ïṩļîḍé">
                <a:extLst>
                  <a:ext uri="{FF2B5EF4-FFF2-40B4-BE49-F238E27FC236}">
                    <a16:creationId xmlns:a16="http://schemas.microsoft.com/office/drawing/2014/main" id="{852926D1-1BB0-400C-A80A-89529309B7B4}"/>
                  </a:ext>
                </a:extLst>
              </p:cNvPr>
              <p:cNvSpPr/>
              <p:nvPr/>
            </p:nvSpPr>
            <p:spPr bwMode="auto">
              <a:xfrm>
                <a:off x="9107429" y="5360758"/>
                <a:ext cx="24276" cy="35837"/>
              </a:xfrm>
              <a:custGeom>
                <a:avLst/>
                <a:gdLst>
                  <a:gd name="T0" fmla="*/ 12 w 12"/>
                  <a:gd name="T1" fmla="*/ 17 h 17"/>
                  <a:gd name="T2" fmla="*/ 0 w 12"/>
                  <a:gd name="T3" fmla="*/ 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1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4"/>
                      <a:pt x="11" y="9"/>
                      <a:pt x="12" y="17"/>
                    </a:cubicBezTo>
                    <a:close/>
                  </a:path>
                </a:pathLst>
              </a:custGeom>
              <a:solidFill>
                <a:srgbClr val="F210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7" name="iṩḻïḓé">
                <a:extLst>
                  <a:ext uri="{FF2B5EF4-FFF2-40B4-BE49-F238E27FC236}">
                    <a16:creationId xmlns:a16="http://schemas.microsoft.com/office/drawing/2014/main" id="{BF77046F-CC06-4F45-B1FF-A059D3FA8C23}"/>
                  </a:ext>
                </a:extLst>
              </p:cNvPr>
              <p:cNvSpPr/>
              <p:nvPr/>
            </p:nvSpPr>
            <p:spPr bwMode="auto">
              <a:xfrm>
                <a:off x="7206934" y="5064818"/>
                <a:ext cx="810369" cy="529457"/>
              </a:xfrm>
              <a:custGeom>
                <a:avLst/>
                <a:gdLst>
                  <a:gd name="T0" fmla="*/ 388 w 388"/>
                  <a:gd name="T1" fmla="*/ 196 h 254"/>
                  <a:gd name="T2" fmla="*/ 363 w 388"/>
                  <a:gd name="T3" fmla="*/ 253 h 254"/>
                  <a:gd name="T4" fmla="*/ 362 w 388"/>
                  <a:gd name="T5" fmla="*/ 254 h 254"/>
                  <a:gd name="T6" fmla="*/ 1 w 388"/>
                  <a:gd name="T7" fmla="*/ 109 h 254"/>
                  <a:gd name="T8" fmla="*/ 0 w 388"/>
                  <a:gd name="T9" fmla="*/ 109 h 254"/>
                  <a:gd name="T10" fmla="*/ 25 w 388"/>
                  <a:gd name="T11" fmla="*/ 52 h 254"/>
                  <a:gd name="T12" fmla="*/ 3 w 388"/>
                  <a:gd name="T13" fmla="*/ 0 h 254"/>
                  <a:gd name="T14" fmla="*/ 281 w 388"/>
                  <a:gd name="T15" fmla="*/ 109 h 254"/>
                  <a:gd name="T16" fmla="*/ 352 w 388"/>
                  <a:gd name="T17" fmla="*/ 138 h 254"/>
                  <a:gd name="T18" fmla="*/ 358 w 388"/>
                  <a:gd name="T19" fmla="*/ 138 h 254"/>
                  <a:gd name="T20" fmla="*/ 359 w 388"/>
                  <a:gd name="T21" fmla="*/ 138 h 254"/>
                  <a:gd name="T22" fmla="*/ 388 w 388"/>
                  <a:gd name="T23" fmla="*/ 196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8" h="254">
                    <a:moveTo>
                      <a:pt x="388" y="196"/>
                    </a:moveTo>
                    <a:cubicBezTo>
                      <a:pt x="388" y="234"/>
                      <a:pt x="367" y="251"/>
                      <a:pt x="363" y="253"/>
                    </a:cubicBezTo>
                    <a:cubicBezTo>
                      <a:pt x="362" y="254"/>
                      <a:pt x="362" y="254"/>
                      <a:pt x="362" y="254"/>
                    </a:cubicBezTo>
                    <a:cubicBezTo>
                      <a:pt x="1" y="109"/>
                      <a:pt x="1" y="109"/>
                      <a:pt x="1" y="10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3" y="106"/>
                      <a:pt x="25" y="89"/>
                      <a:pt x="25" y="52"/>
                    </a:cubicBezTo>
                    <a:cubicBezTo>
                      <a:pt x="25" y="25"/>
                      <a:pt x="12" y="8"/>
                      <a:pt x="3" y="0"/>
                    </a:cubicBezTo>
                    <a:cubicBezTo>
                      <a:pt x="281" y="109"/>
                      <a:pt x="281" y="109"/>
                      <a:pt x="281" y="109"/>
                    </a:cubicBezTo>
                    <a:cubicBezTo>
                      <a:pt x="352" y="138"/>
                      <a:pt x="352" y="138"/>
                      <a:pt x="352" y="138"/>
                    </a:cubicBezTo>
                    <a:cubicBezTo>
                      <a:pt x="358" y="138"/>
                      <a:pt x="358" y="138"/>
                      <a:pt x="358" y="138"/>
                    </a:cubicBezTo>
                    <a:cubicBezTo>
                      <a:pt x="358" y="138"/>
                      <a:pt x="359" y="138"/>
                      <a:pt x="359" y="138"/>
                    </a:cubicBezTo>
                    <a:cubicBezTo>
                      <a:pt x="364" y="142"/>
                      <a:pt x="388" y="159"/>
                      <a:pt x="388" y="196"/>
                    </a:cubicBezTo>
                    <a:close/>
                  </a:path>
                </a:pathLst>
              </a:custGeom>
              <a:solidFill>
                <a:srgbClr val="D3D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8" name="ïsľîde">
                <a:extLst>
                  <a:ext uri="{FF2B5EF4-FFF2-40B4-BE49-F238E27FC236}">
                    <a16:creationId xmlns:a16="http://schemas.microsoft.com/office/drawing/2014/main" id="{0C3948EC-C046-4403-9EE3-CDDC9E3D3191}"/>
                  </a:ext>
                </a:extLst>
              </p:cNvPr>
              <p:cNvSpPr/>
              <p:nvPr/>
            </p:nvSpPr>
            <p:spPr bwMode="auto">
              <a:xfrm>
                <a:off x="7181502" y="5044009"/>
                <a:ext cx="1975636" cy="565293"/>
              </a:xfrm>
              <a:custGeom>
                <a:avLst/>
                <a:gdLst>
                  <a:gd name="T0" fmla="*/ 928 w 946"/>
                  <a:gd name="T1" fmla="*/ 155 h 271"/>
                  <a:gd name="T2" fmla="*/ 920 w 946"/>
                  <a:gd name="T3" fmla="*/ 150 h 271"/>
                  <a:gd name="T4" fmla="*/ 919 w 946"/>
                  <a:gd name="T5" fmla="*/ 149 h 271"/>
                  <a:gd name="T6" fmla="*/ 916 w 946"/>
                  <a:gd name="T7" fmla="*/ 147 h 271"/>
                  <a:gd name="T8" fmla="*/ 906 w 946"/>
                  <a:gd name="T9" fmla="*/ 143 h 271"/>
                  <a:gd name="T10" fmla="*/ 546 w 946"/>
                  <a:gd name="T11" fmla="*/ 0 h 271"/>
                  <a:gd name="T12" fmla="*/ 51 w 946"/>
                  <a:gd name="T13" fmla="*/ 4 h 271"/>
                  <a:gd name="T14" fmla="*/ 35 w 946"/>
                  <a:gd name="T15" fmla="*/ 4 h 271"/>
                  <a:gd name="T16" fmla="*/ 8 w 946"/>
                  <a:gd name="T17" fmla="*/ 4 h 271"/>
                  <a:gd name="T18" fmla="*/ 0 w 946"/>
                  <a:gd name="T19" fmla="*/ 4 h 271"/>
                  <a:gd name="T20" fmla="*/ 15 w 946"/>
                  <a:gd name="T21" fmla="*/ 10 h 271"/>
                  <a:gd name="T22" fmla="*/ 293 w 946"/>
                  <a:gd name="T23" fmla="*/ 119 h 271"/>
                  <a:gd name="T24" fmla="*/ 364 w 946"/>
                  <a:gd name="T25" fmla="*/ 148 h 271"/>
                  <a:gd name="T26" fmla="*/ 364 w 946"/>
                  <a:gd name="T27" fmla="*/ 148 h 271"/>
                  <a:gd name="T28" fmla="*/ 879 w 946"/>
                  <a:gd name="T29" fmla="*/ 148 h 271"/>
                  <a:gd name="T30" fmla="*/ 922 w 946"/>
                  <a:gd name="T31" fmla="*/ 161 h 271"/>
                  <a:gd name="T32" fmla="*/ 938 w 946"/>
                  <a:gd name="T33" fmla="*/ 204 h 271"/>
                  <a:gd name="T34" fmla="*/ 922 w 946"/>
                  <a:gd name="T35" fmla="*/ 252 h 271"/>
                  <a:gd name="T36" fmla="*/ 886 w 946"/>
                  <a:gd name="T37" fmla="*/ 263 h 271"/>
                  <a:gd name="T38" fmla="*/ 886 w 946"/>
                  <a:gd name="T39" fmla="*/ 263 h 271"/>
                  <a:gd name="T40" fmla="*/ 388 w 946"/>
                  <a:gd name="T41" fmla="*/ 263 h 271"/>
                  <a:gd name="T42" fmla="*/ 375 w 946"/>
                  <a:gd name="T43" fmla="*/ 263 h 271"/>
                  <a:gd name="T44" fmla="*/ 32 w 946"/>
                  <a:gd name="T45" fmla="*/ 127 h 271"/>
                  <a:gd name="T46" fmla="*/ 0 w 946"/>
                  <a:gd name="T47" fmla="*/ 127 h 271"/>
                  <a:gd name="T48" fmla="*/ 364 w 946"/>
                  <a:gd name="T49" fmla="*/ 271 h 271"/>
                  <a:gd name="T50" fmla="*/ 395 w 946"/>
                  <a:gd name="T51" fmla="*/ 271 h 271"/>
                  <a:gd name="T52" fmla="*/ 395 w 946"/>
                  <a:gd name="T53" fmla="*/ 271 h 271"/>
                  <a:gd name="T54" fmla="*/ 885 w 946"/>
                  <a:gd name="T55" fmla="*/ 271 h 271"/>
                  <a:gd name="T56" fmla="*/ 889 w 946"/>
                  <a:gd name="T57" fmla="*/ 271 h 271"/>
                  <a:gd name="T58" fmla="*/ 919 w 946"/>
                  <a:gd name="T59" fmla="*/ 264 h 271"/>
                  <a:gd name="T60" fmla="*/ 927 w 946"/>
                  <a:gd name="T61" fmla="*/ 258 h 271"/>
                  <a:gd name="T62" fmla="*/ 946 w 946"/>
                  <a:gd name="T63" fmla="*/ 204 h 271"/>
                  <a:gd name="T64" fmla="*/ 928 w 946"/>
                  <a:gd name="T65" fmla="*/ 155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46" h="271">
                    <a:moveTo>
                      <a:pt x="928" y="155"/>
                    </a:moveTo>
                    <a:cubicBezTo>
                      <a:pt x="925" y="153"/>
                      <a:pt x="923" y="151"/>
                      <a:pt x="920" y="150"/>
                    </a:cubicBezTo>
                    <a:cubicBezTo>
                      <a:pt x="919" y="149"/>
                      <a:pt x="919" y="149"/>
                      <a:pt x="919" y="149"/>
                    </a:cubicBezTo>
                    <a:cubicBezTo>
                      <a:pt x="916" y="147"/>
                      <a:pt x="916" y="147"/>
                      <a:pt x="916" y="147"/>
                    </a:cubicBezTo>
                    <a:cubicBezTo>
                      <a:pt x="913" y="146"/>
                      <a:pt x="909" y="144"/>
                      <a:pt x="906" y="143"/>
                    </a:cubicBezTo>
                    <a:cubicBezTo>
                      <a:pt x="546" y="0"/>
                      <a:pt x="546" y="0"/>
                      <a:pt x="546" y="0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293" y="119"/>
                      <a:pt x="293" y="119"/>
                      <a:pt x="293" y="119"/>
                    </a:cubicBezTo>
                    <a:cubicBezTo>
                      <a:pt x="364" y="148"/>
                      <a:pt x="364" y="148"/>
                      <a:pt x="364" y="148"/>
                    </a:cubicBezTo>
                    <a:cubicBezTo>
                      <a:pt x="364" y="148"/>
                      <a:pt x="364" y="148"/>
                      <a:pt x="364" y="148"/>
                    </a:cubicBezTo>
                    <a:cubicBezTo>
                      <a:pt x="879" y="148"/>
                      <a:pt x="879" y="148"/>
                      <a:pt x="879" y="148"/>
                    </a:cubicBezTo>
                    <a:cubicBezTo>
                      <a:pt x="879" y="148"/>
                      <a:pt x="905" y="146"/>
                      <a:pt x="922" y="161"/>
                    </a:cubicBezTo>
                    <a:cubicBezTo>
                      <a:pt x="933" y="171"/>
                      <a:pt x="938" y="185"/>
                      <a:pt x="938" y="204"/>
                    </a:cubicBezTo>
                    <a:cubicBezTo>
                      <a:pt x="938" y="226"/>
                      <a:pt x="933" y="242"/>
                      <a:pt x="922" y="252"/>
                    </a:cubicBezTo>
                    <a:cubicBezTo>
                      <a:pt x="906" y="265"/>
                      <a:pt x="886" y="263"/>
                      <a:pt x="886" y="263"/>
                    </a:cubicBezTo>
                    <a:cubicBezTo>
                      <a:pt x="886" y="263"/>
                      <a:pt x="886" y="263"/>
                      <a:pt x="886" y="263"/>
                    </a:cubicBezTo>
                    <a:cubicBezTo>
                      <a:pt x="388" y="263"/>
                      <a:pt x="388" y="263"/>
                      <a:pt x="388" y="263"/>
                    </a:cubicBezTo>
                    <a:cubicBezTo>
                      <a:pt x="375" y="263"/>
                      <a:pt x="375" y="263"/>
                      <a:pt x="375" y="263"/>
                    </a:cubicBezTo>
                    <a:cubicBezTo>
                      <a:pt x="32" y="127"/>
                      <a:pt x="32" y="127"/>
                      <a:pt x="32" y="127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364" y="271"/>
                      <a:pt x="364" y="271"/>
                      <a:pt x="364" y="271"/>
                    </a:cubicBezTo>
                    <a:cubicBezTo>
                      <a:pt x="395" y="271"/>
                      <a:pt x="395" y="271"/>
                      <a:pt x="395" y="271"/>
                    </a:cubicBezTo>
                    <a:cubicBezTo>
                      <a:pt x="395" y="271"/>
                      <a:pt x="395" y="271"/>
                      <a:pt x="395" y="271"/>
                    </a:cubicBezTo>
                    <a:cubicBezTo>
                      <a:pt x="885" y="271"/>
                      <a:pt x="885" y="271"/>
                      <a:pt x="885" y="271"/>
                    </a:cubicBezTo>
                    <a:cubicBezTo>
                      <a:pt x="886" y="271"/>
                      <a:pt x="887" y="271"/>
                      <a:pt x="889" y="271"/>
                    </a:cubicBezTo>
                    <a:cubicBezTo>
                      <a:pt x="896" y="271"/>
                      <a:pt x="907" y="270"/>
                      <a:pt x="919" y="264"/>
                    </a:cubicBezTo>
                    <a:cubicBezTo>
                      <a:pt x="921" y="262"/>
                      <a:pt x="924" y="260"/>
                      <a:pt x="927" y="258"/>
                    </a:cubicBezTo>
                    <a:cubicBezTo>
                      <a:pt x="940" y="246"/>
                      <a:pt x="946" y="228"/>
                      <a:pt x="946" y="204"/>
                    </a:cubicBezTo>
                    <a:cubicBezTo>
                      <a:pt x="946" y="183"/>
                      <a:pt x="940" y="166"/>
                      <a:pt x="928" y="155"/>
                    </a:cubicBezTo>
                    <a:close/>
                  </a:path>
                </a:pathLst>
              </a:custGeom>
              <a:solidFill>
                <a:srgbClr val="FF45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9" name="iṥliḍe">
                <a:extLst>
                  <a:ext uri="{FF2B5EF4-FFF2-40B4-BE49-F238E27FC236}">
                    <a16:creationId xmlns:a16="http://schemas.microsoft.com/office/drawing/2014/main" id="{4E1A9098-43B1-44D8-B374-5C00FFC9D36C}"/>
                  </a:ext>
                </a:extLst>
              </p:cNvPr>
              <p:cNvSpPr/>
              <p:nvPr/>
            </p:nvSpPr>
            <p:spPr bwMode="auto">
              <a:xfrm>
                <a:off x="3970082" y="2999012"/>
                <a:ext cx="2276201" cy="1777957"/>
              </a:xfrm>
              <a:custGeom>
                <a:avLst/>
                <a:gdLst>
                  <a:gd name="T0" fmla="*/ 1090 w 1090"/>
                  <a:gd name="T1" fmla="*/ 423 h 852"/>
                  <a:gd name="T2" fmla="*/ 946 w 1090"/>
                  <a:gd name="T3" fmla="*/ 852 h 852"/>
                  <a:gd name="T4" fmla="*/ 0 w 1090"/>
                  <a:gd name="T5" fmla="*/ 852 h 852"/>
                  <a:gd name="T6" fmla="*/ 7 w 1090"/>
                  <a:gd name="T7" fmla="*/ 767 h 852"/>
                  <a:gd name="T8" fmla="*/ 533 w 1090"/>
                  <a:gd name="T9" fmla="*/ 0 h 852"/>
                  <a:gd name="T10" fmla="*/ 1090 w 1090"/>
                  <a:gd name="T11" fmla="*/ 423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90" h="852">
                    <a:moveTo>
                      <a:pt x="1090" y="423"/>
                    </a:moveTo>
                    <a:cubicBezTo>
                      <a:pt x="1090" y="423"/>
                      <a:pt x="1013" y="654"/>
                      <a:pt x="946" y="852"/>
                    </a:cubicBezTo>
                    <a:cubicBezTo>
                      <a:pt x="0" y="852"/>
                      <a:pt x="0" y="852"/>
                      <a:pt x="0" y="852"/>
                    </a:cubicBezTo>
                    <a:cubicBezTo>
                      <a:pt x="1" y="825"/>
                      <a:pt x="3" y="797"/>
                      <a:pt x="7" y="767"/>
                    </a:cubicBezTo>
                    <a:cubicBezTo>
                      <a:pt x="55" y="386"/>
                      <a:pt x="533" y="0"/>
                      <a:pt x="533" y="0"/>
                    </a:cubicBezTo>
                    <a:cubicBezTo>
                      <a:pt x="595" y="428"/>
                      <a:pt x="1090" y="423"/>
                      <a:pt x="1090" y="423"/>
                    </a:cubicBezTo>
                    <a:close/>
                  </a:path>
                </a:pathLst>
              </a:custGeom>
              <a:solidFill>
                <a:srgbClr val="3555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0" name="íśliḓê">
                <a:extLst>
                  <a:ext uri="{FF2B5EF4-FFF2-40B4-BE49-F238E27FC236}">
                    <a16:creationId xmlns:a16="http://schemas.microsoft.com/office/drawing/2014/main" id="{7E420084-E3E1-4CA5-BE82-5DEC398505C4}"/>
                  </a:ext>
                </a:extLst>
              </p:cNvPr>
              <p:cNvSpPr/>
              <p:nvPr/>
            </p:nvSpPr>
            <p:spPr bwMode="auto">
              <a:xfrm>
                <a:off x="5502962" y="2889191"/>
                <a:ext cx="2307413" cy="1898183"/>
              </a:xfrm>
              <a:custGeom>
                <a:avLst/>
                <a:gdLst>
                  <a:gd name="T0" fmla="*/ 939 w 1105"/>
                  <a:gd name="T1" fmla="*/ 910 h 910"/>
                  <a:gd name="T2" fmla="*/ 273 w 1105"/>
                  <a:gd name="T3" fmla="*/ 678 h 910"/>
                  <a:gd name="T4" fmla="*/ 357 w 1105"/>
                  <a:gd name="T5" fmla="*/ 340 h 910"/>
                  <a:gd name="T6" fmla="*/ 820 w 1105"/>
                  <a:gd name="T7" fmla="*/ 666 h 910"/>
                  <a:gd name="T8" fmla="*/ 725 w 1105"/>
                  <a:gd name="T9" fmla="*/ 34 h 910"/>
                  <a:gd name="T10" fmla="*/ 744 w 1105"/>
                  <a:gd name="T11" fmla="*/ 30 h 910"/>
                  <a:gd name="T12" fmla="*/ 873 w 1105"/>
                  <a:gd name="T13" fmla="*/ 4 h 910"/>
                  <a:gd name="T14" fmla="*/ 888 w 1105"/>
                  <a:gd name="T15" fmla="*/ 0 h 910"/>
                  <a:gd name="T16" fmla="*/ 939 w 1105"/>
                  <a:gd name="T17" fmla="*/ 91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5" h="910">
                    <a:moveTo>
                      <a:pt x="939" y="910"/>
                    </a:moveTo>
                    <a:cubicBezTo>
                      <a:pt x="746" y="910"/>
                      <a:pt x="309" y="740"/>
                      <a:pt x="273" y="678"/>
                    </a:cubicBezTo>
                    <a:cubicBezTo>
                      <a:pt x="0" y="225"/>
                      <a:pt x="357" y="340"/>
                      <a:pt x="357" y="340"/>
                    </a:cubicBezTo>
                    <a:cubicBezTo>
                      <a:pt x="357" y="340"/>
                      <a:pt x="740" y="666"/>
                      <a:pt x="820" y="666"/>
                    </a:cubicBezTo>
                    <a:cubicBezTo>
                      <a:pt x="836" y="666"/>
                      <a:pt x="725" y="34"/>
                      <a:pt x="725" y="34"/>
                    </a:cubicBezTo>
                    <a:cubicBezTo>
                      <a:pt x="744" y="30"/>
                      <a:pt x="744" y="30"/>
                      <a:pt x="744" y="30"/>
                    </a:cubicBezTo>
                    <a:cubicBezTo>
                      <a:pt x="873" y="4"/>
                      <a:pt x="873" y="4"/>
                      <a:pt x="873" y="4"/>
                    </a:cubicBezTo>
                    <a:cubicBezTo>
                      <a:pt x="888" y="0"/>
                      <a:pt x="888" y="0"/>
                      <a:pt x="888" y="0"/>
                    </a:cubicBezTo>
                    <a:cubicBezTo>
                      <a:pt x="888" y="0"/>
                      <a:pt x="1105" y="910"/>
                      <a:pt x="939" y="910"/>
                    </a:cubicBezTo>
                    <a:close/>
                  </a:path>
                </a:pathLst>
              </a:custGeom>
              <a:solidFill>
                <a:srgbClr val="3555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1" name="íśľiďe">
                <a:extLst>
                  <a:ext uri="{FF2B5EF4-FFF2-40B4-BE49-F238E27FC236}">
                    <a16:creationId xmlns:a16="http://schemas.microsoft.com/office/drawing/2014/main" id="{59C81A6F-F868-4486-ABE5-9D9F8FBA2376}"/>
                  </a:ext>
                </a:extLst>
              </p:cNvPr>
              <p:cNvSpPr/>
              <p:nvPr/>
            </p:nvSpPr>
            <p:spPr bwMode="auto">
              <a:xfrm>
                <a:off x="5450942" y="3849842"/>
                <a:ext cx="688987" cy="909787"/>
              </a:xfrm>
              <a:custGeom>
                <a:avLst/>
                <a:gdLst>
                  <a:gd name="T0" fmla="*/ 596 w 596"/>
                  <a:gd name="T1" fmla="*/ 183 h 787"/>
                  <a:gd name="T2" fmla="*/ 275 w 596"/>
                  <a:gd name="T3" fmla="*/ 621 h 787"/>
                  <a:gd name="T4" fmla="*/ 153 w 596"/>
                  <a:gd name="T5" fmla="*/ 787 h 787"/>
                  <a:gd name="T6" fmla="*/ 110 w 596"/>
                  <a:gd name="T7" fmla="*/ 565 h 787"/>
                  <a:gd name="T8" fmla="*/ 0 w 596"/>
                  <a:gd name="T9" fmla="*/ 0 h 787"/>
                  <a:gd name="T10" fmla="*/ 596 w 596"/>
                  <a:gd name="T11" fmla="*/ 183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787">
                    <a:moveTo>
                      <a:pt x="596" y="183"/>
                    </a:moveTo>
                    <a:lnTo>
                      <a:pt x="275" y="621"/>
                    </a:lnTo>
                    <a:lnTo>
                      <a:pt x="153" y="787"/>
                    </a:lnTo>
                    <a:lnTo>
                      <a:pt x="110" y="565"/>
                    </a:lnTo>
                    <a:lnTo>
                      <a:pt x="0" y="0"/>
                    </a:lnTo>
                    <a:lnTo>
                      <a:pt x="596" y="183"/>
                    </a:lnTo>
                    <a:close/>
                  </a:path>
                </a:pathLst>
              </a:custGeom>
              <a:solidFill>
                <a:srgbClr val="FA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2" name="ïṩḻiḍe">
                <a:extLst>
                  <a:ext uri="{FF2B5EF4-FFF2-40B4-BE49-F238E27FC236}">
                    <a16:creationId xmlns:a16="http://schemas.microsoft.com/office/drawing/2014/main" id="{E6746832-7A76-4F3D-8002-7938B8DC8DFB}"/>
                  </a:ext>
                </a:extLst>
              </p:cNvPr>
              <p:cNvSpPr/>
              <p:nvPr/>
            </p:nvSpPr>
            <p:spPr bwMode="auto">
              <a:xfrm>
                <a:off x="5674053" y="3869494"/>
                <a:ext cx="372238" cy="329465"/>
              </a:xfrm>
              <a:custGeom>
                <a:avLst/>
                <a:gdLst>
                  <a:gd name="T0" fmla="*/ 4 w 178"/>
                  <a:gd name="T1" fmla="*/ 37 h 158"/>
                  <a:gd name="T2" fmla="*/ 57 w 178"/>
                  <a:gd name="T3" fmla="*/ 156 h 158"/>
                  <a:gd name="T4" fmla="*/ 172 w 178"/>
                  <a:gd name="T5" fmla="*/ 75 h 158"/>
                  <a:gd name="T6" fmla="*/ 116 w 178"/>
                  <a:gd name="T7" fmla="*/ 0 h 158"/>
                  <a:gd name="T8" fmla="*/ 4 w 178"/>
                  <a:gd name="T9" fmla="*/ 37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" h="158">
                    <a:moveTo>
                      <a:pt x="4" y="37"/>
                    </a:moveTo>
                    <a:cubicBezTo>
                      <a:pt x="4" y="37"/>
                      <a:pt x="38" y="153"/>
                      <a:pt x="57" y="156"/>
                    </a:cubicBezTo>
                    <a:cubicBezTo>
                      <a:pt x="76" y="158"/>
                      <a:pt x="167" y="90"/>
                      <a:pt x="172" y="75"/>
                    </a:cubicBezTo>
                    <a:cubicBezTo>
                      <a:pt x="178" y="61"/>
                      <a:pt x="116" y="0"/>
                      <a:pt x="116" y="0"/>
                    </a:cubicBezTo>
                    <a:cubicBezTo>
                      <a:pt x="116" y="0"/>
                      <a:pt x="0" y="25"/>
                      <a:pt x="4" y="37"/>
                    </a:cubicBezTo>
                    <a:close/>
                  </a:path>
                </a:pathLst>
              </a:custGeom>
              <a:solidFill>
                <a:srgbClr val="FF45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3" name="ïṡḻïḑe">
                <a:extLst>
                  <a:ext uri="{FF2B5EF4-FFF2-40B4-BE49-F238E27FC236}">
                    <a16:creationId xmlns:a16="http://schemas.microsoft.com/office/drawing/2014/main" id="{E5E8B285-CF73-4D96-9222-C4D39D0584B9}"/>
                  </a:ext>
                </a:extLst>
              </p:cNvPr>
              <p:cNvSpPr/>
              <p:nvPr/>
            </p:nvSpPr>
            <p:spPr bwMode="auto">
              <a:xfrm>
                <a:off x="5578104" y="4142315"/>
                <a:ext cx="246232" cy="617314"/>
              </a:xfrm>
              <a:custGeom>
                <a:avLst/>
                <a:gdLst>
                  <a:gd name="T0" fmla="*/ 165 w 213"/>
                  <a:gd name="T1" fmla="*/ 368 h 534"/>
                  <a:gd name="T2" fmla="*/ 43 w 213"/>
                  <a:gd name="T3" fmla="*/ 534 h 534"/>
                  <a:gd name="T4" fmla="*/ 0 w 213"/>
                  <a:gd name="T5" fmla="*/ 312 h 534"/>
                  <a:gd name="T6" fmla="*/ 175 w 213"/>
                  <a:gd name="T7" fmla="*/ 0 h 534"/>
                  <a:gd name="T8" fmla="*/ 195 w 213"/>
                  <a:gd name="T9" fmla="*/ 20 h 534"/>
                  <a:gd name="T10" fmla="*/ 213 w 213"/>
                  <a:gd name="T11" fmla="*/ 27 h 534"/>
                  <a:gd name="T12" fmla="*/ 165 w 213"/>
                  <a:gd name="T13" fmla="*/ 36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3" h="534">
                    <a:moveTo>
                      <a:pt x="165" y="368"/>
                    </a:moveTo>
                    <a:lnTo>
                      <a:pt x="43" y="534"/>
                    </a:lnTo>
                    <a:lnTo>
                      <a:pt x="0" y="312"/>
                    </a:lnTo>
                    <a:lnTo>
                      <a:pt x="175" y="0"/>
                    </a:lnTo>
                    <a:lnTo>
                      <a:pt x="195" y="20"/>
                    </a:lnTo>
                    <a:lnTo>
                      <a:pt x="213" y="27"/>
                    </a:lnTo>
                    <a:lnTo>
                      <a:pt x="165" y="368"/>
                    </a:lnTo>
                    <a:close/>
                  </a:path>
                </a:pathLst>
              </a:custGeom>
              <a:solidFill>
                <a:srgbClr val="FF45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4" name="ïşlïdè">
                <a:extLst>
                  <a:ext uri="{FF2B5EF4-FFF2-40B4-BE49-F238E27FC236}">
                    <a16:creationId xmlns:a16="http://schemas.microsoft.com/office/drawing/2014/main" id="{4A40BD7F-2F7A-4A0D-9941-3795525F88FE}"/>
                  </a:ext>
                </a:extLst>
              </p:cNvPr>
              <p:cNvSpPr/>
              <p:nvPr/>
            </p:nvSpPr>
            <p:spPr bwMode="auto">
              <a:xfrm>
                <a:off x="3322711" y="3071841"/>
                <a:ext cx="1664667" cy="2109734"/>
              </a:xfrm>
              <a:custGeom>
                <a:avLst/>
                <a:gdLst>
                  <a:gd name="T0" fmla="*/ 797 w 797"/>
                  <a:gd name="T1" fmla="*/ 0 h 1011"/>
                  <a:gd name="T2" fmla="*/ 192 w 797"/>
                  <a:gd name="T3" fmla="*/ 345 h 1011"/>
                  <a:gd name="T4" fmla="*/ 0 w 797"/>
                  <a:gd name="T5" fmla="*/ 1011 h 1011"/>
                  <a:gd name="T6" fmla="*/ 208 w 797"/>
                  <a:gd name="T7" fmla="*/ 998 h 1011"/>
                  <a:gd name="T8" fmla="*/ 331 w 797"/>
                  <a:gd name="T9" fmla="*/ 517 h 1011"/>
                  <a:gd name="T10" fmla="*/ 701 w 797"/>
                  <a:gd name="T11" fmla="*/ 398 h 1011"/>
                  <a:gd name="T12" fmla="*/ 797 w 797"/>
                  <a:gd name="T13" fmla="*/ 0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7" h="1011">
                    <a:moveTo>
                      <a:pt x="797" y="0"/>
                    </a:moveTo>
                    <a:cubicBezTo>
                      <a:pt x="797" y="0"/>
                      <a:pt x="430" y="41"/>
                      <a:pt x="192" y="345"/>
                    </a:cubicBezTo>
                    <a:cubicBezTo>
                      <a:pt x="71" y="500"/>
                      <a:pt x="16" y="771"/>
                      <a:pt x="0" y="1011"/>
                    </a:cubicBezTo>
                    <a:cubicBezTo>
                      <a:pt x="208" y="998"/>
                      <a:pt x="208" y="998"/>
                      <a:pt x="208" y="998"/>
                    </a:cubicBezTo>
                    <a:cubicBezTo>
                      <a:pt x="208" y="998"/>
                      <a:pt x="159" y="722"/>
                      <a:pt x="331" y="517"/>
                    </a:cubicBezTo>
                    <a:cubicBezTo>
                      <a:pt x="420" y="411"/>
                      <a:pt x="575" y="408"/>
                      <a:pt x="701" y="398"/>
                    </a:cubicBezTo>
                    <a:lnTo>
                      <a:pt x="797" y="0"/>
                    </a:lnTo>
                    <a:close/>
                  </a:path>
                </a:pathLst>
              </a:custGeom>
              <a:solidFill>
                <a:srgbClr val="3555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5" name="ïṣ1íḋe">
                <a:extLst>
                  <a:ext uri="{FF2B5EF4-FFF2-40B4-BE49-F238E27FC236}">
                    <a16:creationId xmlns:a16="http://schemas.microsoft.com/office/drawing/2014/main" id="{5D8476DF-0ECA-4FD8-B0EF-0AA2DBC501A8}"/>
                  </a:ext>
                </a:extLst>
              </p:cNvPr>
              <p:cNvSpPr/>
              <p:nvPr/>
            </p:nvSpPr>
            <p:spPr bwMode="auto">
              <a:xfrm>
                <a:off x="3218669" y="5158455"/>
                <a:ext cx="706327" cy="531769"/>
              </a:xfrm>
              <a:custGeom>
                <a:avLst/>
                <a:gdLst>
                  <a:gd name="T0" fmla="*/ 1 w 338"/>
                  <a:gd name="T1" fmla="*/ 193 h 255"/>
                  <a:gd name="T2" fmla="*/ 60 w 338"/>
                  <a:gd name="T3" fmla="*/ 241 h 255"/>
                  <a:gd name="T4" fmla="*/ 191 w 338"/>
                  <a:gd name="T5" fmla="*/ 253 h 255"/>
                  <a:gd name="T6" fmla="*/ 295 w 338"/>
                  <a:gd name="T7" fmla="*/ 221 h 255"/>
                  <a:gd name="T8" fmla="*/ 295 w 338"/>
                  <a:gd name="T9" fmla="*/ 120 h 255"/>
                  <a:gd name="T10" fmla="*/ 301 w 338"/>
                  <a:gd name="T11" fmla="*/ 179 h 255"/>
                  <a:gd name="T12" fmla="*/ 338 w 338"/>
                  <a:gd name="T13" fmla="*/ 109 h 255"/>
                  <a:gd name="T14" fmla="*/ 307 w 338"/>
                  <a:gd name="T15" fmla="*/ 57 h 255"/>
                  <a:gd name="T16" fmla="*/ 239 w 338"/>
                  <a:gd name="T17" fmla="*/ 0 h 255"/>
                  <a:gd name="T18" fmla="*/ 59 w 338"/>
                  <a:gd name="T19" fmla="*/ 11 h 255"/>
                  <a:gd name="T20" fmla="*/ 1 w 338"/>
                  <a:gd name="T21" fmla="*/ 193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8" h="255">
                    <a:moveTo>
                      <a:pt x="1" y="193"/>
                    </a:moveTo>
                    <a:cubicBezTo>
                      <a:pt x="0" y="215"/>
                      <a:pt x="30" y="237"/>
                      <a:pt x="60" y="241"/>
                    </a:cubicBezTo>
                    <a:cubicBezTo>
                      <a:pt x="107" y="247"/>
                      <a:pt x="170" y="255"/>
                      <a:pt x="191" y="253"/>
                    </a:cubicBezTo>
                    <a:cubicBezTo>
                      <a:pt x="226" y="250"/>
                      <a:pt x="290" y="247"/>
                      <a:pt x="295" y="221"/>
                    </a:cubicBezTo>
                    <a:cubicBezTo>
                      <a:pt x="296" y="216"/>
                      <a:pt x="291" y="109"/>
                      <a:pt x="295" y="120"/>
                    </a:cubicBezTo>
                    <a:cubicBezTo>
                      <a:pt x="300" y="130"/>
                      <a:pt x="297" y="174"/>
                      <a:pt x="301" y="179"/>
                    </a:cubicBezTo>
                    <a:cubicBezTo>
                      <a:pt x="306" y="183"/>
                      <a:pt x="338" y="129"/>
                      <a:pt x="338" y="109"/>
                    </a:cubicBezTo>
                    <a:cubicBezTo>
                      <a:pt x="338" y="100"/>
                      <a:pt x="323" y="77"/>
                      <a:pt x="307" y="57"/>
                    </a:cubicBezTo>
                    <a:cubicBezTo>
                      <a:pt x="289" y="33"/>
                      <a:pt x="244" y="0"/>
                      <a:pt x="239" y="0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5" y="12"/>
                      <a:pt x="5" y="41"/>
                      <a:pt x="1" y="193"/>
                    </a:cubicBezTo>
                    <a:close/>
                  </a:path>
                </a:pathLst>
              </a:custGeom>
              <a:solidFill>
                <a:srgbClr val="FFCF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6" name="íšḷïḑè">
                <a:extLst>
                  <a:ext uri="{FF2B5EF4-FFF2-40B4-BE49-F238E27FC236}">
                    <a16:creationId xmlns:a16="http://schemas.microsoft.com/office/drawing/2014/main" id="{C7A29220-5D5D-4C15-A3A6-7CEA3BFBD112}"/>
                  </a:ext>
                </a:extLst>
              </p:cNvPr>
              <p:cNvSpPr/>
              <p:nvPr/>
            </p:nvSpPr>
            <p:spPr bwMode="auto">
              <a:xfrm>
                <a:off x="4958478" y="2942367"/>
                <a:ext cx="1290117" cy="1195323"/>
              </a:xfrm>
              <a:custGeom>
                <a:avLst/>
                <a:gdLst>
                  <a:gd name="T0" fmla="*/ 618 w 618"/>
                  <a:gd name="T1" fmla="*/ 450 h 573"/>
                  <a:gd name="T2" fmla="*/ 611 w 618"/>
                  <a:gd name="T3" fmla="*/ 469 h 573"/>
                  <a:gd name="T4" fmla="*/ 500 w 618"/>
                  <a:gd name="T5" fmla="*/ 573 h 573"/>
                  <a:gd name="T6" fmla="*/ 460 w 618"/>
                  <a:gd name="T7" fmla="*/ 445 h 573"/>
                  <a:gd name="T8" fmla="*/ 313 w 618"/>
                  <a:gd name="T9" fmla="*/ 509 h 573"/>
                  <a:gd name="T10" fmla="*/ 8 w 618"/>
                  <a:gd name="T11" fmla="*/ 71 h 573"/>
                  <a:gd name="T12" fmla="*/ 80 w 618"/>
                  <a:gd name="T13" fmla="*/ 0 h 573"/>
                  <a:gd name="T14" fmla="*/ 82 w 618"/>
                  <a:gd name="T15" fmla="*/ 2 h 573"/>
                  <a:gd name="T16" fmla="*/ 81 w 618"/>
                  <a:gd name="T17" fmla="*/ 49 h 573"/>
                  <a:gd name="T18" fmla="*/ 452 w 618"/>
                  <a:gd name="T19" fmla="*/ 427 h 573"/>
                  <a:gd name="T20" fmla="*/ 452 w 618"/>
                  <a:gd name="T21" fmla="*/ 427 h 573"/>
                  <a:gd name="T22" fmla="*/ 452 w 618"/>
                  <a:gd name="T23" fmla="*/ 427 h 573"/>
                  <a:gd name="T24" fmla="*/ 452 w 618"/>
                  <a:gd name="T25" fmla="*/ 427 h 573"/>
                  <a:gd name="T26" fmla="*/ 491 w 618"/>
                  <a:gd name="T27" fmla="*/ 445 h 573"/>
                  <a:gd name="T28" fmla="*/ 618 w 618"/>
                  <a:gd name="T29" fmla="*/ 45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18" h="573">
                    <a:moveTo>
                      <a:pt x="618" y="450"/>
                    </a:moveTo>
                    <a:cubicBezTo>
                      <a:pt x="616" y="457"/>
                      <a:pt x="613" y="463"/>
                      <a:pt x="611" y="469"/>
                    </a:cubicBezTo>
                    <a:cubicBezTo>
                      <a:pt x="603" y="490"/>
                      <a:pt x="555" y="572"/>
                      <a:pt x="500" y="573"/>
                    </a:cubicBezTo>
                    <a:cubicBezTo>
                      <a:pt x="500" y="573"/>
                      <a:pt x="474" y="485"/>
                      <a:pt x="460" y="445"/>
                    </a:cubicBezTo>
                    <a:cubicBezTo>
                      <a:pt x="450" y="446"/>
                      <a:pt x="313" y="509"/>
                      <a:pt x="313" y="509"/>
                    </a:cubicBezTo>
                    <a:cubicBezTo>
                      <a:pt x="229" y="467"/>
                      <a:pt x="0" y="92"/>
                      <a:pt x="8" y="71"/>
                    </a:cubicBezTo>
                    <a:cubicBezTo>
                      <a:pt x="17" y="50"/>
                      <a:pt x="80" y="0"/>
                      <a:pt x="80" y="0"/>
                    </a:cubicBezTo>
                    <a:cubicBezTo>
                      <a:pt x="80" y="0"/>
                      <a:pt x="80" y="1"/>
                      <a:pt x="82" y="2"/>
                    </a:cubicBezTo>
                    <a:cubicBezTo>
                      <a:pt x="76" y="23"/>
                      <a:pt x="76" y="39"/>
                      <a:pt x="81" y="49"/>
                    </a:cubicBezTo>
                    <a:cubicBezTo>
                      <a:pt x="135" y="143"/>
                      <a:pt x="234" y="319"/>
                      <a:pt x="452" y="427"/>
                    </a:cubicBezTo>
                    <a:cubicBezTo>
                      <a:pt x="452" y="427"/>
                      <a:pt x="452" y="427"/>
                      <a:pt x="452" y="427"/>
                    </a:cubicBezTo>
                    <a:cubicBezTo>
                      <a:pt x="452" y="427"/>
                      <a:pt x="452" y="427"/>
                      <a:pt x="452" y="427"/>
                    </a:cubicBezTo>
                    <a:cubicBezTo>
                      <a:pt x="452" y="427"/>
                      <a:pt x="452" y="427"/>
                      <a:pt x="452" y="427"/>
                    </a:cubicBezTo>
                    <a:cubicBezTo>
                      <a:pt x="465" y="433"/>
                      <a:pt x="478" y="439"/>
                      <a:pt x="491" y="445"/>
                    </a:cubicBezTo>
                    <a:cubicBezTo>
                      <a:pt x="536" y="464"/>
                      <a:pt x="581" y="469"/>
                      <a:pt x="618" y="450"/>
                    </a:cubicBezTo>
                    <a:close/>
                  </a:path>
                </a:pathLst>
              </a:cu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7" name="íṣlíďé">
                <a:extLst>
                  <a:ext uri="{FF2B5EF4-FFF2-40B4-BE49-F238E27FC236}">
                    <a16:creationId xmlns:a16="http://schemas.microsoft.com/office/drawing/2014/main" id="{B6532706-93CA-43B5-9AC0-2BCC12B7ACB4}"/>
                  </a:ext>
                </a:extLst>
              </p:cNvPr>
              <p:cNvSpPr/>
              <p:nvPr/>
            </p:nvSpPr>
            <p:spPr bwMode="auto">
              <a:xfrm>
                <a:off x="5116852" y="1222212"/>
                <a:ext cx="1975636" cy="2699304"/>
              </a:xfrm>
              <a:custGeom>
                <a:avLst/>
                <a:gdLst>
                  <a:gd name="T0" fmla="*/ 914 w 946"/>
                  <a:gd name="T1" fmla="*/ 445 h 1294"/>
                  <a:gd name="T2" fmla="*/ 907 w 946"/>
                  <a:gd name="T3" fmla="*/ 462 h 1294"/>
                  <a:gd name="T4" fmla="*/ 885 w 946"/>
                  <a:gd name="T5" fmla="*/ 508 h 1294"/>
                  <a:gd name="T6" fmla="*/ 885 w 946"/>
                  <a:gd name="T7" fmla="*/ 509 h 1294"/>
                  <a:gd name="T8" fmla="*/ 883 w 946"/>
                  <a:gd name="T9" fmla="*/ 513 h 1294"/>
                  <a:gd name="T10" fmla="*/ 883 w 946"/>
                  <a:gd name="T11" fmla="*/ 514 h 1294"/>
                  <a:gd name="T12" fmla="*/ 827 w 946"/>
                  <a:gd name="T13" fmla="*/ 656 h 1294"/>
                  <a:gd name="T14" fmla="*/ 825 w 946"/>
                  <a:gd name="T15" fmla="*/ 705 h 1294"/>
                  <a:gd name="T16" fmla="*/ 825 w 946"/>
                  <a:gd name="T17" fmla="*/ 705 h 1294"/>
                  <a:gd name="T18" fmla="*/ 830 w 946"/>
                  <a:gd name="T19" fmla="*/ 776 h 1294"/>
                  <a:gd name="T20" fmla="*/ 821 w 946"/>
                  <a:gd name="T21" fmla="*/ 982 h 1294"/>
                  <a:gd name="T22" fmla="*/ 638 w 946"/>
                  <a:gd name="T23" fmla="*/ 1055 h 1294"/>
                  <a:gd name="T24" fmla="*/ 542 w 946"/>
                  <a:gd name="T25" fmla="*/ 1275 h 1294"/>
                  <a:gd name="T26" fmla="*/ 415 w 946"/>
                  <a:gd name="T27" fmla="*/ 1270 h 1294"/>
                  <a:gd name="T28" fmla="*/ 376 w 946"/>
                  <a:gd name="T29" fmla="*/ 1252 h 1294"/>
                  <a:gd name="T30" fmla="*/ 376 w 946"/>
                  <a:gd name="T31" fmla="*/ 1252 h 1294"/>
                  <a:gd name="T32" fmla="*/ 376 w 946"/>
                  <a:gd name="T33" fmla="*/ 1252 h 1294"/>
                  <a:gd name="T34" fmla="*/ 376 w 946"/>
                  <a:gd name="T35" fmla="*/ 1252 h 1294"/>
                  <a:gd name="T36" fmla="*/ 5 w 946"/>
                  <a:gd name="T37" fmla="*/ 874 h 1294"/>
                  <a:gd name="T38" fmla="*/ 6 w 946"/>
                  <a:gd name="T39" fmla="*/ 827 h 1294"/>
                  <a:gd name="T40" fmla="*/ 113 w 946"/>
                  <a:gd name="T41" fmla="*/ 615 h 1294"/>
                  <a:gd name="T42" fmla="*/ 113 w 946"/>
                  <a:gd name="T43" fmla="*/ 615 h 1294"/>
                  <a:gd name="T44" fmla="*/ 508 w 946"/>
                  <a:gd name="T45" fmla="*/ 63 h 1294"/>
                  <a:gd name="T46" fmla="*/ 931 w 946"/>
                  <a:gd name="T47" fmla="*/ 333 h 1294"/>
                  <a:gd name="T48" fmla="*/ 914 w 946"/>
                  <a:gd name="T49" fmla="*/ 445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46" h="1294">
                    <a:moveTo>
                      <a:pt x="914" y="445"/>
                    </a:moveTo>
                    <a:cubicBezTo>
                      <a:pt x="912" y="451"/>
                      <a:pt x="909" y="456"/>
                      <a:pt x="907" y="462"/>
                    </a:cubicBezTo>
                    <a:cubicBezTo>
                      <a:pt x="900" y="477"/>
                      <a:pt x="893" y="493"/>
                      <a:pt x="885" y="508"/>
                    </a:cubicBezTo>
                    <a:cubicBezTo>
                      <a:pt x="885" y="509"/>
                      <a:pt x="885" y="509"/>
                      <a:pt x="885" y="509"/>
                    </a:cubicBezTo>
                    <a:cubicBezTo>
                      <a:pt x="884" y="510"/>
                      <a:pt x="884" y="511"/>
                      <a:pt x="883" y="513"/>
                    </a:cubicBezTo>
                    <a:cubicBezTo>
                      <a:pt x="883" y="514"/>
                      <a:pt x="883" y="514"/>
                      <a:pt x="883" y="514"/>
                    </a:cubicBezTo>
                    <a:cubicBezTo>
                      <a:pt x="858" y="566"/>
                      <a:pt x="833" y="618"/>
                      <a:pt x="827" y="656"/>
                    </a:cubicBezTo>
                    <a:cubicBezTo>
                      <a:pt x="825" y="672"/>
                      <a:pt x="824" y="688"/>
                      <a:pt x="825" y="705"/>
                    </a:cubicBezTo>
                    <a:cubicBezTo>
                      <a:pt x="825" y="705"/>
                      <a:pt x="825" y="705"/>
                      <a:pt x="825" y="705"/>
                    </a:cubicBezTo>
                    <a:cubicBezTo>
                      <a:pt x="825" y="728"/>
                      <a:pt x="827" y="752"/>
                      <a:pt x="830" y="776"/>
                    </a:cubicBezTo>
                    <a:cubicBezTo>
                      <a:pt x="837" y="847"/>
                      <a:pt x="846" y="922"/>
                      <a:pt x="821" y="982"/>
                    </a:cubicBezTo>
                    <a:cubicBezTo>
                      <a:pt x="779" y="1078"/>
                      <a:pt x="638" y="1055"/>
                      <a:pt x="638" y="1055"/>
                    </a:cubicBezTo>
                    <a:cubicBezTo>
                      <a:pt x="630" y="1185"/>
                      <a:pt x="593" y="1251"/>
                      <a:pt x="542" y="1275"/>
                    </a:cubicBezTo>
                    <a:cubicBezTo>
                      <a:pt x="505" y="1294"/>
                      <a:pt x="460" y="1289"/>
                      <a:pt x="415" y="1270"/>
                    </a:cubicBezTo>
                    <a:cubicBezTo>
                      <a:pt x="402" y="1264"/>
                      <a:pt x="389" y="1258"/>
                      <a:pt x="376" y="1252"/>
                    </a:cubicBezTo>
                    <a:cubicBezTo>
                      <a:pt x="376" y="1252"/>
                      <a:pt x="376" y="1252"/>
                      <a:pt x="376" y="1252"/>
                    </a:cubicBezTo>
                    <a:cubicBezTo>
                      <a:pt x="376" y="1252"/>
                      <a:pt x="376" y="1252"/>
                      <a:pt x="376" y="1252"/>
                    </a:cubicBezTo>
                    <a:cubicBezTo>
                      <a:pt x="376" y="1252"/>
                      <a:pt x="376" y="1252"/>
                      <a:pt x="376" y="1252"/>
                    </a:cubicBezTo>
                    <a:cubicBezTo>
                      <a:pt x="158" y="1144"/>
                      <a:pt x="59" y="968"/>
                      <a:pt x="5" y="874"/>
                    </a:cubicBezTo>
                    <a:cubicBezTo>
                      <a:pt x="0" y="864"/>
                      <a:pt x="0" y="848"/>
                      <a:pt x="6" y="827"/>
                    </a:cubicBezTo>
                    <a:cubicBezTo>
                      <a:pt x="19" y="778"/>
                      <a:pt x="60" y="701"/>
                      <a:pt x="113" y="615"/>
                    </a:cubicBezTo>
                    <a:cubicBezTo>
                      <a:pt x="113" y="615"/>
                      <a:pt x="113" y="615"/>
                      <a:pt x="113" y="615"/>
                    </a:cubicBezTo>
                    <a:cubicBezTo>
                      <a:pt x="263" y="376"/>
                      <a:pt x="508" y="63"/>
                      <a:pt x="508" y="63"/>
                    </a:cubicBezTo>
                    <a:cubicBezTo>
                      <a:pt x="573" y="0"/>
                      <a:pt x="894" y="277"/>
                      <a:pt x="931" y="333"/>
                    </a:cubicBezTo>
                    <a:cubicBezTo>
                      <a:pt x="946" y="355"/>
                      <a:pt x="934" y="397"/>
                      <a:pt x="914" y="445"/>
                    </a:cubicBezTo>
                  </a:path>
                </a:pathLst>
              </a:custGeom>
              <a:solidFill>
                <a:srgbClr val="FFCF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8" name="i$1iḋê">
                <a:extLst>
                  <a:ext uri="{FF2B5EF4-FFF2-40B4-BE49-F238E27FC236}">
                    <a16:creationId xmlns:a16="http://schemas.microsoft.com/office/drawing/2014/main" id="{E222A84D-6BC8-4978-88D1-774E40AB7E29}"/>
                  </a:ext>
                </a:extLst>
              </p:cNvPr>
              <p:cNvSpPr/>
              <p:nvPr/>
            </p:nvSpPr>
            <p:spPr bwMode="auto">
              <a:xfrm>
                <a:off x="5352680" y="1123950"/>
                <a:ext cx="2349030" cy="1551377"/>
              </a:xfrm>
              <a:custGeom>
                <a:avLst/>
                <a:gdLst>
                  <a:gd name="T0" fmla="*/ 260 w 1125"/>
                  <a:gd name="T1" fmla="*/ 599 h 744"/>
                  <a:gd name="T2" fmla="*/ 217 w 1125"/>
                  <a:gd name="T3" fmla="*/ 581 h 744"/>
                  <a:gd name="T4" fmla="*/ 195 w 1125"/>
                  <a:gd name="T5" fmla="*/ 474 h 744"/>
                  <a:gd name="T6" fmla="*/ 76 w 1125"/>
                  <a:gd name="T7" fmla="*/ 636 h 744"/>
                  <a:gd name="T8" fmla="*/ 0 w 1125"/>
                  <a:gd name="T9" fmla="*/ 663 h 744"/>
                  <a:gd name="T10" fmla="*/ 370 w 1125"/>
                  <a:gd name="T11" fmla="*/ 10 h 744"/>
                  <a:gd name="T12" fmla="*/ 976 w 1125"/>
                  <a:gd name="T13" fmla="*/ 438 h 744"/>
                  <a:gd name="T14" fmla="*/ 634 w 1125"/>
                  <a:gd name="T15" fmla="*/ 318 h 744"/>
                  <a:gd name="T16" fmla="*/ 260 w 1125"/>
                  <a:gd name="T17" fmla="*/ 599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5" h="744">
                    <a:moveTo>
                      <a:pt x="260" y="599"/>
                    </a:moveTo>
                    <a:cubicBezTo>
                      <a:pt x="217" y="581"/>
                      <a:pt x="217" y="581"/>
                      <a:pt x="217" y="581"/>
                    </a:cubicBezTo>
                    <a:cubicBezTo>
                      <a:pt x="217" y="581"/>
                      <a:pt x="247" y="490"/>
                      <a:pt x="195" y="474"/>
                    </a:cubicBezTo>
                    <a:cubicBezTo>
                      <a:pt x="158" y="463"/>
                      <a:pt x="99" y="513"/>
                      <a:pt x="76" y="636"/>
                    </a:cubicBezTo>
                    <a:cubicBezTo>
                      <a:pt x="56" y="744"/>
                      <a:pt x="0" y="663"/>
                      <a:pt x="0" y="663"/>
                    </a:cubicBezTo>
                    <a:cubicBezTo>
                      <a:pt x="0" y="663"/>
                      <a:pt x="142" y="21"/>
                      <a:pt x="370" y="10"/>
                    </a:cubicBezTo>
                    <a:cubicBezTo>
                      <a:pt x="598" y="0"/>
                      <a:pt x="1125" y="284"/>
                      <a:pt x="976" y="438"/>
                    </a:cubicBezTo>
                    <a:cubicBezTo>
                      <a:pt x="826" y="591"/>
                      <a:pt x="707" y="437"/>
                      <a:pt x="634" y="318"/>
                    </a:cubicBezTo>
                    <a:cubicBezTo>
                      <a:pt x="532" y="152"/>
                      <a:pt x="319" y="196"/>
                      <a:pt x="260" y="599"/>
                    </a:cubicBezTo>
                    <a:close/>
                  </a:path>
                </a:pathLst>
              </a:custGeom>
              <a:solidFill>
                <a:srgbClr val="5E33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9" name="iŝļiḋê">
                <a:extLst>
                  <a:ext uri="{FF2B5EF4-FFF2-40B4-BE49-F238E27FC236}">
                    <a16:creationId xmlns:a16="http://schemas.microsoft.com/office/drawing/2014/main" id="{A619AD28-83F8-41C2-808D-2E7A1113950C}"/>
                  </a:ext>
                </a:extLst>
              </p:cNvPr>
              <p:cNvSpPr/>
              <p:nvPr/>
            </p:nvSpPr>
            <p:spPr bwMode="auto">
              <a:xfrm>
                <a:off x="6382693" y="2581690"/>
                <a:ext cx="114446" cy="79765"/>
              </a:xfrm>
              <a:custGeom>
                <a:avLst/>
                <a:gdLst>
                  <a:gd name="T0" fmla="*/ 52 w 55"/>
                  <a:gd name="T1" fmla="*/ 29 h 38"/>
                  <a:gd name="T2" fmla="*/ 22 w 55"/>
                  <a:gd name="T3" fmla="*/ 32 h 38"/>
                  <a:gd name="T4" fmla="*/ 3 w 55"/>
                  <a:gd name="T5" fmla="*/ 8 h 38"/>
                  <a:gd name="T6" fmla="*/ 33 w 55"/>
                  <a:gd name="T7" fmla="*/ 5 h 38"/>
                  <a:gd name="T8" fmla="*/ 52 w 55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8">
                    <a:moveTo>
                      <a:pt x="52" y="29"/>
                    </a:moveTo>
                    <a:cubicBezTo>
                      <a:pt x="49" y="36"/>
                      <a:pt x="35" y="38"/>
                      <a:pt x="22" y="32"/>
                    </a:cubicBezTo>
                    <a:cubicBezTo>
                      <a:pt x="9" y="26"/>
                      <a:pt x="0" y="16"/>
                      <a:pt x="3" y="8"/>
                    </a:cubicBezTo>
                    <a:cubicBezTo>
                      <a:pt x="7" y="1"/>
                      <a:pt x="20" y="0"/>
                      <a:pt x="33" y="5"/>
                    </a:cubicBezTo>
                    <a:cubicBezTo>
                      <a:pt x="47" y="11"/>
                      <a:pt x="55" y="22"/>
                      <a:pt x="52" y="29"/>
                    </a:cubicBezTo>
                    <a:close/>
                  </a:path>
                </a:pathLst>
              </a:custGeom>
              <a:solidFill>
                <a:srgbClr val="5E33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0" name="îṡlïḍè">
                <a:extLst>
                  <a:ext uri="{FF2B5EF4-FFF2-40B4-BE49-F238E27FC236}">
                    <a16:creationId xmlns:a16="http://schemas.microsoft.com/office/drawing/2014/main" id="{D7AE9745-1F71-4731-B28A-D6F64453A4BB}"/>
                  </a:ext>
                </a:extLst>
              </p:cNvPr>
              <p:cNvSpPr/>
              <p:nvPr/>
            </p:nvSpPr>
            <p:spPr bwMode="auto">
              <a:xfrm>
                <a:off x="6317956" y="2291529"/>
                <a:ext cx="258948" cy="276288"/>
              </a:xfrm>
              <a:custGeom>
                <a:avLst/>
                <a:gdLst>
                  <a:gd name="T0" fmla="*/ 3 w 124"/>
                  <a:gd name="T1" fmla="*/ 0 h 132"/>
                  <a:gd name="T2" fmla="*/ 4 w 124"/>
                  <a:gd name="T3" fmla="*/ 8 h 132"/>
                  <a:gd name="T4" fmla="*/ 8 w 124"/>
                  <a:gd name="T5" fmla="*/ 30 h 132"/>
                  <a:gd name="T6" fmla="*/ 13 w 124"/>
                  <a:gd name="T7" fmla="*/ 43 h 132"/>
                  <a:gd name="T8" fmla="*/ 20 w 124"/>
                  <a:gd name="T9" fmla="*/ 58 h 132"/>
                  <a:gd name="T10" fmla="*/ 29 w 124"/>
                  <a:gd name="T11" fmla="*/ 72 h 132"/>
                  <a:gd name="T12" fmla="*/ 35 w 124"/>
                  <a:gd name="T13" fmla="*/ 79 h 132"/>
                  <a:gd name="T14" fmla="*/ 41 w 124"/>
                  <a:gd name="T15" fmla="*/ 85 h 132"/>
                  <a:gd name="T16" fmla="*/ 47 w 124"/>
                  <a:gd name="T17" fmla="*/ 91 h 132"/>
                  <a:gd name="T18" fmla="*/ 54 w 124"/>
                  <a:gd name="T19" fmla="*/ 96 h 132"/>
                  <a:gd name="T20" fmla="*/ 61 w 124"/>
                  <a:gd name="T21" fmla="*/ 101 h 132"/>
                  <a:gd name="T22" fmla="*/ 65 w 124"/>
                  <a:gd name="T23" fmla="*/ 104 h 132"/>
                  <a:gd name="T24" fmla="*/ 68 w 124"/>
                  <a:gd name="T25" fmla="*/ 106 h 132"/>
                  <a:gd name="T26" fmla="*/ 83 w 124"/>
                  <a:gd name="T27" fmla="*/ 114 h 132"/>
                  <a:gd name="T28" fmla="*/ 96 w 124"/>
                  <a:gd name="T29" fmla="*/ 120 h 132"/>
                  <a:gd name="T30" fmla="*/ 107 w 124"/>
                  <a:gd name="T31" fmla="*/ 125 h 132"/>
                  <a:gd name="T32" fmla="*/ 117 w 124"/>
                  <a:gd name="T33" fmla="*/ 129 h 132"/>
                  <a:gd name="T34" fmla="*/ 124 w 124"/>
                  <a:gd name="T35" fmla="*/ 132 h 132"/>
                  <a:gd name="T36" fmla="*/ 116 w 124"/>
                  <a:gd name="T37" fmla="*/ 131 h 132"/>
                  <a:gd name="T38" fmla="*/ 106 w 124"/>
                  <a:gd name="T39" fmla="*/ 130 h 132"/>
                  <a:gd name="T40" fmla="*/ 100 w 124"/>
                  <a:gd name="T41" fmla="*/ 129 h 132"/>
                  <a:gd name="T42" fmla="*/ 94 w 124"/>
                  <a:gd name="T43" fmla="*/ 127 h 132"/>
                  <a:gd name="T44" fmla="*/ 79 w 124"/>
                  <a:gd name="T45" fmla="*/ 122 h 132"/>
                  <a:gd name="T46" fmla="*/ 63 w 124"/>
                  <a:gd name="T47" fmla="*/ 115 h 132"/>
                  <a:gd name="T48" fmla="*/ 59 w 124"/>
                  <a:gd name="T49" fmla="*/ 113 h 132"/>
                  <a:gd name="T50" fmla="*/ 55 w 124"/>
                  <a:gd name="T51" fmla="*/ 111 h 132"/>
                  <a:gd name="T52" fmla="*/ 51 w 124"/>
                  <a:gd name="T53" fmla="*/ 108 h 132"/>
                  <a:gd name="T54" fmla="*/ 47 w 124"/>
                  <a:gd name="T55" fmla="*/ 106 h 132"/>
                  <a:gd name="T56" fmla="*/ 40 w 124"/>
                  <a:gd name="T57" fmla="*/ 100 h 132"/>
                  <a:gd name="T58" fmla="*/ 33 w 124"/>
                  <a:gd name="T59" fmla="*/ 93 h 132"/>
                  <a:gd name="T60" fmla="*/ 26 w 124"/>
                  <a:gd name="T61" fmla="*/ 86 h 132"/>
                  <a:gd name="T62" fmla="*/ 20 w 124"/>
                  <a:gd name="T63" fmla="*/ 79 h 132"/>
                  <a:gd name="T64" fmla="*/ 10 w 124"/>
                  <a:gd name="T65" fmla="*/ 63 h 132"/>
                  <a:gd name="T66" fmla="*/ 1 w 124"/>
                  <a:gd name="T67" fmla="*/ 31 h 132"/>
                  <a:gd name="T68" fmla="*/ 1 w 124"/>
                  <a:gd name="T69" fmla="*/ 8 h 132"/>
                  <a:gd name="T70" fmla="*/ 3 w 124"/>
                  <a:gd name="T7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4" h="132">
                    <a:moveTo>
                      <a:pt x="3" y="0"/>
                    </a:moveTo>
                    <a:cubicBezTo>
                      <a:pt x="3" y="0"/>
                      <a:pt x="3" y="3"/>
                      <a:pt x="4" y="8"/>
                    </a:cubicBezTo>
                    <a:cubicBezTo>
                      <a:pt x="4" y="13"/>
                      <a:pt x="5" y="21"/>
                      <a:pt x="8" y="30"/>
                    </a:cubicBezTo>
                    <a:cubicBezTo>
                      <a:pt x="9" y="34"/>
                      <a:pt x="11" y="39"/>
                      <a:pt x="13" y="43"/>
                    </a:cubicBezTo>
                    <a:cubicBezTo>
                      <a:pt x="14" y="48"/>
                      <a:pt x="17" y="53"/>
                      <a:pt x="20" y="58"/>
                    </a:cubicBezTo>
                    <a:cubicBezTo>
                      <a:pt x="22" y="63"/>
                      <a:pt x="26" y="67"/>
                      <a:pt x="29" y="72"/>
                    </a:cubicBezTo>
                    <a:cubicBezTo>
                      <a:pt x="31" y="74"/>
                      <a:pt x="33" y="76"/>
                      <a:pt x="35" y="79"/>
                    </a:cubicBezTo>
                    <a:cubicBezTo>
                      <a:pt x="37" y="81"/>
                      <a:pt x="39" y="83"/>
                      <a:pt x="41" y="85"/>
                    </a:cubicBezTo>
                    <a:cubicBezTo>
                      <a:pt x="43" y="87"/>
                      <a:pt x="45" y="89"/>
                      <a:pt x="47" y="91"/>
                    </a:cubicBezTo>
                    <a:cubicBezTo>
                      <a:pt x="50" y="93"/>
                      <a:pt x="52" y="95"/>
                      <a:pt x="54" y="96"/>
                    </a:cubicBezTo>
                    <a:cubicBezTo>
                      <a:pt x="57" y="98"/>
                      <a:pt x="59" y="100"/>
                      <a:pt x="61" y="101"/>
                    </a:cubicBezTo>
                    <a:cubicBezTo>
                      <a:pt x="63" y="102"/>
                      <a:pt x="64" y="103"/>
                      <a:pt x="65" y="104"/>
                    </a:cubicBezTo>
                    <a:cubicBezTo>
                      <a:pt x="66" y="105"/>
                      <a:pt x="67" y="105"/>
                      <a:pt x="68" y="106"/>
                    </a:cubicBezTo>
                    <a:cubicBezTo>
                      <a:pt x="73" y="109"/>
                      <a:pt x="78" y="112"/>
                      <a:pt x="83" y="114"/>
                    </a:cubicBezTo>
                    <a:cubicBezTo>
                      <a:pt x="87" y="116"/>
                      <a:pt x="92" y="119"/>
                      <a:pt x="96" y="120"/>
                    </a:cubicBezTo>
                    <a:cubicBezTo>
                      <a:pt x="100" y="122"/>
                      <a:pt x="104" y="124"/>
                      <a:pt x="107" y="125"/>
                    </a:cubicBezTo>
                    <a:cubicBezTo>
                      <a:pt x="111" y="127"/>
                      <a:pt x="114" y="128"/>
                      <a:pt x="117" y="129"/>
                    </a:cubicBezTo>
                    <a:cubicBezTo>
                      <a:pt x="122" y="131"/>
                      <a:pt x="124" y="132"/>
                      <a:pt x="124" y="132"/>
                    </a:cubicBezTo>
                    <a:cubicBezTo>
                      <a:pt x="124" y="132"/>
                      <a:pt x="121" y="132"/>
                      <a:pt x="116" y="131"/>
                    </a:cubicBezTo>
                    <a:cubicBezTo>
                      <a:pt x="113" y="131"/>
                      <a:pt x="110" y="131"/>
                      <a:pt x="106" y="130"/>
                    </a:cubicBezTo>
                    <a:cubicBezTo>
                      <a:pt x="104" y="129"/>
                      <a:pt x="102" y="129"/>
                      <a:pt x="100" y="129"/>
                    </a:cubicBezTo>
                    <a:cubicBezTo>
                      <a:pt x="98" y="128"/>
                      <a:pt x="96" y="127"/>
                      <a:pt x="94" y="127"/>
                    </a:cubicBezTo>
                    <a:cubicBezTo>
                      <a:pt x="89" y="126"/>
                      <a:pt x="84" y="124"/>
                      <a:pt x="79" y="122"/>
                    </a:cubicBezTo>
                    <a:cubicBezTo>
                      <a:pt x="74" y="120"/>
                      <a:pt x="69" y="118"/>
                      <a:pt x="63" y="115"/>
                    </a:cubicBezTo>
                    <a:cubicBezTo>
                      <a:pt x="62" y="115"/>
                      <a:pt x="61" y="114"/>
                      <a:pt x="59" y="113"/>
                    </a:cubicBezTo>
                    <a:cubicBezTo>
                      <a:pt x="58" y="112"/>
                      <a:pt x="57" y="112"/>
                      <a:pt x="55" y="111"/>
                    </a:cubicBezTo>
                    <a:cubicBezTo>
                      <a:pt x="54" y="110"/>
                      <a:pt x="53" y="109"/>
                      <a:pt x="51" y="108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45" y="104"/>
                      <a:pt x="42" y="102"/>
                      <a:pt x="40" y="100"/>
                    </a:cubicBezTo>
                    <a:cubicBezTo>
                      <a:pt x="37" y="98"/>
                      <a:pt x="35" y="96"/>
                      <a:pt x="33" y="93"/>
                    </a:cubicBezTo>
                    <a:cubicBezTo>
                      <a:pt x="30" y="91"/>
                      <a:pt x="28" y="89"/>
                      <a:pt x="26" y="86"/>
                    </a:cubicBezTo>
                    <a:cubicBezTo>
                      <a:pt x="24" y="84"/>
                      <a:pt x="22" y="81"/>
                      <a:pt x="20" y="79"/>
                    </a:cubicBezTo>
                    <a:cubicBezTo>
                      <a:pt x="16" y="74"/>
                      <a:pt x="13" y="68"/>
                      <a:pt x="10" y="63"/>
                    </a:cubicBezTo>
                    <a:cubicBezTo>
                      <a:pt x="5" y="52"/>
                      <a:pt x="2" y="41"/>
                      <a:pt x="1" y="31"/>
                    </a:cubicBezTo>
                    <a:cubicBezTo>
                      <a:pt x="0" y="22"/>
                      <a:pt x="1" y="14"/>
                      <a:pt x="1" y="8"/>
                    </a:cubicBezTo>
                    <a:cubicBezTo>
                      <a:pt x="2" y="3"/>
                      <a:pt x="3" y="0"/>
                      <a:pt x="3" y="0"/>
                    </a:cubicBezTo>
                  </a:path>
                </a:pathLst>
              </a:custGeom>
              <a:solidFill>
                <a:srgbClr val="5E33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1" name="ïṡlîḑé">
                <a:extLst>
                  <a:ext uri="{FF2B5EF4-FFF2-40B4-BE49-F238E27FC236}">
                    <a16:creationId xmlns:a16="http://schemas.microsoft.com/office/drawing/2014/main" id="{79F8763E-68EB-47DB-90BE-C05660722197}"/>
                  </a:ext>
                </a:extLst>
              </p:cNvPr>
              <p:cNvSpPr/>
              <p:nvPr/>
            </p:nvSpPr>
            <p:spPr bwMode="auto">
              <a:xfrm>
                <a:off x="5557295" y="2970112"/>
                <a:ext cx="685519" cy="471656"/>
              </a:xfrm>
              <a:custGeom>
                <a:avLst/>
                <a:gdLst>
                  <a:gd name="T0" fmla="*/ 328 w 328"/>
                  <a:gd name="T1" fmla="*/ 226 h 226"/>
                  <a:gd name="T2" fmla="*/ 96 w 328"/>
                  <a:gd name="T3" fmla="*/ 44 h 226"/>
                  <a:gd name="T4" fmla="*/ 69 w 328"/>
                  <a:gd name="T5" fmla="*/ 104 h 226"/>
                  <a:gd name="T6" fmla="*/ 285 w 328"/>
                  <a:gd name="T7" fmla="*/ 179 h 226"/>
                  <a:gd name="T8" fmla="*/ 328 w 328"/>
                  <a:gd name="T9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328" y="226"/>
                    </a:moveTo>
                    <a:cubicBezTo>
                      <a:pt x="201" y="0"/>
                      <a:pt x="128" y="30"/>
                      <a:pt x="96" y="44"/>
                    </a:cubicBezTo>
                    <a:cubicBezTo>
                      <a:pt x="81" y="50"/>
                      <a:pt x="0" y="98"/>
                      <a:pt x="69" y="104"/>
                    </a:cubicBezTo>
                    <a:cubicBezTo>
                      <a:pt x="137" y="110"/>
                      <a:pt x="188" y="107"/>
                      <a:pt x="285" y="179"/>
                    </a:cubicBezTo>
                    <a:cubicBezTo>
                      <a:pt x="319" y="205"/>
                      <a:pt x="328" y="226"/>
                      <a:pt x="328" y="226"/>
                    </a:cubicBezTo>
                    <a:close/>
                  </a:path>
                </a:pathLst>
              </a:custGeom>
              <a:solidFill>
                <a:srgbClr val="3A2F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2" name="íṧḷíḑe">
                <a:extLst>
                  <a:ext uri="{FF2B5EF4-FFF2-40B4-BE49-F238E27FC236}">
                    <a16:creationId xmlns:a16="http://schemas.microsoft.com/office/drawing/2014/main" id="{7DB7ED1A-C473-4108-BDDA-C4CBF40E06E4}"/>
                  </a:ext>
                </a:extLst>
              </p:cNvPr>
              <p:cNvSpPr/>
              <p:nvPr/>
            </p:nvSpPr>
            <p:spPr bwMode="auto">
              <a:xfrm>
                <a:off x="6326048" y="2145871"/>
                <a:ext cx="999956" cy="805745"/>
              </a:xfrm>
              <a:custGeom>
                <a:avLst/>
                <a:gdLst>
                  <a:gd name="T0" fmla="*/ 479 w 479"/>
                  <a:gd name="T1" fmla="*/ 360 h 386"/>
                  <a:gd name="T2" fmla="*/ 350 w 479"/>
                  <a:gd name="T3" fmla="*/ 386 h 386"/>
                  <a:gd name="T4" fmla="*/ 331 w 479"/>
                  <a:gd name="T5" fmla="*/ 312 h 386"/>
                  <a:gd name="T6" fmla="*/ 244 w 479"/>
                  <a:gd name="T7" fmla="*/ 261 h 386"/>
                  <a:gd name="T8" fmla="*/ 244 w 479"/>
                  <a:gd name="T9" fmla="*/ 261 h 386"/>
                  <a:gd name="T10" fmla="*/ 182 w 479"/>
                  <a:gd name="T11" fmla="*/ 218 h 386"/>
                  <a:gd name="T12" fmla="*/ 105 w 479"/>
                  <a:gd name="T13" fmla="*/ 170 h 386"/>
                  <a:gd name="T14" fmla="*/ 29 w 479"/>
                  <a:gd name="T15" fmla="*/ 129 h 386"/>
                  <a:gd name="T16" fmla="*/ 13 w 479"/>
                  <a:gd name="T17" fmla="*/ 69 h 386"/>
                  <a:gd name="T18" fmla="*/ 25 w 479"/>
                  <a:gd name="T19" fmla="*/ 50 h 386"/>
                  <a:gd name="T20" fmla="*/ 94 w 479"/>
                  <a:gd name="T21" fmla="*/ 15 h 386"/>
                  <a:gd name="T22" fmla="*/ 151 w 479"/>
                  <a:gd name="T23" fmla="*/ 18 h 386"/>
                  <a:gd name="T24" fmla="*/ 164 w 479"/>
                  <a:gd name="T25" fmla="*/ 20 h 386"/>
                  <a:gd name="T26" fmla="*/ 304 w 479"/>
                  <a:gd name="T27" fmla="*/ 71 h 386"/>
                  <a:gd name="T28" fmla="*/ 313 w 479"/>
                  <a:gd name="T29" fmla="*/ 44 h 386"/>
                  <a:gd name="T30" fmla="*/ 351 w 479"/>
                  <a:gd name="T31" fmla="*/ 35 h 386"/>
                  <a:gd name="T32" fmla="*/ 479 w 479"/>
                  <a:gd name="T33" fmla="*/ 36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9" h="386">
                    <a:moveTo>
                      <a:pt x="479" y="360"/>
                    </a:moveTo>
                    <a:cubicBezTo>
                      <a:pt x="350" y="386"/>
                      <a:pt x="350" y="386"/>
                      <a:pt x="350" y="386"/>
                    </a:cubicBezTo>
                    <a:cubicBezTo>
                      <a:pt x="331" y="312"/>
                      <a:pt x="331" y="312"/>
                      <a:pt x="331" y="312"/>
                    </a:cubicBezTo>
                    <a:cubicBezTo>
                      <a:pt x="244" y="261"/>
                      <a:pt x="244" y="261"/>
                      <a:pt x="244" y="261"/>
                    </a:cubicBezTo>
                    <a:cubicBezTo>
                      <a:pt x="244" y="261"/>
                      <a:pt x="244" y="261"/>
                      <a:pt x="244" y="261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61" y="203"/>
                      <a:pt x="127" y="182"/>
                      <a:pt x="105" y="170"/>
                    </a:cubicBezTo>
                    <a:cubicBezTo>
                      <a:pt x="29" y="129"/>
                      <a:pt x="29" y="129"/>
                      <a:pt x="29" y="129"/>
                    </a:cubicBezTo>
                    <a:cubicBezTo>
                      <a:pt x="7" y="117"/>
                      <a:pt x="0" y="91"/>
                      <a:pt x="13" y="69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38" y="29"/>
                      <a:pt x="69" y="13"/>
                      <a:pt x="94" y="15"/>
                    </a:cubicBezTo>
                    <a:cubicBezTo>
                      <a:pt x="151" y="18"/>
                      <a:pt x="151" y="18"/>
                      <a:pt x="151" y="18"/>
                    </a:cubicBezTo>
                    <a:cubicBezTo>
                      <a:pt x="155" y="18"/>
                      <a:pt x="159" y="19"/>
                      <a:pt x="164" y="20"/>
                    </a:cubicBezTo>
                    <a:cubicBezTo>
                      <a:pt x="190" y="29"/>
                      <a:pt x="302" y="70"/>
                      <a:pt x="304" y="71"/>
                    </a:cubicBezTo>
                    <a:cubicBezTo>
                      <a:pt x="305" y="71"/>
                      <a:pt x="308" y="58"/>
                      <a:pt x="313" y="44"/>
                    </a:cubicBezTo>
                    <a:cubicBezTo>
                      <a:pt x="321" y="22"/>
                      <a:pt x="334" y="0"/>
                      <a:pt x="351" y="35"/>
                    </a:cubicBezTo>
                    <a:cubicBezTo>
                      <a:pt x="366" y="65"/>
                      <a:pt x="447" y="275"/>
                      <a:pt x="479" y="360"/>
                    </a:cubicBezTo>
                  </a:path>
                </a:pathLst>
              </a:custGeom>
              <a:solidFill>
                <a:srgbClr val="FFCF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3" name="ïṩ1îḓê">
                <a:extLst>
                  <a:ext uri="{FF2B5EF4-FFF2-40B4-BE49-F238E27FC236}">
                    <a16:creationId xmlns:a16="http://schemas.microsoft.com/office/drawing/2014/main" id="{78B12E92-EA66-41DB-9D27-35BB5E38EA88}"/>
                  </a:ext>
                </a:extLst>
              </p:cNvPr>
              <p:cNvSpPr/>
              <p:nvPr/>
            </p:nvSpPr>
            <p:spPr bwMode="auto">
              <a:xfrm>
                <a:off x="6085596" y="1881142"/>
                <a:ext cx="256636" cy="357210"/>
              </a:xfrm>
              <a:custGeom>
                <a:avLst/>
                <a:gdLst>
                  <a:gd name="T0" fmla="*/ 37 w 123"/>
                  <a:gd name="T1" fmla="*/ 0 h 171"/>
                  <a:gd name="T2" fmla="*/ 0 w 123"/>
                  <a:gd name="T3" fmla="*/ 93 h 171"/>
                  <a:gd name="T4" fmla="*/ 37 w 123"/>
                  <a:gd name="T5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3" h="171">
                    <a:moveTo>
                      <a:pt x="37" y="0"/>
                    </a:moveTo>
                    <a:cubicBezTo>
                      <a:pt x="37" y="0"/>
                      <a:pt x="0" y="65"/>
                      <a:pt x="0" y="93"/>
                    </a:cubicBezTo>
                    <a:cubicBezTo>
                      <a:pt x="0" y="171"/>
                      <a:pt x="123" y="146"/>
                      <a:pt x="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4" name="íŝliḋé">
                <a:extLst>
                  <a:ext uri="{FF2B5EF4-FFF2-40B4-BE49-F238E27FC236}">
                    <a16:creationId xmlns:a16="http://schemas.microsoft.com/office/drawing/2014/main" id="{CFBBD2D7-7A77-4EEE-9B7A-C3E27424409E}"/>
                  </a:ext>
                </a:extLst>
              </p:cNvPr>
              <p:cNvSpPr/>
              <p:nvPr/>
            </p:nvSpPr>
            <p:spPr bwMode="auto">
              <a:xfrm>
                <a:off x="6841632" y="2283437"/>
                <a:ext cx="123694" cy="528301"/>
              </a:xfrm>
              <a:custGeom>
                <a:avLst/>
                <a:gdLst>
                  <a:gd name="T0" fmla="*/ 0 w 59"/>
                  <a:gd name="T1" fmla="*/ 227 h 253"/>
                  <a:gd name="T2" fmla="*/ 2 w 59"/>
                  <a:gd name="T3" fmla="*/ 253 h 253"/>
                  <a:gd name="T4" fmla="*/ 0 w 59"/>
                  <a:gd name="T5" fmla="*/ 227 h 253"/>
                  <a:gd name="T6" fmla="*/ 59 w 59"/>
                  <a:gd name="T7" fmla="*/ 0 h 253"/>
                  <a:gd name="T8" fmla="*/ 59 w 59"/>
                  <a:gd name="T9" fmla="*/ 0 h 253"/>
                  <a:gd name="T10" fmla="*/ 57 w 59"/>
                  <a:gd name="T11" fmla="*/ 4 h 253"/>
                  <a:gd name="T12" fmla="*/ 57 w 59"/>
                  <a:gd name="T13" fmla="*/ 4 h 253"/>
                  <a:gd name="T14" fmla="*/ 58 w 59"/>
                  <a:gd name="T15" fmla="*/ 4 h 253"/>
                  <a:gd name="T16" fmla="*/ 59 w 59"/>
                  <a:gd name="T17" fmla="*/ 0 h 253"/>
                  <a:gd name="T18" fmla="*/ 59 w 59"/>
                  <a:gd name="T19" fmla="*/ 0 h 253"/>
                  <a:gd name="T20" fmla="*/ 59 w 59"/>
                  <a:gd name="T21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253">
                    <a:moveTo>
                      <a:pt x="0" y="227"/>
                    </a:moveTo>
                    <a:cubicBezTo>
                      <a:pt x="1" y="236"/>
                      <a:pt x="1" y="244"/>
                      <a:pt x="2" y="253"/>
                    </a:cubicBezTo>
                    <a:cubicBezTo>
                      <a:pt x="1" y="244"/>
                      <a:pt x="1" y="236"/>
                      <a:pt x="0" y="227"/>
                    </a:cubicBezTo>
                    <a:moveTo>
                      <a:pt x="59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8" y="1"/>
                      <a:pt x="58" y="2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4"/>
                      <a:pt x="58" y="4"/>
                      <a:pt x="58" y="4"/>
                    </a:cubicBezTo>
                    <a:cubicBezTo>
                      <a:pt x="58" y="3"/>
                      <a:pt x="58" y="2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</a:path>
                </a:pathLst>
              </a:custGeom>
              <a:solidFill>
                <a:srgbClr val="F6E5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5" name="îśļïḍè">
                <a:extLst>
                  <a:ext uri="{FF2B5EF4-FFF2-40B4-BE49-F238E27FC236}">
                    <a16:creationId xmlns:a16="http://schemas.microsoft.com/office/drawing/2014/main" id="{C0D65EDF-4921-4CA8-847F-002AC7BC60C2}"/>
                  </a:ext>
                </a:extLst>
              </p:cNvPr>
              <p:cNvSpPr/>
              <p:nvPr/>
            </p:nvSpPr>
            <p:spPr bwMode="auto">
              <a:xfrm>
                <a:off x="6297147" y="2158587"/>
                <a:ext cx="668179" cy="682051"/>
              </a:xfrm>
              <a:custGeom>
                <a:avLst/>
                <a:gdLst>
                  <a:gd name="T0" fmla="*/ 25 w 320"/>
                  <a:gd name="T1" fmla="*/ 141 h 327"/>
                  <a:gd name="T2" fmla="*/ 30 w 320"/>
                  <a:gd name="T3" fmla="*/ 143 h 327"/>
                  <a:gd name="T4" fmla="*/ 11 w 320"/>
                  <a:gd name="T5" fmla="*/ 95 h 327"/>
                  <a:gd name="T6" fmla="*/ 103 w 320"/>
                  <a:gd name="T7" fmla="*/ 0 h 327"/>
                  <a:gd name="T8" fmla="*/ 14 w 320"/>
                  <a:gd name="T9" fmla="*/ 73 h 327"/>
                  <a:gd name="T10" fmla="*/ 23 w 320"/>
                  <a:gd name="T11" fmla="*/ 107 h 327"/>
                  <a:gd name="T12" fmla="*/ 39 w 320"/>
                  <a:gd name="T13" fmla="*/ 136 h 327"/>
                  <a:gd name="T14" fmla="*/ 51 w 320"/>
                  <a:gd name="T15" fmla="*/ 149 h 327"/>
                  <a:gd name="T16" fmla="*/ 64 w 320"/>
                  <a:gd name="T17" fmla="*/ 160 h 327"/>
                  <a:gd name="T18" fmla="*/ 75 w 320"/>
                  <a:gd name="T19" fmla="*/ 168 h 327"/>
                  <a:gd name="T20" fmla="*/ 93 w 320"/>
                  <a:gd name="T21" fmla="*/ 178 h 327"/>
                  <a:gd name="T22" fmla="*/ 117 w 320"/>
                  <a:gd name="T23" fmla="*/ 189 h 327"/>
                  <a:gd name="T24" fmla="*/ 134 w 320"/>
                  <a:gd name="T25" fmla="*/ 196 h 327"/>
                  <a:gd name="T26" fmla="*/ 116 w 320"/>
                  <a:gd name="T27" fmla="*/ 194 h 327"/>
                  <a:gd name="T28" fmla="*/ 104 w 320"/>
                  <a:gd name="T29" fmla="*/ 191 h 327"/>
                  <a:gd name="T30" fmla="*/ 81 w 320"/>
                  <a:gd name="T31" fmla="*/ 183 h 327"/>
                  <a:gd name="T32" fmla="*/ 261 w 320"/>
                  <a:gd name="T33" fmla="*/ 325 h 327"/>
                  <a:gd name="T34" fmla="*/ 263 w 320"/>
                  <a:gd name="T35" fmla="*/ 313 h 327"/>
                  <a:gd name="T36" fmla="*/ 260 w 320"/>
                  <a:gd name="T37" fmla="*/ 256 h 327"/>
                  <a:gd name="T38" fmla="*/ 258 w 320"/>
                  <a:gd name="T39" fmla="*/ 255 h 327"/>
                  <a:gd name="T40" fmla="*/ 196 w 320"/>
                  <a:gd name="T41" fmla="*/ 212 h 327"/>
                  <a:gd name="T42" fmla="*/ 43 w 320"/>
                  <a:gd name="T43" fmla="*/ 123 h 327"/>
                  <a:gd name="T44" fmla="*/ 27 w 320"/>
                  <a:gd name="T45" fmla="*/ 63 h 327"/>
                  <a:gd name="T46" fmla="*/ 39 w 320"/>
                  <a:gd name="T47" fmla="*/ 43 h 327"/>
                  <a:gd name="T48" fmla="*/ 104 w 320"/>
                  <a:gd name="T49" fmla="*/ 9 h 327"/>
                  <a:gd name="T50" fmla="*/ 105 w 320"/>
                  <a:gd name="T51" fmla="*/ 9 h 327"/>
                  <a:gd name="T52" fmla="*/ 105 w 320"/>
                  <a:gd name="T53" fmla="*/ 9 h 327"/>
                  <a:gd name="T54" fmla="*/ 108 w 320"/>
                  <a:gd name="T55" fmla="*/ 9 h 327"/>
                  <a:gd name="T56" fmla="*/ 178 w 320"/>
                  <a:gd name="T57" fmla="*/ 14 h 327"/>
                  <a:gd name="T58" fmla="*/ 282 w 320"/>
                  <a:gd name="T59" fmla="*/ 49 h 327"/>
                  <a:gd name="T60" fmla="*/ 313 w 320"/>
                  <a:gd name="T61" fmla="*/ 62 h 327"/>
                  <a:gd name="T62" fmla="*/ 318 w 320"/>
                  <a:gd name="T63" fmla="*/ 64 h 327"/>
                  <a:gd name="T64" fmla="*/ 320 w 320"/>
                  <a:gd name="T65" fmla="*/ 60 h 327"/>
                  <a:gd name="T66" fmla="*/ 282 w 320"/>
                  <a:gd name="T67" fmla="*/ 38 h 327"/>
                  <a:gd name="T68" fmla="*/ 171 w 320"/>
                  <a:gd name="T69" fmla="*/ 4 h 327"/>
                  <a:gd name="T70" fmla="*/ 106 w 320"/>
                  <a:gd name="T71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0" h="327">
                    <a:moveTo>
                      <a:pt x="11" y="78"/>
                    </a:moveTo>
                    <a:cubicBezTo>
                      <a:pt x="0" y="99"/>
                      <a:pt x="6" y="126"/>
                      <a:pt x="25" y="141"/>
                    </a:cubicBezTo>
                    <a:cubicBezTo>
                      <a:pt x="27" y="143"/>
                      <a:pt x="30" y="145"/>
                      <a:pt x="33" y="147"/>
                    </a:cubicBezTo>
                    <a:cubicBezTo>
                      <a:pt x="32" y="146"/>
                      <a:pt x="31" y="144"/>
                      <a:pt x="30" y="143"/>
                    </a:cubicBezTo>
                    <a:cubicBezTo>
                      <a:pt x="26" y="138"/>
                      <a:pt x="23" y="132"/>
                      <a:pt x="20" y="127"/>
                    </a:cubicBezTo>
                    <a:cubicBezTo>
                      <a:pt x="15" y="116"/>
                      <a:pt x="12" y="105"/>
                      <a:pt x="11" y="95"/>
                    </a:cubicBezTo>
                    <a:cubicBezTo>
                      <a:pt x="10" y="89"/>
                      <a:pt x="10" y="83"/>
                      <a:pt x="11" y="78"/>
                    </a:cubicBezTo>
                    <a:moveTo>
                      <a:pt x="103" y="0"/>
                    </a:moveTo>
                    <a:cubicBezTo>
                      <a:pt x="79" y="0"/>
                      <a:pt x="50" y="16"/>
                      <a:pt x="37" y="36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14" y="78"/>
                      <a:pt x="16" y="85"/>
                      <a:pt x="18" y="94"/>
                    </a:cubicBezTo>
                    <a:cubicBezTo>
                      <a:pt x="19" y="98"/>
                      <a:pt x="21" y="103"/>
                      <a:pt x="23" y="107"/>
                    </a:cubicBezTo>
                    <a:cubicBezTo>
                      <a:pt x="24" y="112"/>
                      <a:pt x="27" y="117"/>
                      <a:pt x="30" y="122"/>
                    </a:cubicBezTo>
                    <a:cubicBezTo>
                      <a:pt x="32" y="127"/>
                      <a:pt x="36" y="131"/>
                      <a:pt x="39" y="136"/>
                    </a:cubicBezTo>
                    <a:cubicBezTo>
                      <a:pt x="41" y="138"/>
                      <a:pt x="43" y="140"/>
                      <a:pt x="45" y="143"/>
                    </a:cubicBezTo>
                    <a:cubicBezTo>
                      <a:pt x="47" y="145"/>
                      <a:pt x="49" y="147"/>
                      <a:pt x="51" y="149"/>
                    </a:cubicBezTo>
                    <a:cubicBezTo>
                      <a:pt x="53" y="151"/>
                      <a:pt x="55" y="153"/>
                      <a:pt x="57" y="155"/>
                    </a:cubicBezTo>
                    <a:cubicBezTo>
                      <a:pt x="60" y="157"/>
                      <a:pt x="62" y="159"/>
                      <a:pt x="64" y="160"/>
                    </a:cubicBezTo>
                    <a:cubicBezTo>
                      <a:pt x="67" y="162"/>
                      <a:pt x="69" y="164"/>
                      <a:pt x="71" y="165"/>
                    </a:cubicBezTo>
                    <a:cubicBezTo>
                      <a:pt x="73" y="166"/>
                      <a:pt x="74" y="167"/>
                      <a:pt x="75" y="168"/>
                    </a:cubicBezTo>
                    <a:cubicBezTo>
                      <a:pt x="76" y="169"/>
                      <a:pt x="77" y="169"/>
                      <a:pt x="78" y="170"/>
                    </a:cubicBezTo>
                    <a:cubicBezTo>
                      <a:pt x="83" y="173"/>
                      <a:pt x="88" y="176"/>
                      <a:pt x="93" y="178"/>
                    </a:cubicBezTo>
                    <a:cubicBezTo>
                      <a:pt x="97" y="180"/>
                      <a:pt x="102" y="183"/>
                      <a:pt x="106" y="184"/>
                    </a:cubicBezTo>
                    <a:cubicBezTo>
                      <a:pt x="110" y="186"/>
                      <a:pt x="114" y="188"/>
                      <a:pt x="117" y="189"/>
                    </a:cubicBezTo>
                    <a:cubicBezTo>
                      <a:pt x="121" y="191"/>
                      <a:pt x="124" y="192"/>
                      <a:pt x="127" y="193"/>
                    </a:cubicBezTo>
                    <a:cubicBezTo>
                      <a:pt x="132" y="195"/>
                      <a:pt x="134" y="196"/>
                      <a:pt x="134" y="196"/>
                    </a:cubicBezTo>
                    <a:cubicBezTo>
                      <a:pt x="134" y="196"/>
                      <a:pt x="131" y="196"/>
                      <a:pt x="126" y="195"/>
                    </a:cubicBezTo>
                    <a:cubicBezTo>
                      <a:pt x="123" y="195"/>
                      <a:pt x="120" y="195"/>
                      <a:pt x="116" y="194"/>
                    </a:cubicBezTo>
                    <a:cubicBezTo>
                      <a:pt x="114" y="193"/>
                      <a:pt x="112" y="193"/>
                      <a:pt x="110" y="193"/>
                    </a:cubicBezTo>
                    <a:cubicBezTo>
                      <a:pt x="108" y="192"/>
                      <a:pt x="106" y="191"/>
                      <a:pt x="104" y="191"/>
                    </a:cubicBezTo>
                    <a:cubicBezTo>
                      <a:pt x="99" y="190"/>
                      <a:pt x="94" y="188"/>
                      <a:pt x="89" y="186"/>
                    </a:cubicBezTo>
                    <a:cubicBezTo>
                      <a:pt x="86" y="185"/>
                      <a:pt x="83" y="184"/>
                      <a:pt x="81" y="183"/>
                    </a:cubicBezTo>
                    <a:cubicBezTo>
                      <a:pt x="104" y="201"/>
                      <a:pt x="125" y="215"/>
                      <a:pt x="128" y="217"/>
                    </a:cubicBezTo>
                    <a:cubicBezTo>
                      <a:pt x="134" y="219"/>
                      <a:pt x="224" y="293"/>
                      <a:pt x="261" y="325"/>
                    </a:cubicBezTo>
                    <a:cubicBezTo>
                      <a:pt x="262" y="326"/>
                      <a:pt x="264" y="327"/>
                      <a:pt x="265" y="327"/>
                    </a:cubicBezTo>
                    <a:cubicBezTo>
                      <a:pt x="264" y="322"/>
                      <a:pt x="264" y="318"/>
                      <a:pt x="263" y="313"/>
                    </a:cubicBezTo>
                    <a:cubicBezTo>
                      <a:pt x="262" y="304"/>
                      <a:pt x="262" y="296"/>
                      <a:pt x="261" y="287"/>
                    </a:cubicBezTo>
                    <a:cubicBezTo>
                      <a:pt x="260" y="277"/>
                      <a:pt x="260" y="266"/>
                      <a:pt x="260" y="256"/>
                    </a:cubicBezTo>
                    <a:cubicBezTo>
                      <a:pt x="259" y="256"/>
                      <a:pt x="259" y="255"/>
                      <a:pt x="258" y="255"/>
                    </a:cubicBezTo>
                    <a:cubicBezTo>
                      <a:pt x="258" y="255"/>
                      <a:pt x="258" y="255"/>
                      <a:pt x="258" y="255"/>
                    </a:cubicBezTo>
                    <a:cubicBezTo>
                      <a:pt x="258" y="255"/>
                      <a:pt x="258" y="255"/>
                      <a:pt x="258" y="255"/>
                    </a:cubicBezTo>
                    <a:cubicBezTo>
                      <a:pt x="196" y="212"/>
                      <a:pt x="196" y="212"/>
                      <a:pt x="196" y="212"/>
                    </a:cubicBezTo>
                    <a:cubicBezTo>
                      <a:pt x="175" y="197"/>
                      <a:pt x="141" y="176"/>
                      <a:pt x="119" y="164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28" y="115"/>
                      <a:pt x="20" y="101"/>
                      <a:pt x="20" y="86"/>
                    </a:cubicBezTo>
                    <a:cubicBezTo>
                      <a:pt x="20" y="78"/>
                      <a:pt x="22" y="71"/>
                      <a:pt x="27" y="63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9" y="44"/>
                      <a:pt x="39" y="44"/>
                      <a:pt x="39" y="43"/>
                    </a:cubicBezTo>
                    <a:cubicBezTo>
                      <a:pt x="39" y="43"/>
                      <a:pt x="40" y="43"/>
                      <a:pt x="40" y="43"/>
                    </a:cubicBezTo>
                    <a:cubicBezTo>
                      <a:pt x="52" y="23"/>
                      <a:pt x="81" y="9"/>
                      <a:pt x="104" y="9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6" y="9"/>
                      <a:pt x="107" y="9"/>
                      <a:pt x="108" y="9"/>
                    </a:cubicBezTo>
                    <a:cubicBezTo>
                      <a:pt x="108" y="9"/>
                      <a:pt x="108" y="9"/>
                      <a:pt x="108" y="9"/>
                    </a:cubicBezTo>
                    <a:cubicBezTo>
                      <a:pt x="165" y="12"/>
                      <a:pt x="165" y="12"/>
                      <a:pt x="165" y="12"/>
                    </a:cubicBezTo>
                    <a:cubicBezTo>
                      <a:pt x="169" y="12"/>
                      <a:pt x="173" y="13"/>
                      <a:pt x="178" y="14"/>
                    </a:cubicBezTo>
                    <a:cubicBezTo>
                      <a:pt x="202" y="17"/>
                      <a:pt x="232" y="25"/>
                      <a:pt x="251" y="34"/>
                    </a:cubicBezTo>
                    <a:cubicBezTo>
                      <a:pt x="282" y="49"/>
                      <a:pt x="282" y="49"/>
                      <a:pt x="282" y="49"/>
                    </a:cubicBezTo>
                    <a:cubicBezTo>
                      <a:pt x="286" y="51"/>
                      <a:pt x="290" y="53"/>
                      <a:pt x="294" y="54"/>
                    </a:cubicBezTo>
                    <a:cubicBezTo>
                      <a:pt x="302" y="58"/>
                      <a:pt x="308" y="60"/>
                      <a:pt x="313" y="62"/>
                    </a:cubicBezTo>
                    <a:cubicBezTo>
                      <a:pt x="315" y="63"/>
                      <a:pt x="317" y="63"/>
                      <a:pt x="318" y="64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9" y="62"/>
                      <a:pt x="319" y="61"/>
                      <a:pt x="320" y="60"/>
                    </a:cubicBezTo>
                    <a:cubicBezTo>
                      <a:pt x="320" y="60"/>
                      <a:pt x="320" y="60"/>
                      <a:pt x="320" y="60"/>
                    </a:cubicBezTo>
                    <a:cubicBezTo>
                      <a:pt x="314" y="56"/>
                      <a:pt x="299" y="47"/>
                      <a:pt x="282" y="38"/>
                    </a:cubicBezTo>
                    <a:cubicBezTo>
                      <a:pt x="257" y="26"/>
                      <a:pt x="257" y="26"/>
                      <a:pt x="257" y="26"/>
                    </a:cubicBezTo>
                    <a:cubicBezTo>
                      <a:pt x="235" y="15"/>
                      <a:pt x="196" y="5"/>
                      <a:pt x="171" y="4"/>
                    </a:cubicBezTo>
                    <a:cubicBezTo>
                      <a:pt x="142" y="2"/>
                      <a:pt x="142" y="2"/>
                      <a:pt x="142" y="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5" y="0"/>
                      <a:pt x="104" y="0"/>
                      <a:pt x="103" y="0"/>
                    </a:cubicBezTo>
                  </a:path>
                </a:pathLst>
              </a:custGeom>
              <a:solidFill>
                <a:srgbClr val="F6B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6" name="íṡlïḍé">
                <a:extLst>
                  <a:ext uri="{FF2B5EF4-FFF2-40B4-BE49-F238E27FC236}">
                    <a16:creationId xmlns:a16="http://schemas.microsoft.com/office/drawing/2014/main" id="{800F656B-94BE-4C5F-997A-F4FD2D775005}"/>
                  </a:ext>
                </a:extLst>
              </p:cNvPr>
              <p:cNvSpPr/>
              <p:nvPr/>
            </p:nvSpPr>
            <p:spPr bwMode="auto">
              <a:xfrm>
                <a:off x="6317956" y="2311181"/>
                <a:ext cx="258948" cy="256636"/>
              </a:xfrm>
              <a:custGeom>
                <a:avLst/>
                <a:gdLst>
                  <a:gd name="T0" fmla="*/ 4 w 124"/>
                  <a:gd name="T1" fmla="*/ 0 h 123"/>
                  <a:gd name="T2" fmla="*/ 3 w 124"/>
                  <a:gd name="T3" fmla="*/ 2 h 123"/>
                  <a:gd name="T4" fmla="*/ 1 w 124"/>
                  <a:gd name="T5" fmla="*/ 5 h 123"/>
                  <a:gd name="T6" fmla="*/ 1 w 124"/>
                  <a:gd name="T7" fmla="*/ 22 h 123"/>
                  <a:gd name="T8" fmla="*/ 10 w 124"/>
                  <a:gd name="T9" fmla="*/ 54 h 123"/>
                  <a:gd name="T10" fmla="*/ 20 w 124"/>
                  <a:gd name="T11" fmla="*/ 70 h 123"/>
                  <a:gd name="T12" fmla="*/ 23 w 124"/>
                  <a:gd name="T13" fmla="*/ 74 h 123"/>
                  <a:gd name="T14" fmla="*/ 40 w 124"/>
                  <a:gd name="T15" fmla="*/ 87 h 123"/>
                  <a:gd name="T16" fmla="*/ 71 w 124"/>
                  <a:gd name="T17" fmla="*/ 110 h 123"/>
                  <a:gd name="T18" fmla="*/ 79 w 124"/>
                  <a:gd name="T19" fmla="*/ 113 h 123"/>
                  <a:gd name="T20" fmla="*/ 94 w 124"/>
                  <a:gd name="T21" fmla="*/ 118 h 123"/>
                  <a:gd name="T22" fmla="*/ 100 w 124"/>
                  <a:gd name="T23" fmla="*/ 120 h 123"/>
                  <a:gd name="T24" fmla="*/ 106 w 124"/>
                  <a:gd name="T25" fmla="*/ 121 h 123"/>
                  <a:gd name="T26" fmla="*/ 116 w 124"/>
                  <a:gd name="T27" fmla="*/ 122 h 123"/>
                  <a:gd name="T28" fmla="*/ 124 w 124"/>
                  <a:gd name="T29" fmla="*/ 123 h 123"/>
                  <a:gd name="T30" fmla="*/ 117 w 124"/>
                  <a:gd name="T31" fmla="*/ 120 h 123"/>
                  <a:gd name="T32" fmla="*/ 107 w 124"/>
                  <a:gd name="T33" fmla="*/ 116 h 123"/>
                  <a:gd name="T34" fmla="*/ 96 w 124"/>
                  <a:gd name="T35" fmla="*/ 111 h 123"/>
                  <a:gd name="T36" fmla="*/ 83 w 124"/>
                  <a:gd name="T37" fmla="*/ 105 h 123"/>
                  <a:gd name="T38" fmla="*/ 68 w 124"/>
                  <a:gd name="T39" fmla="*/ 97 h 123"/>
                  <a:gd name="T40" fmla="*/ 65 w 124"/>
                  <a:gd name="T41" fmla="*/ 95 h 123"/>
                  <a:gd name="T42" fmla="*/ 61 w 124"/>
                  <a:gd name="T43" fmla="*/ 92 h 123"/>
                  <a:gd name="T44" fmla="*/ 54 w 124"/>
                  <a:gd name="T45" fmla="*/ 87 h 123"/>
                  <a:gd name="T46" fmla="*/ 47 w 124"/>
                  <a:gd name="T47" fmla="*/ 82 h 123"/>
                  <a:gd name="T48" fmla="*/ 41 w 124"/>
                  <a:gd name="T49" fmla="*/ 76 h 123"/>
                  <a:gd name="T50" fmla="*/ 35 w 124"/>
                  <a:gd name="T51" fmla="*/ 70 h 123"/>
                  <a:gd name="T52" fmla="*/ 29 w 124"/>
                  <a:gd name="T53" fmla="*/ 63 h 123"/>
                  <a:gd name="T54" fmla="*/ 20 w 124"/>
                  <a:gd name="T55" fmla="*/ 49 h 123"/>
                  <a:gd name="T56" fmla="*/ 13 w 124"/>
                  <a:gd name="T57" fmla="*/ 34 h 123"/>
                  <a:gd name="T58" fmla="*/ 8 w 124"/>
                  <a:gd name="T59" fmla="*/ 21 h 123"/>
                  <a:gd name="T60" fmla="*/ 4 w 124"/>
                  <a:gd name="T6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4" h="123">
                    <a:moveTo>
                      <a:pt x="4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1" y="4"/>
                      <a:pt x="1" y="5"/>
                    </a:cubicBezTo>
                    <a:cubicBezTo>
                      <a:pt x="0" y="10"/>
                      <a:pt x="0" y="16"/>
                      <a:pt x="1" y="22"/>
                    </a:cubicBezTo>
                    <a:cubicBezTo>
                      <a:pt x="2" y="32"/>
                      <a:pt x="5" y="43"/>
                      <a:pt x="10" y="54"/>
                    </a:cubicBezTo>
                    <a:cubicBezTo>
                      <a:pt x="13" y="59"/>
                      <a:pt x="16" y="65"/>
                      <a:pt x="20" y="70"/>
                    </a:cubicBezTo>
                    <a:cubicBezTo>
                      <a:pt x="21" y="71"/>
                      <a:pt x="22" y="73"/>
                      <a:pt x="23" y="74"/>
                    </a:cubicBezTo>
                    <a:cubicBezTo>
                      <a:pt x="29" y="78"/>
                      <a:pt x="34" y="82"/>
                      <a:pt x="40" y="87"/>
                    </a:cubicBezTo>
                    <a:cubicBezTo>
                      <a:pt x="50" y="94"/>
                      <a:pt x="61" y="102"/>
                      <a:pt x="71" y="110"/>
                    </a:cubicBezTo>
                    <a:cubicBezTo>
                      <a:pt x="73" y="111"/>
                      <a:pt x="76" y="112"/>
                      <a:pt x="79" y="113"/>
                    </a:cubicBezTo>
                    <a:cubicBezTo>
                      <a:pt x="84" y="115"/>
                      <a:pt x="89" y="117"/>
                      <a:pt x="94" y="118"/>
                    </a:cubicBezTo>
                    <a:cubicBezTo>
                      <a:pt x="96" y="118"/>
                      <a:pt x="98" y="119"/>
                      <a:pt x="100" y="120"/>
                    </a:cubicBezTo>
                    <a:cubicBezTo>
                      <a:pt x="102" y="120"/>
                      <a:pt x="104" y="120"/>
                      <a:pt x="106" y="121"/>
                    </a:cubicBezTo>
                    <a:cubicBezTo>
                      <a:pt x="110" y="122"/>
                      <a:pt x="113" y="122"/>
                      <a:pt x="116" y="122"/>
                    </a:cubicBezTo>
                    <a:cubicBezTo>
                      <a:pt x="121" y="123"/>
                      <a:pt x="124" y="123"/>
                      <a:pt x="124" y="123"/>
                    </a:cubicBezTo>
                    <a:cubicBezTo>
                      <a:pt x="124" y="123"/>
                      <a:pt x="122" y="122"/>
                      <a:pt x="117" y="120"/>
                    </a:cubicBezTo>
                    <a:cubicBezTo>
                      <a:pt x="114" y="119"/>
                      <a:pt x="111" y="118"/>
                      <a:pt x="107" y="116"/>
                    </a:cubicBezTo>
                    <a:cubicBezTo>
                      <a:pt x="104" y="115"/>
                      <a:pt x="100" y="113"/>
                      <a:pt x="96" y="111"/>
                    </a:cubicBezTo>
                    <a:cubicBezTo>
                      <a:pt x="92" y="110"/>
                      <a:pt x="87" y="107"/>
                      <a:pt x="83" y="105"/>
                    </a:cubicBezTo>
                    <a:cubicBezTo>
                      <a:pt x="78" y="103"/>
                      <a:pt x="73" y="100"/>
                      <a:pt x="68" y="97"/>
                    </a:cubicBezTo>
                    <a:cubicBezTo>
                      <a:pt x="67" y="96"/>
                      <a:pt x="66" y="96"/>
                      <a:pt x="65" y="95"/>
                    </a:cubicBezTo>
                    <a:cubicBezTo>
                      <a:pt x="64" y="94"/>
                      <a:pt x="63" y="93"/>
                      <a:pt x="61" y="92"/>
                    </a:cubicBezTo>
                    <a:cubicBezTo>
                      <a:pt x="59" y="91"/>
                      <a:pt x="57" y="89"/>
                      <a:pt x="54" y="87"/>
                    </a:cubicBezTo>
                    <a:cubicBezTo>
                      <a:pt x="52" y="86"/>
                      <a:pt x="50" y="84"/>
                      <a:pt x="47" y="82"/>
                    </a:cubicBezTo>
                    <a:cubicBezTo>
                      <a:pt x="45" y="80"/>
                      <a:pt x="43" y="78"/>
                      <a:pt x="41" y="76"/>
                    </a:cubicBezTo>
                    <a:cubicBezTo>
                      <a:pt x="39" y="74"/>
                      <a:pt x="37" y="72"/>
                      <a:pt x="35" y="70"/>
                    </a:cubicBezTo>
                    <a:cubicBezTo>
                      <a:pt x="33" y="67"/>
                      <a:pt x="31" y="65"/>
                      <a:pt x="29" y="63"/>
                    </a:cubicBezTo>
                    <a:cubicBezTo>
                      <a:pt x="26" y="58"/>
                      <a:pt x="22" y="54"/>
                      <a:pt x="20" y="49"/>
                    </a:cubicBezTo>
                    <a:cubicBezTo>
                      <a:pt x="17" y="44"/>
                      <a:pt x="14" y="39"/>
                      <a:pt x="13" y="34"/>
                    </a:cubicBezTo>
                    <a:cubicBezTo>
                      <a:pt x="11" y="30"/>
                      <a:pt x="9" y="25"/>
                      <a:pt x="8" y="21"/>
                    </a:cubicBezTo>
                    <a:cubicBezTo>
                      <a:pt x="6" y="12"/>
                      <a:pt x="4" y="5"/>
                      <a:pt x="4" y="0"/>
                    </a:cubicBezTo>
                  </a:path>
                </a:pathLst>
              </a:custGeom>
              <a:solidFill>
                <a:srgbClr val="5B2E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7" name="íṩḷíḓè">
                <a:extLst>
                  <a:ext uri="{FF2B5EF4-FFF2-40B4-BE49-F238E27FC236}">
                    <a16:creationId xmlns:a16="http://schemas.microsoft.com/office/drawing/2014/main" id="{72EAA503-2510-4863-9CC4-65D18D9A9CEA}"/>
                  </a:ext>
                </a:extLst>
              </p:cNvPr>
              <p:cNvSpPr/>
              <p:nvPr/>
            </p:nvSpPr>
            <p:spPr bwMode="auto">
              <a:xfrm>
                <a:off x="6338764" y="2177083"/>
                <a:ext cx="632342" cy="513272"/>
              </a:xfrm>
              <a:custGeom>
                <a:avLst/>
                <a:gdLst>
                  <a:gd name="T0" fmla="*/ 0 w 303"/>
                  <a:gd name="T1" fmla="*/ 77 h 246"/>
                  <a:gd name="T2" fmla="*/ 23 w 303"/>
                  <a:gd name="T3" fmla="*/ 114 h 246"/>
                  <a:gd name="T4" fmla="*/ 99 w 303"/>
                  <a:gd name="T5" fmla="*/ 155 h 246"/>
                  <a:gd name="T6" fmla="*/ 176 w 303"/>
                  <a:gd name="T7" fmla="*/ 203 h 246"/>
                  <a:gd name="T8" fmla="*/ 238 w 303"/>
                  <a:gd name="T9" fmla="*/ 246 h 246"/>
                  <a:gd name="T10" fmla="*/ 238 w 303"/>
                  <a:gd name="T11" fmla="*/ 246 h 246"/>
                  <a:gd name="T12" fmla="*/ 238 w 303"/>
                  <a:gd name="T13" fmla="*/ 246 h 246"/>
                  <a:gd name="T14" fmla="*/ 238 w 303"/>
                  <a:gd name="T15" fmla="*/ 246 h 246"/>
                  <a:gd name="T16" fmla="*/ 176 w 303"/>
                  <a:gd name="T17" fmla="*/ 203 h 246"/>
                  <a:gd name="T18" fmla="*/ 99 w 303"/>
                  <a:gd name="T19" fmla="*/ 155 h 246"/>
                  <a:gd name="T20" fmla="*/ 23 w 303"/>
                  <a:gd name="T21" fmla="*/ 114 h 246"/>
                  <a:gd name="T22" fmla="*/ 0 w 303"/>
                  <a:gd name="T23" fmla="*/ 77 h 246"/>
                  <a:gd name="T24" fmla="*/ 300 w 303"/>
                  <a:gd name="T25" fmla="*/ 51 h 246"/>
                  <a:gd name="T26" fmla="*/ 299 w 303"/>
                  <a:gd name="T27" fmla="*/ 55 h 246"/>
                  <a:gd name="T28" fmla="*/ 301 w 303"/>
                  <a:gd name="T29" fmla="*/ 55 h 246"/>
                  <a:gd name="T30" fmla="*/ 303 w 303"/>
                  <a:gd name="T31" fmla="*/ 54 h 246"/>
                  <a:gd name="T32" fmla="*/ 300 w 303"/>
                  <a:gd name="T33" fmla="*/ 51 h 246"/>
                  <a:gd name="T34" fmla="*/ 20 w 303"/>
                  <a:gd name="T35" fmla="*/ 34 h 246"/>
                  <a:gd name="T36" fmla="*/ 19 w 303"/>
                  <a:gd name="T37" fmla="*/ 34 h 246"/>
                  <a:gd name="T38" fmla="*/ 20 w 303"/>
                  <a:gd name="T39" fmla="*/ 34 h 246"/>
                  <a:gd name="T40" fmla="*/ 85 w 303"/>
                  <a:gd name="T41" fmla="*/ 0 h 246"/>
                  <a:gd name="T42" fmla="*/ 88 w 303"/>
                  <a:gd name="T43" fmla="*/ 0 h 246"/>
                  <a:gd name="T44" fmla="*/ 85 w 303"/>
                  <a:gd name="T45" fmla="*/ 0 h 246"/>
                  <a:gd name="T46" fmla="*/ 85 w 303"/>
                  <a:gd name="T47" fmla="*/ 0 h 246"/>
                  <a:gd name="T48" fmla="*/ 84 w 303"/>
                  <a:gd name="T49" fmla="*/ 0 h 246"/>
                  <a:gd name="T50" fmla="*/ 85 w 303"/>
                  <a:gd name="T51" fmla="*/ 0 h 246"/>
                  <a:gd name="T52" fmla="*/ 85 w 303"/>
                  <a:gd name="T5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3" h="246">
                    <a:moveTo>
                      <a:pt x="0" y="77"/>
                    </a:moveTo>
                    <a:cubicBezTo>
                      <a:pt x="0" y="92"/>
                      <a:pt x="8" y="106"/>
                      <a:pt x="23" y="114"/>
                    </a:cubicBezTo>
                    <a:cubicBezTo>
                      <a:pt x="99" y="155"/>
                      <a:pt x="99" y="155"/>
                      <a:pt x="99" y="155"/>
                    </a:cubicBezTo>
                    <a:cubicBezTo>
                      <a:pt x="121" y="167"/>
                      <a:pt x="155" y="188"/>
                      <a:pt x="176" y="203"/>
                    </a:cubicBezTo>
                    <a:cubicBezTo>
                      <a:pt x="238" y="246"/>
                      <a:pt x="238" y="246"/>
                      <a:pt x="238" y="246"/>
                    </a:cubicBezTo>
                    <a:cubicBezTo>
                      <a:pt x="238" y="246"/>
                      <a:pt x="238" y="246"/>
                      <a:pt x="238" y="246"/>
                    </a:cubicBezTo>
                    <a:cubicBezTo>
                      <a:pt x="238" y="246"/>
                      <a:pt x="238" y="246"/>
                      <a:pt x="238" y="246"/>
                    </a:cubicBezTo>
                    <a:cubicBezTo>
                      <a:pt x="238" y="246"/>
                      <a:pt x="238" y="246"/>
                      <a:pt x="238" y="246"/>
                    </a:cubicBezTo>
                    <a:cubicBezTo>
                      <a:pt x="176" y="203"/>
                      <a:pt x="176" y="203"/>
                      <a:pt x="176" y="203"/>
                    </a:cubicBezTo>
                    <a:cubicBezTo>
                      <a:pt x="155" y="188"/>
                      <a:pt x="121" y="167"/>
                      <a:pt x="99" y="155"/>
                    </a:cubicBezTo>
                    <a:cubicBezTo>
                      <a:pt x="23" y="114"/>
                      <a:pt x="23" y="114"/>
                      <a:pt x="23" y="114"/>
                    </a:cubicBezTo>
                    <a:cubicBezTo>
                      <a:pt x="8" y="106"/>
                      <a:pt x="0" y="92"/>
                      <a:pt x="0" y="77"/>
                    </a:cubicBezTo>
                    <a:moveTo>
                      <a:pt x="300" y="51"/>
                    </a:moveTo>
                    <a:cubicBezTo>
                      <a:pt x="299" y="53"/>
                      <a:pt x="299" y="54"/>
                      <a:pt x="299" y="55"/>
                    </a:cubicBezTo>
                    <a:cubicBezTo>
                      <a:pt x="300" y="55"/>
                      <a:pt x="301" y="55"/>
                      <a:pt x="301" y="55"/>
                    </a:cubicBezTo>
                    <a:cubicBezTo>
                      <a:pt x="302" y="55"/>
                      <a:pt x="303" y="55"/>
                      <a:pt x="303" y="54"/>
                    </a:cubicBezTo>
                    <a:cubicBezTo>
                      <a:pt x="303" y="54"/>
                      <a:pt x="302" y="53"/>
                      <a:pt x="300" y="51"/>
                    </a:cubicBezTo>
                    <a:moveTo>
                      <a:pt x="20" y="34"/>
                    </a:moveTo>
                    <a:cubicBezTo>
                      <a:pt x="20" y="34"/>
                      <a:pt x="19" y="34"/>
                      <a:pt x="19" y="34"/>
                    </a:cubicBezTo>
                    <a:cubicBezTo>
                      <a:pt x="19" y="34"/>
                      <a:pt x="20" y="34"/>
                      <a:pt x="20" y="34"/>
                    </a:cubicBezTo>
                    <a:moveTo>
                      <a:pt x="85" y="0"/>
                    </a:moveTo>
                    <a:cubicBezTo>
                      <a:pt x="86" y="0"/>
                      <a:pt x="87" y="0"/>
                      <a:pt x="88" y="0"/>
                    </a:cubicBezTo>
                    <a:cubicBezTo>
                      <a:pt x="87" y="0"/>
                      <a:pt x="86" y="0"/>
                      <a:pt x="85" y="0"/>
                    </a:cubicBezTo>
                    <a:moveTo>
                      <a:pt x="85" y="0"/>
                    </a:moveTo>
                    <a:cubicBezTo>
                      <a:pt x="85" y="0"/>
                      <a:pt x="85" y="0"/>
                      <a:pt x="84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</a:path>
                </a:pathLst>
              </a:custGeom>
              <a:solidFill>
                <a:srgbClr val="F6B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857" name="95f889e0-050d-4a04-9a09-602e06146e4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10170642" y="3641093"/>
              <a:ext cx="681232" cy="732526"/>
              <a:chOff x="2593366" y="234156"/>
              <a:chExt cx="7025905" cy="7554913"/>
            </a:xfrm>
          </p:grpSpPr>
          <p:sp>
            <p:nvSpPr>
              <p:cNvPr id="2858" name="iṧlîḋê">
                <a:extLst>
                  <a:ext uri="{FF2B5EF4-FFF2-40B4-BE49-F238E27FC236}">
                    <a16:creationId xmlns:a16="http://schemas.microsoft.com/office/drawing/2014/main" id="{883ED719-F7F0-488B-A88A-9E6781DA9533}"/>
                  </a:ext>
                </a:extLst>
              </p:cNvPr>
              <p:cNvSpPr/>
              <p:nvPr/>
            </p:nvSpPr>
            <p:spPr bwMode="auto">
              <a:xfrm>
                <a:off x="3906827" y="1022350"/>
                <a:ext cx="4768870" cy="4813300"/>
              </a:xfrm>
              <a:custGeom>
                <a:avLst/>
                <a:gdLst>
                  <a:gd name="connsiteX0" fmla="*/ 120742 w 598395"/>
                  <a:gd name="connsiteY0" fmla="*/ 519009 h 603970"/>
                  <a:gd name="connsiteX1" fmla="*/ 133907 w 598395"/>
                  <a:gd name="connsiteY1" fmla="*/ 532161 h 603970"/>
                  <a:gd name="connsiteX2" fmla="*/ 120742 w 598395"/>
                  <a:gd name="connsiteY2" fmla="*/ 545313 h 603970"/>
                  <a:gd name="connsiteX3" fmla="*/ 90332 w 598395"/>
                  <a:gd name="connsiteY3" fmla="*/ 561490 h 603970"/>
                  <a:gd name="connsiteX4" fmla="*/ 120742 w 598395"/>
                  <a:gd name="connsiteY4" fmla="*/ 577666 h 603970"/>
                  <a:gd name="connsiteX5" fmla="*/ 151284 w 598395"/>
                  <a:gd name="connsiteY5" fmla="*/ 561490 h 603970"/>
                  <a:gd name="connsiteX6" fmla="*/ 164449 w 598395"/>
                  <a:gd name="connsiteY6" fmla="*/ 548338 h 603970"/>
                  <a:gd name="connsiteX7" fmla="*/ 177613 w 598395"/>
                  <a:gd name="connsiteY7" fmla="*/ 561490 h 603970"/>
                  <a:gd name="connsiteX8" fmla="*/ 120742 w 598395"/>
                  <a:gd name="connsiteY8" fmla="*/ 603970 h 603970"/>
                  <a:gd name="connsiteX9" fmla="*/ 64003 w 598395"/>
                  <a:gd name="connsiteY9" fmla="*/ 561490 h 603970"/>
                  <a:gd name="connsiteX10" fmla="*/ 120742 w 598395"/>
                  <a:gd name="connsiteY10" fmla="*/ 519009 h 603970"/>
                  <a:gd name="connsiteX11" fmla="*/ 223733 w 598395"/>
                  <a:gd name="connsiteY11" fmla="*/ 467886 h 603970"/>
                  <a:gd name="connsiteX12" fmla="*/ 185812 w 598395"/>
                  <a:gd name="connsiteY12" fmla="*/ 484710 h 603970"/>
                  <a:gd name="connsiteX13" fmla="*/ 223733 w 598395"/>
                  <a:gd name="connsiteY13" fmla="*/ 501402 h 603970"/>
                  <a:gd name="connsiteX14" fmla="*/ 261785 w 598395"/>
                  <a:gd name="connsiteY14" fmla="*/ 484710 h 603970"/>
                  <a:gd name="connsiteX15" fmla="*/ 223733 w 598395"/>
                  <a:gd name="connsiteY15" fmla="*/ 467886 h 603970"/>
                  <a:gd name="connsiteX16" fmla="*/ 223733 w 598395"/>
                  <a:gd name="connsiteY16" fmla="*/ 441599 h 603970"/>
                  <a:gd name="connsiteX17" fmla="*/ 288119 w 598395"/>
                  <a:gd name="connsiteY17" fmla="*/ 484710 h 603970"/>
                  <a:gd name="connsiteX18" fmla="*/ 223733 w 598395"/>
                  <a:gd name="connsiteY18" fmla="*/ 527689 h 603970"/>
                  <a:gd name="connsiteX19" fmla="*/ 159478 w 598395"/>
                  <a:gd name="connsiteY19" fmla="*/ 484710 h 603970"/>
                  <a:gd name="connsiteX20" fmla="*/ 223733 w 598395"/>
                  <a:gd name="connsiteY20" fmla="*/ 441599 h 603970"/>
                  <a:gd name="connsiteX21" fmla="*/ 585226 w 598395"/>
                  <a:gd name="connsiteY21" fmla="*/ 253330 h 603970"/>
                  <a:gd name="connsiteX22" fmla="*/ 598395 w 598395"/>
                  <a:gd name="connsiteY22" fmla="*/ 266476 h 603970"/>
                  <a:gd name="connsiteX23" fmla="*/ 511086 w 598395"/>
                  <a:gd name="connsiteY23" fmla="*/ 353764 h 603970"/>
                  <a:gd name="connsiteX24" fmla="*/ 499366 w 598395"/>
                  <a:gd name="connsiteY24" fmla="*/ 352976 h 603970"/>
                  <a:gd name="connsiteX25" fmla="*/ 474872 w 598395"/>
                  <a:gd name="connsiteY25" fmla="*/ 397409 h 603970"/>
                  <a:gd name="connsiteX26" fmla="*/ 413900 w 598395"/>
                  <a:gd name="connsiteY26" fmla="*/ 422123 h 603970"/>
                  <a:gd name="connsiteX27" fmla="*/ 357670 w 598395"/>
                  <a:gd name="connsiteY27" fmla="*/ 401615 h 603970"/>
                  <a:gd name="connsiteX28" fmla="*/ 301439 w 598395"/>
                  <a:gd name="connsiteY28" fmla="*/ 422123 h 603970"/>
                  <a:gd name="connsiteX29" fmla="*/ 242970 w 598395"/>
                  <a:gd name="connsiteY29" fmla="*/ 399775 h 603970"/>
                  <a:gd name="connsiteX30" fmla="*/ 184632 w 598395"/>
                  <a:gd name="connsiteY30" fmla="*/ 422123 h 603970"/>
                  <a:gd name="connsiteX31" fmla="*/ 135512 w 598395"/>
                  <a:gd name="connsiteY31" fmla="*/ 407137 h 603970"/>
                  <a:gd name="connsiteX32" fmla="*/ 132088 w 598395"/>
                  <a:gd name="connsiteY32" fmla="*/ 388864 h 603970"/>
                  <a:gd name="connsiteX33" fmla="*/ 150393 w 598395"/>
                  <a:gd name="connsiteY33" fmla="*/ 385446 h 603970"/>
                  <a:gd name="connsiteX34" fmla="*/ 184632 w 598395"/>
                  <a:gd name="connsiteY34" fmla="*/ 395831 h 603970"/>
                  <a:gd name="connsiteX35" fmla="*/ 232698 w 598395"/>
                  <a:gd name="connsiteY35" fmla="*/ 372432 h 603970"/>
                  <a:gd name="connsiteX36" fmla="*/ 242970 w 598395"/>
                  <a:gd name="connsiteY36" fmla="*/ 367436 h 603970"/>
                  <a:gd name="connsiteX37" fmla="*/ 253373 w 598395"/>
                  <a:gd name="connsiteY37" fmla="*/ 372432 h 603970"/>
                  <a:gd name="connsiteX38" fmla="*/ 301439 w 598395"/>
                  <a:gd name="connsiteY38" fmla="*/ 395831 h 603970"/>
                  <a:gd name="connsiteX39" fmla="*/ 347661 w 598395"/>
                  <a:gd name="connsiteY39" fmla="*/ 374666 h 603970"/>
                  <a:gd name="connsiteX40" fmla="*/ 357670 w 598395"/>
                  <a:gd name="connsiteY40" fmla="*/ 370065 h 603970"/>
                  <a:gd name="connsiteX41" fmla="*/ 367546 w 598395"/>
                  <a:gd name="connsiteY41" fmla="*/ 374666 h 603970"/>
                  <a:gd name="connsiteX42" fmla="*/ 413900 w 598395"/>
                  <a:gd name="connsiteY42" fmla="*/ 395831 h 603970"/>
                  <a:gd name="connsiteX43" fmla="*/ 474872 w 598395"/>
                  <a:gd name="connsiteY43" fmla="*/ 336543 h 603970"/>
                  <a:gd name="connsiteX44" fmla="*/ 480403 w 598395"/>
                  <a:gd name="connsiteY44" fmla="*/ 326158 h 603970"/>
                  <a:gd name="connsiteX45" fmla="*/ 492123 w 598395"/>
                  <a:gd name="connsiteY45" fmla="*/ 324449 h 603970"/>
                  <a:gd name="connsiteX46" fmla="*/ 511086 w 598395"/>
                  <a:gd name="connsiteY46" fmla="*/ 327473 h 603970"/>
                  <a:gd name="connsiteX47" fmla="*/ 572058 w 598395"/>
                  <a:gd name="connsiteY47" fmla="*/ 266476 h 603970"/>
                  <a:gd name="connsiteX48" fmla="*/ 585226 w 598395"/>
                  <a:gd name="connsiteY48" fmla="*/ 253330 h 603970"/>
                  <a:gd name="connsiteX49" fmla="*/ 413870 w 598395"/>
                  <a:gd name="connsiteY49" fmla="*/ 0 h 603970"/>
                  <a:gd name="connsiteX50" fmla="*/ 474851 w 598395"/>
                  <a:gd name="connsiteY50" fmla="*/ 24844 h 603970"/>
                  <a:gd name="connsiteX51" fmla="*/ 499349 w 598395"/>
                  <a:gd name="connsiteY51" fmla="*/ 69144 h 603970"/>
                  <a:gd name="connsiteX52" fmla="*/ 511071 w 598395"/>
                  <a:gd name="connsiteY52" fmla="*/ 68355 h 603970"/>
                  <a:gd name="connsiteX53" fmla="*/ 598395 w 598395"/>
                  <a:gd name="connsiteY53" fmla="*/ 155639 h 603970"/>
                  <a:gd name="connsiteX54" fmla="*/ 568892 w 598395"/>
                  <a:gd name="connsiteY54" fmla="*/ 220971 h 603970"/>
                  <a:gd name="connsiteX55" fmla="*/ 560199 w 598395"/>
                  <a:gd name="connsiteY55" fmla="*/ 224257 h 603970"/>
                  <a:gd name="connsiteX56" fmla="*/ 550321 w 598395"/>
                  <a:gd name="connsiteY56" fmla="*/ 219788 h 603970"/>
                  <a:gd name="connsiteX57" fmla="*/ 551506 w 598395"/>
                  <a:gd name="connsiteY57" fmla="*/ 201253 h 603970"/>
                  <a:gd name="connsiteX58" fmla="*/ 572053 w 598395"/>
                  <a:gd name="connsiteY58" fmla="*/ 155639 h 603970"/>
                  <a:gd name="connsiteX59" fmla="*/ 511071 w 598395"/>
                  <a:gd name="connsiteY59" fmla="*/ 94645 h 603970"/>
                  <a:gd name="connsiteX60" fmla="*/ 492105 w 598395"/>
                  <a:gd name="connsiteY60" fmla="*/ 97669 h 603970"/>
                  <a:gd name="connsiteX61" fmla="*/ 480383 w 598395"/>
                  <a:gd name="connsiteY61" fmla="*/ 95960 h 603970"/>
                  <a:gd name="connsiteX62" fmla="*/ 474851 w 598395"/>
                  <a:gd name="connsiteY62" fmla="*/ 85575 h 603970"/>
                  <a:gd name="connsiteX63" fmla="*/ 413870 w 598395"/>
                  <a:gd name="connsiteY63" fmla="*/ 26290 h 603970"/>
                  <a:gd name="connsiteX64" fmla="*/ 367508 w 598395"/>
                  <a:gd name="connsiteY64" fmla="*/ 47586 h 603970"/>
                  <a:gd name="connsiteX65" fmla="*/ 348937 w 598395"/>
                  <a:gd name="connsiteY65" fmla="*/ 48900 h 603970"/>
                  <a:gd name="connsiteX66" fmla="*/ 347620 w 598395"/>
                  <a:gd name="connsiteY66" fmla="*/ 30365 h 603970"/>
                  <a:gd name="connsiteX67" fmla="*/ 413870 w 598395"/>
                  <a:gd name="connsiteY67" fmla="*/ 0 h 603970"/>
                  <a:gd name="connsiteX68" fmla="*/ 184614 w 598395"/>
                  <a:gd name="connsiteY68" fmla="*/ 0 h 603970"/>
                  <a:gd name="connsiteX69" fmla="*/ 242948 w 598395"/>
                  <a:gd name="connsiteY69" fmla="*/ 22352 h 603970"/>
                  <a:gd name="connsiteX70" fmla="*/ 301413 w 598395"/>
                  <a:gd name="connsiteY70" fmla="*/ 0 h 603970"/>
                  <a:gd name="connsiteX71" fmla="*/ 314581 w 598395"/>
                  <a:gd name="connsiteY71" fmla="*/ 13148 h 603970"/>
                  <a:gd name="connsiteX72" fmla="*/ 301413 w 598395"/>
                  <a:gd name="connsiteY72" fmla="*/ 26296 h 603970"/>
                  <a:gd name="connsiteX73" fmla="*/ 253350 w 598395"/>
                  <a:gd name="connsiteY73" fmla="*/ 49700 h 603970"/>
                  <a:gd name="connsiteX74" fmla="*/ 242948 w 598395"/>
                  <a:gd name="connsiteY74" fmla="*/ 54696 h 603970"/>
                  <a:gd name="connsiteX75" fmla="*/ 232677 w 598395"/>
                  <a:gd name="connsiteY75" fmla="*/ 49700 h 603970"/>
                  <a:gd name="connsiteX76" fmla="*/ 184614 w 598395"/>
                  <a:gd name="connsiteY76" fmla="*/ 26296 h 603970"/>
                  <a:gd name="connsiteX77" fmla="*/ 123647 w 598395"/>
                  <a:gd name="connsiteY77" fmla="*/ 85594 h 603970"/>
                  <a:gd name="connsiteX78" fmla="*/ 117984 w 598395"/>
                  <a:gd name="connsiteY78" fmla="*/ 95981 h 603970"/>
                  <a:gd name="connsiteX79" fmla="*/ 106397 w 598395"/>
                  <a:gd name="connsiteY79" fmla="*/ 97690 h 603970"/>
                  <a:gd name="connsiteX80" fmla="*/ 87435 w 598395"/>
                  <a:gd name="connsiteY80" fmla="*/ 94666 h 603970"/>
                  <a:gd name="connsiteX81" fmla="*/ 26336 w 598395"/>
                  <a:gd name="connsiteY81" fmla="*/ 155673 h 603970"/>
                  <a:gd name="connsiteX82" fmla="*/ 47009 w 598395"/>
                  <a:gd name="connsiteY82" fmla="*/ 201297 h 603970"/>
                  <a:gd name="connsiteX83" fmla="*/ 51355 w 598395"/>
                  <a:gd name="connsiteY83" fmla="*/ 211158 h 603970"/>
                  <a:gd name="connsiteX84" fmla="*/ 47009 w 598395"/>
                  <a:gd name="connsiteY84" fmla="*/ 221019 h 603970"/>
                  <a:gd name="connsiteX85" fmla="*/ 26336 w 598395"/>
                  <a:gd name="connsiteY85" fmla="*/ 266512 h 603970"/>
                  <a:gd name="connsiteX86" fmla="*/ 87435 w 598395"/>
                  <a:gd name="connsiteY86" fmla="*/ 327519 h 603970"/>
                  <a:gd name="connsiteX87" fmla="*/ 106397 w 598395"/>
                  <a:gd name="connsiteY87" fmla="*/ 324495 h 603970"/>
                  <a:gd name="connsiteX88" fmla="*/ 122988 w 598395"/>
                  <a:gd name="connsiteY88" fmla="*/ 332910 h 603970"/>
                  <a:gd name="connsiteX89" fmla="*/ 114561 w 598395"/>
                  <a:gd name="connsiteY89" fmla="*/ 349476 h 603970"/>
                  <a:gd name="connsiteX90" fmla="*/ 87435 w 598395"/>
                  <a:gd name="connsiteY90" fmla="*/ 353815 h 603970"/>
                  <a:gd name="connsiteX91" fmla="*/ 0 w 598395"/>
                  <a:gd name="connsiteY91" fmla="*/ 266512 h 603970"/>
                  <a:gd name="connsiteX92" fmla="*/ 20015 w 598395"/>
                  <a:gd name="connsiteY92" fmla="*/ 211158 h 603970"/>
                  <a:gd name="connsiteX93" fmla="*/ 0 w 598395"/>
                  <a:gd name="connsiteY93" fmla="*/ 155673 h 603970"/>
                  <a:gd name="connsiteX94" fmla="*/ 87435 w 598395"/>
                  <a:gd name="connsiteY94" fmla="*/ 68370 h 603970"/>
                  <a:gd name="connsiteX95" fmla="*/ 99154 w 598395"/>
                  <a:gd name="connsiteY95" fmla="*/ 69159 h 603970"/>
                  <a:gd name="connsiteX96" fmla="*/ 123647 w 598395"/>
                  <a:gd name="connsiteY96" fmla="*/ 24850 h 603970"/>
                  <a:gd name="connsiteX97" fmla="*/ 184614 w 598395"/>
                  <a:gd name="connsiteY97" fmla="*/ 0 h 60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598395" h="603970">
                    <a:moveTo>
                      <a:pt x="120742" y="519009"/>
                    </a:moveTo>
                    <a:cubicBezTo>
                      <a:pt x="127983" y="519009"/>
                      <a:pt x="133907" y="524796"/>
                      <a:pt x="133907" y="532161"/>
                    </a:cubicBezTo>
                    <a:cubicBezTo>
                      <a:pt x="133907" y="539394"/>
                      <a:pt x="127983" y="545313"/>
                      <a:pt x="120742" y="545313"/>
                    </a:cubicBezTo>
                    <a:cubicBezTo>
                      <a:pt x="103365" y="545313"/>
                      <a:pt x="90332" y="553861"/>
                      <a:pt x="90332" y="561490"/>
                    </a:cubicBezTo>
                    <a:cubicBezTo>
                      <a:pt x="90332" y="569118"/>
                      <a:pt x="103365" y="577666"/>
                      <a:pt x="120742" y="577666"/>
                    </a:cubicBezTo>
                    <a:cubicBezTo>
                      <a:pt x="138251" y="577666"/>
                      <a:pt x="151284" y="569118"/>
                      <a:pt x="151284" y="561490"/>
                    </a:cubicBezTo>
                    <a:cubicBezTo>
                      <a:pt x="151284" y="554256"/>
                      <a:pt x="157076" y="548338"/>
                      <a:pt x="164449" y="548338"/>
                    </a:cubicBezTo>
                    <a:cubicBezTo>
                      <a:pt x="171689" y="548338"/>
                      <a:pt x="177613" y="554256"/>
                      <a:pt x="177613" y="561490"/>
                    </a:cubicBezTo>
                    <a:cubicBezTo>
                      <a:pt x="177613" y="585294"/>
                      <a:pt x="152600" y="603970"/>
                      <a:pt x="120742" y="603970"/>
                    </a:cubicBezTo>
                    <a:cubicBezTo>
                      <a:pt x="88884" y="603970"/>
                      <a:pt x="64003" y="585294"/>
                      <a:pt x="64003" y="561490"/>
                    </a:cubicBezTo>
                    <a:cubicBezTo>
                      <a:pt x="64003" y="537685"/>
                      <a:pt x="88884" y="519009"/>
                      <a:pt x="120742" y="519009"/>
                    </a:cubicBezTo>
                    <a:close/>
                    <a:moveTo>
                      <a:pt x="223733" y="467886"/>
                    </a:moveTo>
                    <a:cubicBezTo>
                      <a:pt x="200954" y="467886"/>
                      <a:pt x="185812" y="478007"/>
                      <a:pt x="185812" y="484710"/>
                    </a:cubicBezTo>
                    <a:cubicBezTo>
                      <a:pt x="185812" y="491281"/>
                      <a:pt x="200954" y="501402"/>
                      <a:pt x="223733" y="501402"/>
                    </a:cubicBezTo>
                    <a:cubicBezTo>
                      <a:pt x="246643" y="501402"/>
                      <a:pt x="261785" y="491281"/>
                      <a:pt x="261785" y="484710"/>
                    </a:cubicBezTo>
                    <a:cubicBezTo>
                      <a:pt x="261785" y="478007"/>
                      <a:pt x="246643" y="467886"/>
                      <a:pt x="223733" y="467886"/>
                    </a:cubicBezTo>
                    <a:close/>
                    <a:moveTo>
                      <a:pt x="223733" y="441599"/>
                    </a:moveTo>
                    <a:cubicBezTo>
                      <a:pt x="259810" y="441599"/>
                      <a:pt x="288119" y="460526"/>
                      <a:pt x="288119" y="484710"/>
                    </a:cubicBezTo>
                    <a:cubicBezTo>
                      <a:pt x="288119" y="508762"/>
                      <a:pt x="259810" y="527689"/>
                      <a:pt x="223733" y="527689"/>
                    </a:cubicBezTo>
                    <a:cubicBezTo>
                      <a:pt x="187655" y="527689"/>
                      <a:pt x="159478" y="508762"/>
                      <a:pt x="159478" y="484710"/>
                    </a:cubicBezTo>
                    <a:cubicBezTo>
                      <a:pt x="159478" y="460526"/>
                      <a:pt x="187655" y="441599"/>
                      <a:pt x="223733" y="441599"/>
                    </a:cubicBezTo>
                    <a:close/>
                    <a:moveTo>
                      <a:pt x="585226" y="253330"/>
                    </a:moveTo>
                    <a:cubicBezTo>
                      <a:pt x="592601" y="253330"/>
                      <a:pt x="598395" y="259246"/>
                      <a:pt x="598395" y="266476"/>
                    </a:cubicBezTo>
                    <a:cubicBezTo>
                      <a:pt x="598395" y="314590"/>
                      <a:pt x="559284" y="353764"/>
                      <a:pt x="511086" y="353764"/>
                    </a:cubicBezTo>
                    <a:cubicBezTo>
                      <a:pt x="507135" y="353764"/>
                      <a:pt x="503185" y="353502"/>
                      <a:pt x="499366" y="352976"/>
                    </a:cubicBezTo>
                    <a:cubicBezTo>
                      <a:pt x="495810" y="369802"/>
                      <a:pt x="487382" y="385183"/>
                      <a:pt x="474872" y="397409"/>
                    </a:cubicBezTo>
                    <a:cubicBezTo>
                      <a:pt x="458411" y="413447"/>
                      <a:pt x="436814" y="422123"/>
                      <a:pt x="413900" y="422123"/>
                    </a:cubicBezTo>
                    <a:cubicBezTo>
                      <a:pt x="393094" y="422123"/>
                      <a:pt x="373209" y="414893"/>
                      <a:pt x="357670" y="401615"/>
                    </a:cubicBezTo>
                    <a:cubicBezTo>
                      <a:pt x="341999" y="414893"/>
                      <a:pt x="322114" y="422123"/>
                      <a:pt x="301439" y="422123"/>
                    </a:cubicBezTo>
                    <a:cubicBezTo>
                      <a:pt x="279579" y="422123"/>
                      <a:pt x="258904" y="414235"/>
                      <a:pt x="242970" y="399775"/>
                    </a:cubicBezTo>
                    <a:cubicBezTo>
                      <a:pt x="227035" y="414235"/>
                      <a:pt x="206492" y="422123"/>
                      <a:pt x="184632" y="422123"/>
                    </a:cubicBezTo>
                    <a:cubicBezTo>
                      <a:pt x="166986" y="422123"/>
                      <a:pt x="149998" y="416996"/>
                      <a:pt x="135512" y="407137"/>
                    </a:cubicBezTo>
                    <a:cubicBezTo>
                      <a:pt x="129586" y="403061"/>
                      <a:pt x="128006" y="394911"/>
                      <a:pt x="132088" y="388864"/>
                    </a:cubicBezTo>
                    <a:cubicBezTo>
                      <a:pt x="136171" y="382817"/>
                      <a:pt x="144335" y="381371"/>
                      <a:pt x="150393" y="385446"/>
                    </a:cubicBezTo>
                    <a:cubicBezTo>
                      <a:pt x="160533" y="392282"/>
                      <a:pt x="172253" y="395831"/>
                      <a:pt x="184632" y="395831"/>
                    </a:cubicBezTo>
                    <a:cubicBezTo>
                      <a:pt x="203463" y="395831"/>
                      <a:pt x="220978" y="387418"/>
                      <a:pt x="232698" y="372432"/>
                    </a:cubicBezTo>
                    <a:cubicBezTo>
                      <a:pt x="235068" y="369277"/>
                      <a:pt x="238887" y="367436"/>
                      <a:pt x="242970" y="367436"/>
                    </a:cubicBezTo>
                    <a:cubicBezTo>
                      <a:pt x="247052" y="367436"/>
                      <a:pt x="250871" y="369277"/>
                      <a:pt x="253373" y="372432"/>
                    </a:cubicBezTo>
                    <a:cubicBezTo>
                      <a:pt x="265093" y="387418"/>
                      <a:pt x="282608" y="395831"/>
                      <a:pt x="301439" y="395831"/>
                    </a:cubicBezTo>
                    <a:cubicBezTo>
                      <a:pt x="319085" y="395831"/>
                      <a:pt x="335941" y="388207"/>
                      <a:pt x="347661" y="374666"/>
                    </a:cubicBezTo>
                    <a:cubicBezTo>
                      <a:pt x="350163" y="371774"/>
                      <a:pt x="353719" y="370065"/>
                      <a:pt x="357670" y="370065"/>
                    </a:cubicBezTo>
                    <a:cubicBezTo>
                      <a:pt x="361489" y="370065"/>
                      <a:pt x="365044" y="371774"/>
                      <a:pt x="367546" y="374666"/>
                    </a:cubicBezTo>
                    <a:cubicBezTo>
                      <a:pt x="379266" y="388207"/>
                      <a:pt x="396123" y="395831"/>
                      <a:pt x="413900" y="395831"/>
                    </a:cubicBezTo>
                    <a:cubicBezTo>
                      <a:pt x="447086" y="395831"/>
                      <a:pt x="473950" y="369802"/>
                      <a:pt x="474872" y="336543"/>
                    </a:cubicBezTo>
                    <a:cubicBezTo>
                      <a:pt x="475004" y="332468"/>
                      <a:pt x="476979" y="328656"/>
                      <a:pt x="480403" y="326158"/>
                    </a:cubicBezTo>
                    <a:cubicBezTo>
                      <a:pt x="483827" y="323792"/>
                      <a:pt x="488172" y="323135"/>
                      <a:pt x="492123" y="324449"/>
                    </a:cubicBezTo>
                    <a:cubicBezTo>
                      <a:pt x="498312" y="326421"/>
                      <a:pt x="504633" y="327473"/>
                      <a:pt x="511086" y="327473"/>
                    </a:cubicBezTo>
                    <a:cubicBezTo>
                      <a:pt x="544666" y="327473"/>
                      <a:pt x="572058" y="300129"/>
                      <a:pt x="572058" y="266476"/>
                    </a:cubicBezTo>
                    <a:cubicBezTo>
                      <a:pt x="572058" y="259246"/>
                      <a:pt x="577983" y="253330"/>
                      <a:pt x="585226" y="253330"/>
                    </a:cubicBezTo>
                    <a:close/>
                    <a:moveTo>
                      <a:pt x="413870" y="0"/>
                    </a:moveTo>
                    <a:cubicBezTo>
                      <a:pt x="436787" y="0"/>
                      <a:pt x="458388" y="8807"/>
                      <a:pt x="474851" y="24844"/>
                    </a:cubicBezTo>
                    <a:cubicBezTo>
                      <a:pt x="487364" y="36938"/>
                      <a:pt x="495793" y="52449"/>
                      <a:pt x="499349" y="69144"/>
                    </a:cubicBezTo>
                    <a:cubicBezTo>
                      <a:pt x="503169" y="68618"/>
                      <a:pt x="507120" y="68355"/>
                      <a:pt x="511071" y="68355"/>
                    </a:cubicBezTo>
                    <a:cubicBezTo>
                      <a:pt x="559277" y="68355"/>
                      <a:pt x="598395" y="107528"/>
                      <a:pt x="598395" y="155639"/>
                    </a:cubicBezTo>
                    <a:cubicBezTo>
                      <a:pt x="598395" y="180484"/>
                      <a:pt x="587727" y="204276"/>
                      <a:pt x="568892" y="220971"/>
                    </a:cubicBezTo>
                    <a:cubicBezTo>
                      <a:pt x="566390" y="223074"/>
                      <a:pt x="563360" y="224257"/>
                      <a:pt x="560199" y="224257"/>
                    </a:cubicBezTo>
                    <a:cubicBezTo>
                      <a:pt x="556511" y="224257"/>
                      <a:pt x="552955" y="222680"/>
                      <a:pt x="550321" y="219788"/>
                    </a:cubicBezTo>
                    <a:cubicBezTo>
                      <a:pt x="545579" y="214398"/>
                      <a:pt x="545975" y="206117"/>
                      <a:pt x="551506" y="201253"/>
                    </a:cubicBezTo>
                    <a:cubicBezTo>
                      <a:pt x="564546" y="189685"/>
                      <a:pt x="572053" y="172991"/>
                      <a:pt x="572053" y="155639"/>
                    </a:cubicBezTo>
                    <a:cubicBezTo>
                      <a:pt x="572053" y="121987"/>
                      <a:pt x="544657" y="94645"/>
                      <a:pt x="511071" y="94645"/>
                    </a:cubicBezTo>
                    <a:cubicBezTo>
                      <a:pt x="504618" y="94645"/>
                      <a:pt x="498296" y="95697"/>
                      <a:pt x="492105" y="97669"/>
                    </a:cubicBezTo>
                    <a:cubicBezTo>
                      <a:pt x="488154" y="98983"/>
                      <a:pt x="483808" y="98326"/>
                      <a:pt x="480383" y="95960"/>
                    </a:cubicBezTo>
                    <a:cubicBezTo>
                      <a:pt x="476959" y="93594"/>
                      <a:pt x="474851" y="89782"/>
                      <a:pt x="474851" y="85575"/>
                    </a:cubicBezTo>
                    <a:cubicBezTo>
                      <a:pt x="473929" y="52318"/>
                      <a:pt x="447061" y="26290"/>
                      <a:pt x="413870" y="26290"/>
                    </a:cubicBezTo>
                    <a:cubicBezTo>
                      <a:pt x="396089" y="26290"/>
                      <a:pt x="379230" y="34046"/>
                      <a:pt x="367508" y="47586"/>
                    </a:cubicBezTo>
                    <a:cubicBezTo>
                      <a:pt x="362766" y="52975"/>
                      <a:pt x="354469" y="53632"/>
                      <a:pt x="348937" y="48900"/>
                    </a:cubicBezTo>
                    <a:cubicBezTo>
                      <a:pt x="343405" y="44168"/>
                      <a:pt x="342878" y="35886"/>
                      <a:pt x="347620" y="30365"/>
                    </a:cubicBezTo>
                    <a:cubicBezTo>
                      <a:pt x="364215" y="11042"/>
                      <a:pt x="388450" y="0"/>
                      <a:pt x="413870" y="0"/>
                    </a:cubicBezTo>
                    <a:close/>
                    <a:moveTo>
                      <a:pt x="184614" y="0"/>
                    </a:moveTo>
                    <a:cubicBezTo>
                      <a:pt x="206473" y="0"/>
                      <a:pt x="227015" y="8020"/>
                      <a:pt x="242948" y="22352"/>
                    </a:cubicBezTo>
                    <a:cubicBezTo>
                      <a:pt x="258881" y="8020"/>
                      <a:pt x="279554" y="0"/>
                      <a:pt x="301413" y="0"/>
                    </a:cubicBezTo>
                    <a:cubicBezTo>
                      <a:pt x="308656" y="0"/>
                      <a:pt x="314581" y="5917"/>
                      <a:pt x="314581" y="13148"/>
                    </a:cubicBezTo>
                    <a:cubicBezTo>
                      <a:pt x="314581" y="20380"/>
                      <a:pt x="308656" y="26296"/>
                      <a:pt x="301413" y="26296"/>
                    </a:cubicBezTo>
                    <a:cubicBezTo>
                      <a:pt x="282583" y="26296"/>
                      <a:pt x="265070" y="34842"/>
                      <a:pt x="253350" y="49700"/>
                    </a:cubicBezTo>
                    <a:cubicBezTo>
                      <a:pt x="250848" y="52855"/>
                      <a:pt x="247030" y="54696"/>
                      <a:pt x="242948" y="54696"/>
                    </a:cubicBezTo>
                    <a:cubicBezTo>
                      <a:pt x="238866" y="54696"/>
                      <a:pt x="235047" y="52855"/>
                      <a:pt x="232677" y="49700"/>
                    </a:cubicBezTo>
                    <a:cubicBezTo>
                      <a:pt x="220957" y="34842"/>
                      <a:pt x="203444" y="26296"/>
                      <a:pt x="184614" y="26296"/>
                    </a:cubicBezTo>
                    <a:cubicBezTo>
                      <a:pt x="151299" y="26296"/>
                      <a:pt x="124568" y="52329"/>
                      <a:pt x="123647" y="85594"/>
                    </a:cubicBezTo>
                    <a:cubicBezTo>
                      <a:pt x="123515" y="89801"/>
                      <a:pt x="121408" y="93614"/>
                      <a:pt x="117984" y="95981"/>
                    </a:cubicBezTo>
                    <a:cubicBezTo>
                      <a:pt x="114561" y="98348"/>
                      <a:pt x="110347" y="99005"/>
                      <a:pt x="106397" y="97690"/>
                    </a:cubicBezTo>
                    <a:cubicBezTo>
                      <a:pt x="100208" y="95718"/>
                      <a:pt x="93755" y="94666"/>
                      <a:pt x="87435" y="94666"/>
                    </a:cubicBezTo>
                    <a:cubicBezTo>
                      <a:pt x="53725" y="94666"/>
                      <a:pt x="26336" y="122014"/>
                      <a:pt x="26336" y="155673"/>
                    </a:cubicBezTo>
                    <a:cubicBezTo>
                      <a:pt x="26336" y="173029"/>
                      <a:pt x="33841" y="189727"/>
                      <a:pt x="47009" y="201297"/>
                    </a:cubicBezTo>
                    <a:cubicBezTo>
                      <a:pt x="49775" y="203795"/>
                      <a:pt x="51355" y="207345"/>
                      <a:pt x="51355" y="211158"/>
                    </a:cubicBezTo>
                    <a:cubicBezTo>
                      <a:pt x="51355" y="214840"/>
                      <a:pt x="49775" y="218521"/>
                      <a:pt x="47009" y="221019"/>
                    </a:cubicBezTo>
                    <a:cubicBezTo>
                      <a:pt x="33841" y="232590"/>
                      <a:pt x="26336" y="249156"/>
                      <a:pt x="26336" y="266512"/>
                    </a:cubicBezTo>
                    <a:cubicBezTo>
                      <a:pt x="26336" y="300171"/>
                      <a:pt x="53725" y="327519"/>
                      <a:pt x="87435" y="327519"/>
                    </a:cubicBezTo>
                    <a:cubicBezTo>
                      <a:pt x="93755" y="327519"/>
                      <a:pt x="100208" y="326467"/>
                      <a:pt x="106397" y="324495"/>
                    </a:cubicBezTo>
                    <a:cubicBezTo>
                      <a:pt x="113244" y="322260"/>
                      <a:pt x="120750" y="326073"/>
                      <a:pt x="122988" y="332910"/>
                    </a:cubicBezTo>
                    <a:cubicBezTo>
                      <a:pt x="125227" y="339878"/>
                      <a:pt x="121408" y="347241"/>
                      <a:pt x="114561" y="349476"/>
                    </a:cubicBezTo>
                    <a:cubicBezTo>
                      <a:pt x="105738" y="352369"/>
                      <a:pt x="96521" y="353815"/>
                      <a:pt x="87435" y="353815"/>
                    </a:cubicBezTo>
                    <a:cubicBezTo>
                      <a:pt x="39240" y="353815"/>
                      <a:pt x="0" y="314634"/>
                      <a:pt x="0" y="266512"/>
                    </a:cubicBezTo>
                    <a:cubicBezTo>
                      <a:pt x="0" y="246264"/>
                      <a:pt x="7111" y="226673"/>
                      <a:pt x="20015" y="211158"/>
                    </a:cubicBezTo>
                    <a:cubicBezTo>
                      <a:pt x="7111" y="195644"/>
                      <a:pt x="0" y="176053"/>
                      <a:pt x="0" y="155673"/>
                    </a:cubicBezTo>
                    <a:cubicBezTo>
                      <a:pt x="0" y="107551"/>
                      <a:pt x="39240" y="68370"/>
                      <a:pt x="87435" y="68370"/>
                    </a:cubicBezTo>
                    <a:cubicBezTo>
                      <a:pt x="91385" y="68370"/>
                      <a:pt x="95204" y="68633"/>
                      <a:pt x="99154" y="69159"/>
                    </a:cubicBezTo>
                    <a:cubicBezTo>
                      <a:pt x="102578" y="52461"/>
                      <a:pt x="111005" y="36946"/>
                      <a:pt x="123647" y="24850"/>
                    </a:cubicBezTo>
                    <a:cubicBezTo>
                      <a:pt x="139975" y="8809"/>
                      <a:pt x="161702" y="0"/>
                      <a:pt x="184614" y="0"/>
                    </a:cubicBezTo>
                    <a:close/>
                  </a:path>
                </a:pathLst>
              </a:custGeom>
              <a:solidFill>
                <a:srgbClr val="5EE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59" name="ïsļíḑé">
                <a:extLst>
                  <a:ext uri="{FF2B5EF4-FFF2-40B4-BE49-F238E27FC236}">
                    <a16:creationId xmlns:a16="http://schemas.microsoft.com/office/drawing/2014/main" id="{8DB21DC8-33B9-428C-B02B-662190AF94A2}"/>
                  </a:ext>
                </a:extLst>
              </p:cNvPr>
              <p:cNvSpPr/>
              <p:nvPr/>
            </p:nvSpPr>
            <p:spPr bwMode="auto">
              <a:xfrm>
                <a:off x="2885520" y="290513"/>
                <a:ext cx="6355872" cy="6415088"/>
              </a:xfrm>
              <a:custGeom>
                <a:avLst/>
                <a:gdLst>
                  <a:gd name="connsiteX0" fmla="*/ 120742 w 598395"/>
                  <a:gd name="connsiteY0" fmla="*/ 519009 h 603970"/>
                  <a:gd name="connsiteX1" fmla="*/ 133907 w 598395"/>
                  <a:gd name="connsiteY1" fmla="*/ 532161 h 603970"/>
                  <a:gd name="connsiteX2" fmla="*/ 120742 w 598395"/>
                  <a:gd name="connsiteY2" fmla="*/ 545313 h 603970"/>
                  <a:gd name="connsiteX3" fmla="*/ 90332 w 598395"/>
                  <a:gd name="connsiteY3" fmla="*/ 561490 h 603970"/>
                  <a:gd name="connsiteX4" fmla="*/ 120742 w 598395"/>
                  <a:gd name="connsiteY4" fmla="*/ 577666 h 603970"/>
                  <a:gd name="connsiteX5" fmla="*/ 151284 w 598395"/>
                  <a:gd name="connsiteY5" fmla="*/ 561490 h 603970"/>
                  <a:gd name="connsiteX6" fmla="*/ 164449 w 598395"/>
                  <a:gd name="connsiteY6" fmla="*/ 548338 h 603970"/>
                  <a:gd name="connsiteX7" fmla="*/ 177613 w 598395"/>
                  <a:gd name="connsiteY7" fmla="*/ 561490 h 603970"/>
                  <a:gd name="connsiteX8" fmla="*/ 120742 w 598395"/>
                  <a:gd name="connsiteY8" fmla="*/ 603970 h 603970"/>
                  <a:gd name="connsiteX9" fmla="*/ 64003 w 598395"/>
                  <a:gd name="connsiteY9" fmla="*/ 561490 h 603970"/>
                  <a:gd name="connsiteX10" fmla="*/ 120742 w 598395"/>
                  <a:gd name="connsiteY10" fmla="*/ 519009 h 603970"/>
                  <a:gd name="connsiteX11" fmla="*/ 223733 w 598395"/>
                  <a:gd name="connsiteY11" fmla="*/ 467886 h 603970"/>
                  <a:gd name="connsiteX12" fmla="*/ 185812 w 598395"/>
                  <a:gd name="connsiteY12" fmla="*/ 484710 h 603970"/>
                  <a:gd name="connsiteX13" fmla="*/ 223733 w 598395"/>
                  <a:gd name="connsiteY13" fmla="*/ 501402 h 603970"/>
                  <a:gd name="connsiteX14" fmla="*/ 261785 w 598395"/>
                  <a:gd name="connsiteY14" fmla="*/ 484710 h 603970"/>
                  <a:gd name="connsiteX15" fmla="*/ 223733 w 598395"/>
                  <a:gd name="connsiteY15" fmla="*/ 467886 h 603970"/>
                  <a:gd name="connsiteX16" fmla="*/ 223733 w 598395"/>
                  <a:gd name="connsiteY16" fmla="*/ 441599 h 603970"/>
                  <a:gd name="connsiteX17" fmla="*/ 288119 w 598395"/>
                  <a:gd name="connsiteY17" fmla="*/ 484710 h 603970"/>
                  <a:gd name="connsiteX18" fmla="*/ 223733 w 598395"/>
                  <a:gd name="connsiteY18" fmla="*/ 527689 h 603970"/>
                  <a:gd name="connsiteX19" fmla="*/ 159478 w 598395"/>
                  <a:gd name="connsiteY19" fmla="*/ 484710 h 603970"/>
                  <a:gd name="connsiteX20" fmla="*/ 223733 w 598395"/>
                  <a:gd name="connsiteY20" fmla="*/ 441599 h 603970"/>
                  <a:gd name="connsiteX21" fmla="*/ 585226 w 598395"/>
                  <a:gd name="connsiteY21" fmla="*/ 253330 h 603970"/>
                  <a:gd name="connsiteX22" fmla="*/ 598395 w 598395"/>
                  <a:gd name="connsiteY22" fmla="*/ 266476 h 603970"/>
                  <a:gd name="connsiteX23" fmla="*/ 511086 w 598395"/>
                  <a:gd name="connsiteY23" fmla="*/ 353764 h 603970"/>
                  <a:gd name="connsiteX24" fmla="*/ 499366 w 598395"/>
                  <a:gd name="connsiteY24" fmla="*/ 352976 h 603970"/>
                  <a:gd name="connsiteX25" fmla="*/ 474872 w 598395"/>
                  <a:gd name="connsiteY25" fmla="*/ 397409 h 603970"/>
                  <a:gd name="connsiteX26" fmla="*/ 413900 w 598395"/>
                  <a:gd name="connsiteY26" fmla="*/ 422123 h 603970"/>
                  <a:gd name="connsiteX27" fmla="*/ 357670 w 598395"/>
                  <a:gd name="connsiteY27" fmla="*/ 401615 h 603970"/>
                  <a:gd name="connsiteX28" fmla="*/ 301439 w 598395"/>
                  <a:gd name="connsiteY28" fmla="*/ 422123 h 603970"/>
                  <a:gd name="connsiteX29" fmla="*/ 242970 w 598395"/>
                  <a:gd name="connsiteY29" fmla="*/ 399775 h 603970"/>
                  <a:gd name="connsiteX30" fmla="*/ 184632 w 598395"/>
                  <a:gd name="connsiteY30" fmla="*/ 422123 h 603970"/>
                  <a:gd name="connsiteX31" fmla="*/ 135512 w 598395"/>
                  <a:gd name="connsiteY31" fmla="*/ 407137 h 603970"/>
                  <a:gd name="connsiteX32" fmla="*/ 132088 w 598395"/>
                  <a:gd name="connsiteY32" fmla="*/ 388864 h 603970"/>
                  <a:gd name="connsiteX33" fmla="*/ 150393 w 598395"/>
                  <a:gd name="connsiteY33" fmla="*/ 385446 h 603970"/>
                  <a:gd name="connsiteX34" fmla="*/ 184632 w 598395"/>
                  <a:gd name="connsiteY34" fmla="*/ 395831 h 603970"/>
                  <a:gd name="connsiteX35" fmla="*/ 232698 w 598395"/>
                  <a:gd name="connsiteY35" fmla="*/ 372432 h 603970"/>
                  <a:gd name="connsiteX36" fmla="*/ 242970 w 598395"/>
                  <a:gd name="connsiteY36" fmla="*/ 367436 h 603970"/>
                  <a:gd name="connsiteX37" fmla="*/ 253373 w 598395"/>
                  <a:gd name="connsiteY37" fmla="*/ 372432 h 603970"/>
                  <a:gd name="connsiteX38" fmla="*/ 301439 w 598395"/>
                  <a:gd name="connsiteY38" fmla="*/ 395831 h 603970"/>
                  <a:gd name="connsiteX39" fmla="*/ 347661 w 598395"/>
                  <a:gd name="connsiteY39" fmla="*/ 374666 h 603970"/>
                  <a:gd name="connsiteX40" fmla="*/ 357670 w 598395"/>
                  <a:gd name="connsiteY40" fmla="*/ 370065 h 603970"/>
                  <a:gd name="connsiteX41" fmla="*/ 367546 w 598395"/>
                  <a:gd name="connsiteY41" fmla="*/ 374666 h 603970"/>
                  <a:gd name="connsiteX42" fmla="*/ 413900 w 598395"/>
                  <a:gd name="connsiteY42" fmla="*/ 395831 h 603970"/>
                  <a:gd name="connsiteX43" fmla="*/ 474872 w 598395"/>
                  <a:gd name="connsiteY43" fmla="*/ 336543 h 603970"/>
                  <a:gd name="connsiteX44" fmla="*/ 480403 w 598395"/>
                  <a:gd name="connsiteY44" fmla="*/ 326158 h 603970"/>
                  <a:gd name="connsiteX45" fmla="*/ 492123 w 598395"/>
                  <a:gd name="connsiteY45" fmla="*/ 324449 h 603970"/>
                  <a:gd name="connsiteX46" fmla="*/ 511086 w 598395"/>
                  <a:gd name="connsiteY46" fmla="*/ 327473 h 603970"/>
                  <a:gd name="connsiteX47" fmla="*/ 572058 w 598395"/>
                  <a:gd name="connsiteY47" fmla="*/ 266476 h 603970"/>
                  <a:gd name="connsiteX48" fmla="*/ 585226 w 598395"/>
                  <a:gd name="connsiteY48" fmla="*/ 253330 h 603970"/>
                  <a:gd name="connsiteX49" fmla="*/ 413870 w 598395"/>
                  <a:gd name="connsiteY49" fmla="*/ 0 h 603970"/>
                  <a:gd name="connsiteX50" fmla="*/ 474851 w 598395"/>
                  <a:gd name="connsiteY50" fmla="*/ 24844 h 603970"/>
                  <a:gd name="connsiteX51" fmla="*/ 499349 w 598395"/>
                  <a:gd name="connsiteY51" fmla="*/ 69144 h 603970"/>
                  <a:gd name="connsiteX52" fmla="*/ 511071 w 598395"/>
                  <a:gd name="connsiteY52" fmla="*/ 68355 h 603970"/>
                  <a:gd name="connsiteX53" fmla="*/ 598395 w 598395"/>
                  <a:gd name="connsiteY53" fmla="*/ 155639 h 603970"/>
                  <a:gd name="connsiteX54" fmla="*/ 568892 w 598395"/>
                  <a:gd name="connsiteY54" fmla="*/ 220971 h 603970"/>
                  <a:gd name="connsiteX55" fmla="*/ 560199 w 598395"/>
                  <a:gd name="connsiteY55" fmla="*/ 224257 h 603970"/>
                  <a:gd name="connsiteX56" fmla="*/ 550321 w 598395"/>
                  <a:gd name="connsiteY56" fmla="*/ 219788 h 603970"/>
                  <a:gd name="connsiteX57" fmla="*/ 551506 w 598395"/>
                  <a:gd name="connsiteY57" fmla="*/ 201253 h 603970"/>
                  <a:gd name="connsiteX58" fmla="*/ 572053 w 598395"/>
                  <a:gd name="connsiteY58" fmla="*/ 155639 h 603970"/>
                  <a:gd name="connsiteX59" fmla="*/ 511071 w 598395"/>
                  <a:gd name="connsiteY59" fmla="*/ 94645 h 603970"/>
                  <a:gd name="connsiteX60" fmla="*/ 492105 w 598395"/>
                  <a:gd name="connsiteY60" fmla="*/ 97669 h 603970"/>
                  <a:gd name="connsiteX61" fmla="*/ 480383 w 598395"/>
                  <a:gd name="connsiteY61" fmla="*/ 95960 h 603970"/>
                  <a:gd name="connsiteX62" fmla="*/ 474851 w 598395"/>
                  <a:gd name="connsiteY62" fmla="*/ 85575 h 603970"/>
                  <a:gd name="connsiteX63" fmla="*/ 413870 w 598395"/>
                  <a:gd name="connsiteY63" fmla="*/ 26290 h 603970"/>
                  <a:gd name="connsiteX64" fmla="*/ 367508 w 598395"/>
                  <a:gd name="connsiteY64" fmla="*/ 47586 h 603970"/>
                  <a:gd name="connsiteX65" fmla="*/ 348937 w 598395"/>
                  <a:gd name="connsiteY65" fmla="*/ 48900 h 603970"/>
                  <a:gd name="connsiteX66" fmla="*/ 347620 w 598395"/>
                  <a:gd name="connsiteY66" fmla="*/ 30365 h 603970"/>
                  <a:gd name="connsiteX67" fmla="*/ 413870 w 598395"/>
                  <a:gd name="connsiteY67" fmla="*/ 0 h 603970"/>
                  <a:gd name="connsiteX68" fmla="*/ 184614 w 598395"/>
                  <a:gd name="connsiteY68" fmla="*/ 0 h 603970"/>
                  <a:gd name="connsiteX69" fmla="*/ 242948 w 598395"/>
                  <a:gd name="connsiteY69" fmla="*/ 22352 h 603970"/>
                  <a:gd name="connsiteX70" fmla="*/ 301413 w 598395"/>
                  <a:gd name="connsiteY70" fmla="*/ 0 h 603970"/>
                  <a:gd name="connsiteX71" fmla="*/ 314581 w 598395"/>
                  <a:gd name="connsiteY71" fmla="*/ 13148 h 603970"/>
                  <a:gd name="connsiteX72" fmla="*/ 301413 w 598395"/>
                  <a:gd name="connsiteY72" fmla="*/ 26296 h 603970"/>
                  <a:gd name="connsiteX73" fmla="*/ 253350 w 598395"/>
                  <a:gd name="connsiteY73" fmla="*/ 49700 h 603970"/>
                  <a:gd name="connsiteX74" fmla="*/ 242948 w 598395"/>
                  <a:gd name="connsiteY74" fmla="*/ 54696 h 603970"/>
                  <a:gd name="connsiteX75" fmla="*/ 232677 w 598395"/>
                  <a:gd name="connsiteY75" fmla="*/ 49700 h 603970"/>
                  <a:gd name="connsiteX76" fmla="*/ 184614 w 598395"/>
                  <a:gd name="connsiteY76" fmla="*/ 26296 h 603970"/>
                  <a:gd name="connsiteX77" fmla="*/ 123647 w 598395"/>
                  <a:gd name="connsiteY77" fmla="*/ 85594 h 603970"/>
                  <a:gd name="connsiteX78" fmla="*/ 117984 w 598395"/>
                  <a:gd name="connsiteY78" fmla="*/ 95981 h 603970"/>
                  <a:gd name="connsiteX79" fmla="*/ 106397 w 598395"/>
                  <a:gd name="connsiteY79" fmla="*/ 97690 h 603970"/>
                  <a:gd name="connsiteX80" fmla="*/ 87435 w 598395"/>
                  <a:gd name="connsiteY80" fmla="*/ 94666 h 603970"/>
                  <a:gd name="connsiteX81" fmla="*/ 26336 w 598395"/>
                  <a:gd name="connsiteY81" fmla="*/ 155673 h 603970"/>
                  <a:gd name="connsiteX82" fmla="*/ 47009 w 598395"/>
                  <a:gd name="connsiteY82" fmla="*/ 201297 h 603970"/>
                  <a:gd name="connsiteX83" fmla="*/ 51355 w 598395"/>
                  <a:gd name="connsiteY83" fmla="*/ 211158 h 603970"/>
                  <a:gd name="connsiteX84" fmla="*/ 47009 w 598395"/>
                  <a:gd name="connsiteY84" fmla="*/ 221019 h 603970"/>
                  <a:gd name="connsiteX85" fmla="*/ 26336 w 598395"/>
                  <a:gd name="connsiteY85" fmla="*/ 266512 h 603970"/>
                  <a:gd name="connsiteX86" fmla="*/ 87435 w 598395"/>
                  <a:gd name="connsiteY86" fmla="*/ 327519 h 603970"/>
                  <a:gd name="connsiteX87" fmla="*/ 106397 w 598395"/>
                  <a:gd name="connsiteY87" fmla="*/ 324495 h 603970"/>
                  <a:gd name="connsiteX88" fmla="*/ 122988 w 598395"/>
                  <a:gd name="connsiteY88" fmla="*/ 332910 h 603970"/>
                  <a:gd name="connsiteX89" fmla="*/ 114561 w 598395"/>
                  <a:gd name="connsiteY89" fmla="*/ 349476 h 603970"/>
                  <a:gd name="connsiteX90" fmla="*/ 87435 w 598395"/>
                  <a:gd name="connsiteY90" fmla="*/ 353815 h 603970"/>
                  <a:gd name="connsiteX91" fmla="*/ 0 w 598395"/>
                  <a:gd name="connsiteY91" fmla="*/ 266512 h 603970"/>
                  <a:gd name="connsiteX92" fmla="*/ 20015 w 598395"/>
                  <a:gd name="connsiteY92" fmla="*/ 211158 h 603970"/>
                  <a:gd name="connsiteX93" fmla="*/ 0 w 598395"/>
                  <a:gd name="connsiteY93" fmla="*/ 155673 h 603970"/>
                  <a:gd name="connsiteX94" fmla="*/ 87435 w 598395"/>
                  <a:gd name="connsiteY94" fmla="*/ 68370 h 603970"/>
                  <a:gd name="connsiteX95" fmla="*/ 99154 w 598395"/>
                  <a:gd name="connsiteY95" fmla="*/ 69159 h 603970"/>
                  <a:gd name="connsiteX96" fmla="*/ 123647 w 598395"/>
                  <a:gd name="connsiteY96" fmla="*/ 24850 h 603970"/>
                  <a:gd name="connsiteX97" fmla="*/ 184614 w 598395"/>
                  <a:gd name="connsiteY97" fmla="*/ 0 h 60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598395" h="603970">
                    <a:moveTo>
                      <a:pt x="120742" y="519009"/>
                    </a:moveTo>
                    <a:cubicBezTo>
                      <a:pt x="127983" y="519009"/>
                      <a:pt x="133907" y="524796"/>
                      <a:pt x="133907" y="532161"/>
                    </a:cubicBezTo>
                    <a:cubicBezTo>
                      <a:pt x="133907" y="539394"/>
                      <a:pt x="127983" y="545313"/>
                      <a:pt x="120742" y="545313"/>
                    </a:cubicBezTo>
                    <a:cubicBezTo>
                      <a:pt x="103365" y="545313"/>
                      <a:pt x="90332" y="553861"/>
                      <a:pt x="90332" y="561490"/>
                    </a:cubicBezTo>
                    <a:cubicBezTo>
                      <a:pt x="90332" y="569118"/>
                      <a:pt x="103365" y="577666"/>
                      <a:pt x="120742" y="577666"/>
                    </a:cubicBezTo>
                    <a:cubicBezTo>
                      <a:pt x="138251" y="577666"/>
                      <a:pt x="151284" y="569118"/>
                      <a:pt x="151284" y="561490"/>
                    </a:cubicBezTo>
                    <a:cubicBezTo>
                      <a:pt x="151284" y="554256"/>
                      <a:pt x="157076" y="548338"/>
                      <a:pt x="164449" y="548338"/>
                    </a:cubicBezTo>
                    <a:cubicBezTo>
                      <a:pt x="171689" y="548338"/>
                      <a:pt x="177613" y="554256"/>
                      <a:pt x="177613" y="561490"/>
                    </a:cubicBezTo>
                    <a:cubicBezTo>
                      <a:pt x="177613" y="585294"/>
                      <a:pt x="152600" y="603970"/>
                      <a:pt x="120742" y="603970"/>
                    </a:cubicBezTo>
                    <a:cubicBezTo>
                      <a:pt x="88884" y="603970"/>
                      <a:pt x="64003" y="585294"/>
                      <a:pt x="64003" y="561490"/>
                    </a:cubicBezTo>
                    <a:cubicBezTo>
                      <a:pt x="64003" y="537685"/>
                      <a:pt x="88884" y="519009"/>
                      <a:pt x="120742" y="519009"/>
                    </a:cubicBezTo>
                    <a:close/>
                    <a:moveTo>
                      <a:pt x="223733" y="467886"/>
                    </a:moveTo>
                    <a:cubicBezTo>
                      <a:pt x="200954" y="467886"/>
                      <a:pt x="185812" y="478007"/>
                      <a:pt x="185812" y="484710"/>
                    </a:cubicBezTo>
                    <a:cubicBezTo>
                      <a:pt x="185812" y="491281"/>
                      <a:pt x="200954" y="501402"/>
                      <a:pt x="223733" y="501402"/>
                    </a:cubicBezTo>
                    <a:cubicBezTo>
                      <a:pt x="246643" y="501402"/>
                      <a:pt x="261785" y="491281"/>
                      <a:pt x="261785" y="484710"/>
                    </a:cubicBezTo>
                    <a:cubicBezTo>
                      <a:pt x="261785" y="478007"/>
                      <a:pt x="246643" y="467886"/>
                      <a:pt x="223733" y="467886"/>
                    </a:cubicBezTo>
                    <a:close/>
                    <a:moveTo>
                      <a:pt x="223733" y="441599"/>
                    </a:moveTo>
                    <a:cubicBezTo>
                      <a:pt x="259810" y="441599"/>
                      <a:pt x="288119" y="460526"/>
                      <a:pt x="288119" y="484710"/>
                    </a:cubicBezTo>
                    <a:cubicBezTo>
                      <a:pt x="288119" y="508762"/>
                      <a:pt x="259810" y="527689"/>
                      <a:pt x="223733" y="527689"/>
                    </a:cubicBezTo>
                    <a:cubicBezTo>
                      <a:pt x="187655" y="527689"/>
                      <a:pt x="159478" y="508762"/>
                      <a:pt x="159478" y="484710"/>
                    </a:cubicBezTo>
                    <a:cubicBezTo>
                      <a:pt x="159478" y="460526"/>
                      <a:pt x="187655" y="441599"/>
                      <a:pt x="223733" y="441599"/>
                    </a:cubicBezTo>
                    <a:close/>
                    <a:moveTo>
                      <a:pt x="585226" y="253330"/>
                    </a:moveTo>
                    <a:cubicBezTo>
                      <a:pt x="592601" y="253330"/>
                      <a:pt x="598395" y="259246"/>
                      <a:pt x="598395" y="266476"/>
                    </a:cubicBezTo>
                    <a:cubicBezTo>
                      <a:pt x="598395" y="314590"/>
                      <a:pt x="559284" y="353764"/>
                      <a:pt x="511086" y="353764"/>
                    </a:cubicBezTo>
                    <a:cubicBezTo>
                      <a:pt x="507135" y="353764"/>
                      <a:pt x="503185" y="353502"/>
                      <a:pt x="499366" y="352976"/>
                    </a:cubicBezTo>
                    <a:cubicBezTo>
                      <a:pt x="495810" y="369802"/>
                      <a:pt x="487382" y="385183"/>
                      <a:pt x="474872" y="397409"/>
                    </a:cubicBezTo>
                    <a:cubicBezTo>
                      <a:pt x="458411" y="413447"/>
                      <a:pt x="436814" y="422123"/>
                      <a:pt x="413900" y="422123"/>
                    </a:cubicBezTo>
                    <a:cubicBezTo>
                      <a:pt x="393094" y="422123"/>
                      <a:pt x="373209" y="414893"/>
                      <a:pt x="357670" y="401615"/>
                    </a:cubicBezTo>
                    <a:cubicBezTo>
                      <a:pt x="341999" y="414893"/>
                      <a:pt x="322114" y="422123"/>
                      <a:pt x="301439" y="422123"/>
                    </a:cubicBezTo>
                    <a:cubicBezTo>
                      <a:pt x="279579" y="422123"/>
                      <a:pt x="258904" y="414235"/>
                      <a:pt x="242970" y="399775"/>
                    </a:cubicBezTo>
                    <a:cubicBezTo>
                      <a:pt x="227035" y="414235"/>
                      <a:pt x="206492" y="422123"/>
                      <a:pt x="184632" y="422123"/>
                    </a:cubicBezTo>
                    <a:cubicBezTo>
                      <a:pt x="166986" y="422123"/>
                      <a:pt x="149998" y="416996"/>
                      <a:pt x="135512" y="407137"/>
                    </a:cubicBezTo>
                    <a:cubicBezTo>
                      <a:pt x="129586" y="403061"/>
                      <a:pt x="128006" y="394911"/>
                      <a:pt x="132088" y="388864"/>
                    </a:cubicBezTo>
                    <a:cubicBezTo>
                      <a:pt x="136171" y="382817"/>
                      <a:pt x="144335" y="381371"/>
                      <a:pt x="150393" y="385446"/>
                    </a:cubicBezTo>
                    <a:cubicBezTo>
                      <a:pt x="160533" y="392282"/>
                      <a:pt x="172253" y="395831"/>
                      <a:pt x="184632" y="395831"/>
                    </a:cubicBezTo>
                    <a:cubicBezTo>
                      <a:pt x="203463" y="395831"/>
                      <a:pt x="220978" y="387418"/>
                      <a:pt x="232698" y="372432"/>
                    </a:cubicBezTo>
                    <a:cubicBezTo>
                      <a:pt x="235068" y="369277"/>
                      <a:pt x="238887" y="367436"/>
                      <a:pt x="242970" y="367436"/>
                    </a:cubicBezTo>
                    <a:cubicBezTo>
                      <a:pt x="247052" y="367436"/>
                      <a:pt x="250871" y="369277"/>
                      <a:pt x="253373" y="372432"/>
                    </a:cubicBezTo>
                    <a:cubicBezTo>
                      <a:pt x="265093" y="387418"/>
                      <a:pt x="282608" y="395831"/>
                      <a:pt x="301439" y="395831"/>
                    </a:cubicBezTo>
                    <a:cubicBezTo>
                      <a:pt x="319085" y="395831"/>
                      <a:pt x="335941" y="388207"/>
                      <a:pt x="347661" y="374666"/>
                    </a:cubicBezTo>
                    <a:cubicBezTo>
                      <a:pt x="350163" y="371774"/>
                      <a:pt x="353719" y="370065"/>
                      <a:pt x="357670" y="370065"/>
                    </a:cubicBezTo>
                    <a:cubicBezTo>
                      <a:pt x="361489" y="370065"/>
                      <a:pt x="365044" y="371774"/>
                      <a:pt x="367546" y="374666"/>
                    </a:cubicBezTo>
                    <a:cubicBezTo>
                      <a:pt x="379266" y="388207"/>
                      <a:pt x="396123" y="395831"/>
                      <a:pt x="413900" y="395831"/>
                    </a:cubicBezTo>
                    <a:cubicBezTo>
                      <a:pt x="447086" y="395831"/>
                      <a:pt x="473950" y="369802"/>
                      <a:pt x="474872" y="336543"/>
                    </a:cubicBezTo>
                    <a:cubicBezTo>
                      <a:pt x="475004" y="332468"/>
                      <a:pt x="476979" y="328656"/>
                      <a:pt x="480403" y="326158"/>
                    </a:cubicBezTo>
                    <a:cubicBezTo>
                      <a:pt x="483827" y="323792"/>
                      <a:pt x="488172" y="323135"/>
                      <a:pt x="492123" y="324449"/>
                    </a:cubicBezTo>
                    <a:cubicBezTo>
                      <a:pt x="498312" y="326421"/>
                      <a:pt x="504633" y="327473"/>
                      <a:pt x="511086" y="327473"/>
                    </a:cubicBezTo>
                    <a:cubicBezTo>
                      <a:pt x="544666" y="327473"/>
                      <a:pt x="572058" y="300129"/>
                      <a:pt x="572058" y="266476"/>
                    </a:cubicBezTo>
                    <a:cubicBezTo>
                      <a:pt x="572058" y="259246"/>
                      <a:pt x="577983" y="253330"/>
                      <a:pt x="585226" y="253330"/>
                    </a:cubicBezTo>
                    <a:close/>
                    <a:moveTo>
                      <a:pt x="413870" y="0"/>
                    </a:moveTo>
                    <a:cubicBezTo>
                      <a:pt x="436787" y="0"/>
                      <a:pt x="458388" y="8807"/>
                      <a:pt x="474851" y="24844"/>
                    </a:cubicBezTo>
                    <a:cubicBezTo>
                      <a:pt x="487364" y="36938"/>
                      <a:pt x="495793" y="52449"/>
                      <a:pt x="499349" y="69144"/>
                    </a:cubicBezTo>
                    <a:cubicBezTo>
                      <a:pt x="503169" y="68618"/>
                      <a:pt x="507120" y="68355"/>
                      <a:pt x="511071" y="68355"/>
                    </a:cubicBezTo>
                    <a:cubicBezTo>
                      <a:pt x="559277" y="68355"/>
                      <a:pt x="598395" y="107528"/>
                      <a:pt x="598395" y="155639"/>
                    </a:cubicBezTo>
                    <a:cubicBezTo>
                      <a:pt x="598395" y="180484"/>
                      <a:pt x="587727" y="204276"/>
                      <a:pt x="568892" y="220971"/>
                    </a:cubicBezTo>
                    <a:cubicBezTo>
                      <a:pt x="566390" y="223074"/>
                      <a:pt x="563360" y="224257"/>
                      <a:pt x="560199" y="224257"/>
                    </a:cubicBezTo>
                    <a:cubicBezTo>
                      <a:pt x="556511" y="224257"/>
                      <a:pt x="552955" y="222680"/>
                      <a:pt x="550321" y="219788"/>
                    </a:cubicBezTo>
                    <a:cubicBezTo>
                      <a:pt x="545579" y="214398"/>
                      <a:pt x="545975" y="206117"/>
                      <a:pt x="551506" y="201253"/>
                    </a:cubicBezTo>
                    <a:cubicBezTo>
                      <a:pt x="564546" y="189685"/>
                      <a:pt x="572053" y="172991"/>
                      <a:pt x="572053" y="155639"/>
                    </a:cubicBezTo>
                    <a:cubicBezTo>
                      <a:pt x="572053" y="121987"/>
                      <a:pt x="544657" y="94645"/>
                      <a:pt x="511071" y="94645"/>
                    </a:cubicBezTo>
                    <a:cubicBezTo>
                      <a:pt x="504618" y="94645"/>
                      <a:pt x="498296" y="95697"/>
                      <a:pt x="492105" y="97669"/>
                    </a:cubicBezTo>
                    <a:cubicBezTo>
                      <a:pt x="488154" y="98983"/>
                      <a:pt x="483808" y="98326"/>
                      <a:pt x="480383" y="95960"/>
                    </a:cubicBezTo>
                    <a:cubicBezTo>
                      <a:pt x="476959" y="93594"/>
                      <a:pt x="474851" y="89782"/>
                      <a:pt x="474851" y="85575"/>
                    </a:cubicBezTo>
                    <a:cubicBezTo>
                      <a:pt x="473929" y="52318"/>
                      <a:pt x="447061" y="26290"/>
                      <a:pt x="413870" y="26290"/>
                    </a:cubicBezTo>
                    <a:cubicBezTo>
                      <a:pt x="396089" y="26290"/>
                      <a:pt x="379230" y="34046"/>
                      <a:pt x="367508" y="47586"/>
                    </a:cubicBezTo>
                    <a:cubicBezTo>
                      <a:pt x="362766" y="52975"/>
                      <a:pt x="354469" y="53632"/>
                      <a:pt x="348937" y="48900"/>
                    </a:cubicBezTo>
                    <a:cubicBezTo>
                      <a:pt x="343405" y="44168"/>
                      <a:pt x="342878" y="35886"/>
                      <a:pt x="347620" y="30365"/>
                    </a:cubicBezTo>
                    <a:cubicBezTo>
                      <a:pt x="364215" y="11042"/>
                      <a:pt x="388450" y="0"/>
                      <a:pt x="413870" y="0"/>
                    </a:cubicBezTo>
                    <a:close/>
                    <a:moveTo>
                      <a:pt x="184614" y="0"/>
                    </a:moveTo>
                    <a:cubicBezTo>
                      <a:pt x="206473" y="0"/>
                      <a:pt x="227015" y="8020"/>
                      <a:pt x="242948" y="22352"/>
                    </a:cubicBezTo>
                    <a:cubicBezTo>
                      <a:pt x="258881" y="8020"/>
                      <a:pt x="279554" y="0"/>
                      <a:pt x="301413" y="0"/>
                    </a:cubicBezTo>
                    <a:cubicBezTo>
                      <a:pt x="308656" y="0"/>
                      <a:pt x="314581" y="5917"/>
                      <a:pt x="314581" y="13148"/>
                    </a:cubicBezTo>
                    <a:cubicBezTo>
                      <a:pt x="314581" y="20380"/>
                      <a:pt x="308656" y="26296"/>
                      <a:pt x="301413" y="26296"/>
                    </a:cubicBezTo>
                    <a:cubicBezTo>
                      <a:pt x="282583" y="26296"/>
                      <a:pt x="265070" y="34842"/>
                      <a:pt x="253350" y="49700"/>
                    </a:cubicBezTo>
                    <a:cubicBezTo>
                      <a:pt x="250848" y="52855"/>
                      <a:pt x="247030" y="54696"/>
                      <a:pt x="242948" y="54696"/>
                    </a:cubicBezTo>
                    <a:cubicBezTo>
                      <a:pt x="238866" y="54696"/>
                      <a:pt x="235047" y="52855"/>
                      <a:pt x="232677" y="49700"/>
                    </a:cubicBezTo>
                    <a:cubicBezTo>
                      <a:pt x="220957" y="34842"/>
                      <a:pt x="203444" y="26296"/>
                      <a:pt x="184614" y="26296"/>
                    </a:cubicBezTo>
                    <a:cubicBezTo>
                      <a:pt x="151299" y="26296"/>
                      <a:pt x="124568" y="52329"/>
                      <a:pt x="123647" y="85594"/>
                    </a:cubicBezTo>
                    <a:cubicBezTo>
                      <a:pt x="123515" y="89801"/>
                      <a:pt x="121408" y="93614"/>
                      <a:pt x="117984" y="95981"/>
                    </a:cubicBezTo>
                    <a:cubicBezTo>
                      <a:pt x="114561" y="98348"/>
                      <a:pt x="110347" y="99005"/>
                      <a:pt x="106397" y="97690"/>
                    </a:cubicBezTo>
                    <a:cubicBezTo>
                      <a:pt x="100208" y="95718"/>
                      <a:pt x="93755" y="94666"/>
                      <a:pt x="87435" y="94666"/>
                    </a:cubicBezTo>
                    <a:cubicBezTo>
                      <a:pt x="53725" y="94666"/>
                      <a:pt x="26336" y="122014"/>
                      <a:pt x="26336" y="155673"/>
                    </a:cubicBezTo>
                    <a:cubicBezTo>
                      <a:pt x="26336" y="173029"/>
                      <a:pt x="33841" y="189727"/>
                      <a:pt x="47009" y="201297"/>
                    </a:cubicBezTo>
                    <a:cubicBezTo>
                      <a:pt x="49775" y="203795"/>
                      <a:pt x="51355" y="207345"/>
                      <a:pt x="51355" y="211158"/>
                    </a:cubicBezTo>
                    <a:cubicBezTo>
                      <a:pt x="51355" y="214840"/>
                      <a:pt x="49775" y="218521"/>
                      <a:pt x="47009" y="221019"/>
                    </a:cubicBezTo>
                    <a:cubicBezTo>
                      <a:pt x="33841" y="232590"/>
                      <a:pt x="26336" y="249156"/>
                      <a:pt x="26336" y="266512"/>
                    </a:cubicBezTo>
                    <a:cubicBezTo>
                      <a:pt x="26336" y="300171"/>
                      <a:pt x="53725" y="327519"/>
                      <a:pt x="87435" y="327519"/>
                    </a:cubicBezTo>
                    <a:cubicBezTo>
                      <a:pt x="93755" y="327519"/>
                      <a:pt x="100208" y="326467"/>
                      <a:pt x="106397" y="324495"/>
                    </a:cubicBezTo>
                    <a:cubicBezTo>
                      <a:pt x="113244" y="322260"/>
                      <a:pt x="120750" y="326073"/>
                      <a:pt x="122988" y="332910"/>
                    </a:cubicBezTo>
                    <a:cubicBezTo>
                      <a:pt x="125227" y="339878"/>
                      <a:pt x="121408" y="347241"/>
                      <a:pt x="114561" y="349476"/>
                    </a:cubicBezTo>
                    <a:cubicBezTo>
                      <a:pt x="105738" y="352369"/>
                      <a:pt x="96521" y="353815"/>
                      <a:pt x="87435" y="353815"/>
                    </a:cubicBezTo>
                    <a:cubicBezTo>
                      <a:pt x="39240" y="353815"/>
                      <a:pt x="0" y="314634"/>
                      <a:pt x="0" y="266512"/>
                    </a:cubicBezTo>
                    <a:cubicBezTo>
                      <a:pt x="0" y="246264"/>
                      <a:pt x="7111" y="226673"/>
                      <a:pt x="20015" y="211158"/>
                    </a:cubicBezTo>
                    <a:cubicBezTo>
                      <a:pt x="7111" y="195644"/>
                      <a:pt x="0" y="176053"/>
                      <a:pt x="0" y="155673"/>
                    </a:cubicBezTo>
                    <a:cubicBezTo>
                      <a:pt x="0" y="107551"/>
                      <a:pt x="39240" y="68370"/>
                      <a:pt x="87435" y="68370"/>
                    </a:cubicBezTo>
                    <a:cubicBezTo>
                      <a:pt x="91385" y="68370"/>
                      <a:pt x="95204" y="68633"/>
                      <a:pt x="99154" y="69159"/>
                    </a:cubicBezTo>
                    <a:cubicBezTo>
                      <a:pt x="102578" y="52461"/>
                      <a:pt x="111005" y="36946"/>
                      <a:pt x="123647" y="24850"/>
                    </a:cubicBezTo>
                    <a:cubicBezTo>
                      <a:pt x="139975" y="8809"/>
                      <a:pt x="161702" y="0"/>
                      <a:pt x="184614" y="0"/>
                    </a:cubicBezTo>
                    <a:close/>
                  </a:path>
                </a:pathLst>
              </a:custGeom>
              <a:solidFill>
                <a:srgbClr val="5EE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60" name="ïšlîdè">
                <a:extLst>
                  <a:ext uri="{FF2B5EF4-FFF2-40B4-BE49-F238E27FC236}">
                    <a16:creationId xmlns:a16="http://schemas.microsoft.com/office/drawing/2014/main" id="{55C403C8-A0CE-4DF9-9350-B556379901A0}"/>
                  </a:ext>
                </a:extLst>
              </p:cNvPr>
              <p:cNvSpPr/>
              <p:nvPr/>
            </p:nvSpPr>
            <p:spPr bwMode="auto">
              <a:xfrm>
                <a:off x="3772436" y="352425"/>
                <a:ext cx="5567876" cy="5619750"/>
              </a:xfrm>
              <a:custGeom>
                <a:avLst/>
                <a:gdLst>
                  <a:gd name="connsiteX0" fmla="*/ 120742 w 598395"/>
                  <a:gd name="connsiteY0" fmla="*/ 519009 h 603970"/>
                  <a:gd name="connsiteX1" fmla="*/ 133907 w 598395"/>
                  <a:gd name="connsiteY1" fmla="*/ 532161 h 603970"/>
                  <a:gd name="connsiteX2" fmla="*/ 120742 w 598395"/>
                  <a:gd name="connsiteY2" fmla="*/ 545313 h 603970"/>
                  <a:gd name="connsiteX3" fmla="*/ 90332 w 598395"/>
                  <a:gd name="connsiteY3" fmla="*/ 561490 h 603970"/>
                  <a:gd name="connsiteX4" fmla="*/ 120742 w 598395"/>
                  <a:gd name="connsiteY4" fmla="*/ 577666 h 603970"/>
                  <a:gd name="connsiteX5" fmla="*/ 151284 w 598395"/>
                  <a:gd name="connsiteY5" fmla="*/ 561490 h 603970"/>
                  <a:gd name="connsiteX6" fmla="*/ 164449 w 598395"/>
                  <a:gd name="connsiteY6" fmla="*/ 548338 h 603970"/>
                  <a:gd name="connsiteX7" fmla="*/ 177613 w 598395"/>
                  <a:gd name="connsiteY7" fmla="*/ 561490 h 603970"/>
                  <a:gd name="connsiteX8" fmla="*/ 120742 w 598395"/>
                  <a:gd name="connsiteY8" fmla="*/ 603970 h 603970"/>
                  <a:gd name="connsiteX9" fmla="*/ 64003 w 598395"/>
                  <a:gd name="connsiteY9" fmla="*/ 561490 h 603970"/>
                  <a:gd name="connsiteX10" fmla="*/ 120742 w 598395"/>
                  <a:gd name="connsiteY10" fmla="*/ 519009 h 603970"/>
                  <a:gd name="connsiteX11" fmla="*/ 223733 w 598395"/>
                  <a:gd name="connsiteY11" fmla="*/ 467886 h 603970"/>
                  <a:gd name="connsiteX12" fmla="*/ 185812 w 598395"/>
                  <a:gd name="connsiteY12" fmla="*/ 484710 h 603970"/>
                  <a:gd name="connsiteX13" fmla="*/ 223733 w 598395"/>
                  <a:gd name="connsiteY13" fmla="*/ 501402 h 603970"/>
                  <a:gd name="connsiteX14" fmla="*/ 261785 w 598395"/>
                  <a:gd name="connsiteY14" fmla="*/ 484710 h 603970"/>
                  <a:gd name="connsiteX15" fmla="*/ 223733 w 598395"/>
                  <a:gd name="connsiteY15" fmla="*/ 467886 h 603970"/>
                  <a:gd name="connsiteX16" fmla="*/ 223733 w 598395"/>
                  <a:gd name="connsiteY16" fmla="*/ 441599 h 603970"/>
                  <a:gd name="connsiteX17" fmla="*/ 288119 w 598395"/>
                  <a:gd name="connsiteY17" fmla="*/ 484710 h 603970"/>
                  <a:gd name="connsiteX18" fmla="*/ 223733 w 598395"/>
                  <a:gd name="connsiteY18" fmla="*/ 527689 h 603970"/>
                  <a:gd name="connsiteX19" fmla="*/ 159478 w 598395"/>
                  <a:gd name="connsiteY19" fmla="*/ 484710 h 603970"/>
                  <a:gd name="connsiteX20" fmla="*/ 223733 w 598395"/>
                  <a:gd name="connsiteY20" fmla="*/ 441599 h 603970"/>
                  <a:gd name="connsiteX21" fmla="*/ 585226 w 598395"/>
                  <a:gd name="connsiteY21" fmla="*/ 253330 h 603970"/>
                  <a:gd name="connsiteX22" fmla="*/ 598395 w 598395"/>
                  <a:gd name="connsiteY22" fmla="*/ 266476 h 603970"/>
                  <a:gd name="connsiteX23" fmla="*/ 511086 w 598395"/>
                  <a:gd name="connsiteY23" fmla="*/ 353764 h 603970"/>
                  <a:gd name="connsiteX24" fmla="*/ 499366 w 598395"/>
                  <a:gd name="connsiteY24" fmla="*/ 352976 h 603970"/>
                  <a:gd name="connsiteX25" fmla="*/ 474872 w 598395"/>
                  <a:gd name="connsiteY25" fmla="*/ 397409 h 603970"/>
                  <a:gd name="connsiteX26" fmla="*/ 413900 w 598395"/>
                  <a:gd name="connsiteY26" fmla="*/ 422123 h 603970"/>
                  <a:gd name="connsiteX27" fmla="*/ 357670 w 598395"/>
                  <a:gd name="connsiteY27" fmla="*/ 401615 h 603970"/>
                  <a:gd name="connsiteX28" fmla="*/ 301439 w 598395"/>
                  <a:gd name="connsiteY28" fmla="*/ 422123 h 603970"/>
                  <a:gd name="connsiteX29" fmla="*/ 242970 w 598395"/>
                  <a:gd name="connsiteY29" fmla="*/ 399775 h 603970"/>
                  <a:gd name="connsiteX30" fmla="*/ 184632 w 598395"/>
                  <a:gd name="connsiteY30" fmla="*/ 422123 h 603970"/>
                  <a:gd name="connsiteX31" fmla="*/ 135512 w 598395"/>
                  <a:gd name="connsiteY31" fmla="*/ 407137 h 603970"/>
                  <a:gd name="connsiteX32" fmla="*/ 132088 w 598395"/>
                  <a:gd name="connsiteY32" fmla="*/ 388864 h 603970"/>
                  <a:gd name="connsiteX33" fmla="*/ 150393 w 598395"/>
                  <a:gd name="connsiteY33" fmla="*/ 385446 h 603970"/>
                  <a:gd name="connsiteX34" fmla="*/ 184632 w 598395"/>
                  <a:gd name="connsiteY34" fmla="*/ 395831 h 603970"/>
                  <a:gd name="connsiteX35" fmla="*/ 232698 w 598395"/>
                  <a:gd name="connsiteY35" fmla="*/ 372432 h 603970"/>
                  <a:gd name="connsiteX36" fmla="*/ 242970 w 598395"/>
                  <a:gd name="connsiteY36" fmla="*/ 367436 h 603970"/>
                  <a:gd name="connsiteX37" fmla="*/ 253373 w 598395"/>
                  <a:gd name="connsiteY37" fmla="*/ 372432 h 603970"/>
                  <a:gd name="connsiteX38" fmla="*/ 301439 w 598395"/>
                  <a:gd name="connsiteY38" fmla="*/ 395831 h 603970"/>
                  <a:gd name="connsiteX39" fmla="*/ 347661 w 598395"/>
                  <a:gd name="connsiteY39" fmla="*/ 374666 h 603970"/>
                  <a:gd name="connsiteX40" fmla="*/ 357670 w 598395"/>
                  <a:gd name="connsiteY40" fmla="*/ 370065 h 603970"/>
                  <a:gd name="connsiteX41" fmla="*/ 367546 w 598395"/>
                  <a:gd name="connsiteY41" fmla="*/ 374666 h 603970"/>
                  <a:gd name="connsiteX42" fmla="*/ 413900 w 598395"/>
                  <a:gd name="connsiteY42" fmla="*/ 395831 h 603970"/>
                  <a:gd name="connsiteX43" fmla="*/ 474872 w 598395"/>
                  <a:gd name="connsiteY43" fmla="*/ 336543 h 603970"/>
                  <a:gd name="connsiteX44" fmla="*/ 480403 w 598395"/>
                  <a:gd name="connsiteY44" fmla="*/ 326158 h 603970"/>
                  <a:gd name="connsiteX45" fmla="*/ 492123 w 598395"/>
                  <a:gd name="connsiteY45" fmla="*/ 324449 h 603970"/>
                  <a:gd name="connsiteX46" fmla="*/ 511086 w 598395"/>
                  <a:gd name="connsiteY46" fmla="*/ 327473 h 603970"/>
                  <a:gd name="connsiteX47" fmla="*/ 572058 w 598395"/>
                  <a:gd name="connsiteY47" fmla="*/ 266476 h 603970"/>
                  <a:gd name="connsiteX48" fmla="*/ 585226 w 598395"/>
                  <a:gd name="connsiteY48" fmla="*/ 253330 h 603970"/>
                  <a:gd name="connsiteX49" fmla="*/ 413870 w 598395"/>
                  <a:gd name="connsiteY49" fmla="*/ 0 h 603970"/>
                  <a:gd name="connsiteX50" fmla="*/ 474851 w 598395"/>
                  <a:gd name="connsiteY50" fmla="*/ 24844 h 603970"/>
                  <a:gd name="connsiteX51" fmla="*/ 499349 w 598395"/>
                  <a:gd name="connsiteY51" fmla="*/ 69144 h 603970"/>
                  <a:gd name="connsiteX52" fmla="*/ 511071 w 598395"/>
                  <a:gd name="connsiteY52" fmla="*/ 68355 h 603970"/>
                  <a:gd name="connsiteX53" fmla="*/ 598395 w 598395"/>
                  <a:gd name="connsiteY53" fmla="*/ 155639 h 603970"/>
                  <a:gd name="connsiteX54" fmla="*/ 568892 w 598395"/>
                  <a:gd name="connsiteY54" fmla="*/ 220971 h 603970"/>
                  <a:gd name="connsiteX55" fmla="*/ 560199 w 598395"/>
                  <a:gd name="connsiteY55" fmla="*/ 224257 h 603970"/>
                  <a:gd name="connsiteX56" fmla="*/ 550321 w 598395"/>
                  <a:gd name="connsiteY56" fmla="*/ 219788 h 603970"/>
                  <a:gd name="connsiteX57" fmla="*/ 551506 w 598395"/>
                  <a:gd name="connsiteY57" fmla="*/ 201253 h 603970"/>
                  <a:gd name="connsiteX58" fmla="*/ 572053 w 598395"/>
                  <a:gd name="connsiteY58" fmla="*/ 155639 h 603970"/>
                  <a:gd name="connsiteX59" fmla="*/ 511071 w 598395"/>
                  <a:gd name="connsiteY59" fmla="*/ 94645 h 603970"/>
                  <a:gd name="connsiteX60" fmla="*/ 492105 w 598395"/>
                  <a:gd name="connsiteY60" fmla="*/ 97669 h 603970"/>
                  <a:gd name="connsiteX61" fmla="*/ 480383 w 598395"/>
                  <a:gd name="connsiteY61" fmla="*/ 95960 h 603970"/>
                  <a:gd name="connsiteX62" fmla="*/ 474851 w 598395"/>
                  <a:gd name="connsiteY62" fmla="*/ 85575 h 603970"/>
                  <a:gd name="connsiteX63" fmla="*/ 413870 w 598395"/>
                  <a:gd name="connsiteY63" fmla="*/ 26290 h 603970"/>
                  <a:gd name="connsiteX64" fmla="*/ 367508 w 598395"/>
                  <a:gd name="connsiteY64" fmla="*/ 47586 h 603970"/>
                  <a:gd name="connsiteX65" fmla="*/ 348937 w 598395"/>
                  <a:gd name="connsiteY65" fmla="*/ 48900 h 603970"/>
                  <a:gd name="connsiteX66" fmla="*/ 347620 w 598395"/>
                  <a:gd name="connsiteY66" fmla="*/ 30365 h 603970"/>
                  <a:gd name="connsiteX67" fmla="*/ 413870 w 598395"/>
                  <a:gd name="connsiteY67" fmla="*/ 0 h 603970"/>
                  <a:gd name="connsiteX68" fmla="*/ 184614 w 598395"/>
                  <a:gd name="connsiteY68" fmla="*/ 0 h 603970"/>
                  <a:gd name="connsiteX69" fmla="*/ 242948 w 598395"/>
                  <a:gd name="connsiteY69" fmla="*/ 22352 h 603970"/>
                  <a:gd name="connsiteX70" fmla="*/ 301413 w 598395"/>
                  <a:gd name="connsiteY70" fmla="*/ 0 h 603970"/>
                  <a:gd name="connsiteX71" fmla="*/ 314581 w 598395"/>
                  <a:gd name="connsiteY71" fmla="*/ 13148 h 603970"/>
                  <a:gd name="connsiteX72" fmla="*/ 301413 w 598395"/>
                  <a:gd name="connsiteY72" fmla="*/ 26296 h 603970"/>
                  <a:gd name="connsiteX73" fmla="*/ 253350 w 598395"/>
                  <a:gd name="connsiteY73" fmla="*/ 49700 h 603970"/>
                  <a:gd name="connsiteX74" fmla="*/ 242948 w 598395"/>
                  <a:gd name="connsiteY74" fmla="*/ 54696 h 603970"/>
                  <a:gd name="connsiteX75" fmla="*/ 232677 w 598395"/>
                  <a:gd name="connsiteY75" fmla="*/ 49700 h 603970"/>
                  <a:gd name="connsiteX76" fmla="*/ 184614 w 598395"/>
                  <a:gd name="connsiteY76" fmla="*/ 26296 h 603970"/>
                  <a:gd name="connsiteX77" fmla="*/ 123647 w 598395"/>
                  <a:gd name="connsiteY77" fmla="*/ 85594 h 603970"/>
                  <a:gd name="connsiteX78" fmla="*/ 117984 w 598395"/>
                  <a:gd name="connsiteY78" fmla="*/ 95981 h 603970"/>
                  <a:gd name="connsiteX79" fmla="*/ 106397 w 598395"/>
                  <a:gd name="connsiteY79" fmla="*/ 97690 h 603970"/>
                  <a:gd name="connsiteX80" fmla="*/ 87435 w 598395"/>
                  <a:gd name="connsiteY80" fmla="*/ 94666 h 603970"/>
                  <a:gd name="connsiteX81" fmla="*/ 26336 w 598395"/>
                  <a:gd name="connsiteY81" fmla="*/ 155673 h 603970"/>
                  <a:gd name="connsiteX82" fmla="*/ 47009 w 598395"/>
                  <a:gd name="connsiteY82" fmla="*/ 201297 h 603970"/>
                  <a:gd name="connsiteX83" fmla="*/ 51355 w 598395"/>
                  <a:gd name="connsiteY83" fmla="*/ 211158 h 603970"/>
                  <a:gd name="connsiteX84" fmla="*/ 47009 w 598395"/>
                  <a:gd name="connsiteY84" fmla="*/ 221019 h 603970"/>
                  <a:gd name="connsiteX85" fmla="*/ 26336 w 598395"/>
                  <a:gd name="connsiteY85" fmla="*/ 266512 h 603970"/>
                  <a:gd name="connsiteX86" fmla="*/ 87435 w 598395"/>
                  <a:gd name="connsiteY86" fmla="*/ 327519 h 603970"/>
                  <a:gd name="connsiteX87" fmla="*/ 106397 w 598395"/>
                  <a:gd name="connsiteY87" fmla="*/ 324495 h 603970"/>
                  <a:gd name="connsiteX88" fmla="*/ 122988 w 598395"/>
                  <a:gd name="connsiteY88" fmla="*/ 332910 h 603970"/>
                  <a:gd name="connsiteX89" fmla="*/ 114561 w 598395"/>
                  <a:gd name="connsiteY89" fmla="*/ 349476 h 603970"/>
                  <a:gd name="connsiteX90" fmla="*/ 87435 w 598395"/>
                  <a:gd name="connsiteY90" fmla="*/ 353815 h 603970"/>
                  <a:gd name="connsiteX91" fmla="*/ 0 w 598395"/>
                  <a:gd name="connsiteY91" fmla="*/ 266512 h 603970"/>
                  <a:gd name="connsiteX92" fmla="*/ 20015 w 598395"/>
                  <a:gd name="connsiteY92" fmla="*/ 211158 h 603970"/>
                  <a:gd name="connsiteX93" fmla="*/ 0 w 598395"/>
                  <a:gd name="connsiteY93" fmla="*/ 155673 h 603970"/>
                  <a:gd name="connsiteX94" fmla="*/ 87435 w 598395"/>
                  <a:gd name="connsiteY94" fmla="*/ 68370 h 603970"/>
                  <a:gd name="connsiteX95" fmla="*/ 99154 w 598395"/>
                  <a:gd name="connsiteY95" fmla="*/ 69159 h 603970"/>
                  <a:gd name="connsiteX96" fmla="*/ 123647 w 598395"/>
                  <a:gd name="connsiteY96" fmla="*/ 24850 h 603970"/>
                  <a:gd name="connsiteX97" fmla="*/ 184614 w 598395"/>
                  <a:gd name="connsiteY97" fmla="*/ 0 h 60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598395" h="603970">
                    <a:moveTo>
                      <a:pt x="120742" y="519009"/>
                    </a:moveTo>
                    <a:cubicBezTo>
                      <a:pt x="127983" y="519009"/>
                      <a:pt x="133907" y="524796"/>
                      <a:pt x="133907" y="532161"/>
                    </a:cubicBezTo>
                    <a:cubicBezTo>
                      <a:pt x="133907" y="539394"/>
                      <a:pt x="127983" y="545313"/>
                      <a:pt x="120742" y="545313"/>
                    </a:cubicBezTo>
                    <a:cubicBezTo>
                      <a:pt x="103365" y="545313"/>
                      <a:pt x="90332" y="553861"/>
                      <a:pt x="90332" y="561490"/>
                    </a:cubicBezTo>
                    <a:cubicBezTo>
                      <a:pt x="90332" y="569118"/>
                      <a:pt x="103365" y="577666"/>
                      <a:pt x="120742" y="577666"/>
                    </a:cubicBezTo>
                    <a:cubicBezTo>
                      <a:pt x="138251" y="577666"/>
                      <a:pt x="151284" y="569118"/>
                      <a:pt x="151284" y="561490"/>
                    </a:cubicBezTo>
                    <a:cubicBezTo>
                      <a:pt x="151284" y="554256"/>
                      <a:pt x="157076" y="548338"/>
                      <a:pt x="164449" y="548338"/>
                    </a:cubicBezTo>
                    <a:cubicBezTo>
                      <a:pt x="171689" y="548338"/>
                      <a:pt x="177613" y="554256"/>
                      <a:pt x="177613" y="561490"/>
                    </a:cubicBezTo>
                    <a:cubicBezTo>
                      <a:pt x="177613" y="585294"/>
                      <a:pt x="152600" y="603970"/>
                      <a:pt x="120742" y="603970"/>
                    </a:cubicBezTo>
                    <a:cubicBezTo>
                      <a:pt x="88884" y="603970"/>
                      <a:pt x="64003" y="585294"/>
                      <a:pt x="64003" y="561490"/>
                    </a:cubicBezTo>
                    <a:cubicBezTo>
                      <a:pt x="64003" y="537685"/>
                      <a:pt x="88884" y="519009"/>
                      <a:pt x="120742" y="519009"/>
                    </a:cubicBezTo>
                    <a:close/>
                    <a:moveTo>
                      <a:pt x="223733" y="467886"/>
                    </a:moveTo>
                    <a:cubicBezTo>
                      <a:pt x="200954" y="467886"/>
                      <a:pt x="185812" y="478007"/>
                      <a:pt x="185812" y="484710"/>
                    </a:cubicBezTo>
                    <a:cubicBezTo>
                      <a:pt x="185812" y="491281"/>
                      <a:pt x="200954" y="501402"/>
                      <a:pt x="223733" y="501402"/>
                    </a:cubicBezTo>
                    <a:cubicBezTo>
                      <a:pt x="246643" y="501402"/>
                      <a:pt x="261785" y="491281"/>
                      <a:pt x="261785" y="484710"/>
                    </a:cubicBezTo>
                    <a:cubicBezTo>
                      <a:pt x="261785" y="478007"/>
                      <a:pt x="246643" y="467886"/>
                      <a:pt x="223733" y="467886"/>
                    </a:cubicBezTo>
                    <a:close/>
                    <a:moveTo>
                      <a:pt x="223733" y="441599"/>
                    </a:moveTo>
                    <a:cubicBezTo>
                      <a:pt x="259810" y="441599"/>
                      <a:pt x="288119" y="460526"/>
                      <a:pt x="288119" y="484710"/>
                    </a:cubicBezTo>
                    <a:cubicBezTo>
                      <a:pt x="288119" y="508762"/>
                      <a:pt x="259810" y="527689"/>
                      <a:pt x="223733" y="527689"/>
                    </a:cubicBezTo>
                    <a:cubicBezTo>
                      <a:pt x="187655" y="527689"/>
                      <a:pt x="159478" y="508762"/>
                      <a:pt x="159478" y="484710"/>
                    </a:cubicBezTo>
                    <a:cubicBezTo>
                      <a:pt x="159478" y="460526"/>
                      <a:pt x="187655" y="441599"/>
                      <a:pt x="223733" y="441599"/>
                    </a:cubicBezTo>
                    <a:close/>
                    <a:moveTo>
                      <a:pt x="585226" y="253330"/>
                    </a:moveTo>
                    <a:cubicBezTo>
                      <a:pt x="592601" y="253330"/>
                      <a:pt x="598395" y="259246"/>
                      <a:pt x="598395" y="266476"/>
                    </a:cubicBezTo>
                    <a:cubicBezTo>
                      <a:pt x="598395" y="314590"/>
                      <a:pt x="559284" y="353764"/>
                      <a:pt x="511086" y="353764"/>
                    </a:cubicBezTo>
                    <a:cubicBezTo>
                      <a:pt x="507135" y="353764"/>
                      <a:pt x="503185" y="353502"/>
                      <a:pt x="499366" y="352976"/>
                    </a:cubicBezTo>
                    <a:cubicBezTo>
                      <a:pt x="495810" y="369802"/>
                      <a:pt x="487382" y="385183"/>
                      <a:pt x="474872" y="397409"/>
                    </a:cubicBezTo>
                    <a:cubicBezTo>
                      <a:pt x="458411" y="413447"/>
                      <a:pt x="436814" y="422123"/>
                      <a:pt x="413900" y="422123"/>
                    </a:cubicBezTo>
                    <a:cubicBezTo>
                      <a:pt x="393094" y="422123"/>
                      <a:pt x="373209" y="414893"/>
                      <a:pt x="357670" y="401615"/>
                    </a:cubicBezTo>
                    <a:cubicBezTo>
                      <a:pt x="341999" y="414893"/>
                      <a:pt x="322114" y="422123"/>
                      <a:pt x="301439" y="422123"/>
                    </a:cubicBezTo>
                    <a:cubicBezTo>
                      <a:pt x="279579" y="422123"/>
                      <a:pt x="258904" y="414235"/>
                      <a:pt x="242970" y="399775"/>
                    </a:cubicBezTo>
                    <a:cubicBezTo>
                      <a:pt x="227035" y="414235"/>
                      <a:pt x="206492" y="422123"/>
                      <a:pt x="184632" y="422123"/>
                    </a:cubicBezTo>
                    <a:cubicBezTo>
                      <a:pt x="166986" y="422123"/>
                      <a:pt x="149998" y="416996"/>
                      <a:pt x="135512" y="407137"/>
                    </a:cubicBezTo>
                    <a:cubicBezTo>
                      <a:pt x="129586" y="403061"/>
                      <a:pt x="128006" y="394911"/>
                      <a:pt x="132088" y="388864"/>
                    </a:cubicBezTo>
                    <a:cubicBezTo>
                      <a:pt x="136171" y="382817"/>
                      <a:pt x="144335" y="381371"/>
                      <a:pt x="150393" y="385446"/>
                    </a:cubicBezTo>
                    <a:cubicBezTo>
                      <a:pt x="160533" y="392282"/>
                      <a:pt x="172253" y="395831"/>
                      <a:pt x="184632" y="395831"/>
                    </a:cubicBezTo>
                    <a:cubicBezTo>
                      <a:pt x="203463" y="395831"/>
                      <a:pt x="220978" y="387418"/>
                      <a:pt x="232698" y="372432"/>
                    </a:cubicBezTo>
                    <a:cubicBezTo>
                      <a:pt x="235068" y="369277"/>
                      <a:pt x="238887" y="367436"/>
                      <a:pt x="242970" y="367436"/>
                    </a:cubicBezTo>
                    <a:cubicBezTo>
                      <a:pt x="247052" y="367436"/>
                      <a:pt x="250871" y="369277"/>
                      <a:pt x="253373" y="372432"/>
                    </a:cubicBezTo>
                    <a:cubicBezTo>
                      <a:pt x="265093" y="387418"/>
                      <a:pt x="282608" y="395831"/>
                      <a:pt x="301439" y="395831"/>
                    </a:cubicBezTo>
                    <a:cubicBezTo>
                      <a:pt x="319085" y="395831"/>
                      <a:pt x="335941" y="388207"/>
                      <a:pt x="347661" y="374666"/>
                    </a:cubicBezTo>
                    <a:cubicBezTo>
                      <a:pt x="350163" y="371774"/>
                      <a:pt x="353719" y="370065"/>
                      <a:pt x="357670" y="370065"/>
                    </a:cubicBezTo>
                    <a:cubicBezTo>
                      <a:pt x="361489" y="370065"/>
                      <a:pt x="365044" y="371774"/>
                      <a:pt x="367546" y="374666"/>
                    </a:cubicBezTo>
                    <a:cubicBezTo>
                      <a:pt x="379266" y="388207"/>
                      <a:pt x="396123" y="395831"/>
                      <a:pt x="413900" y="395831"/>
                    </a:cubicBezTo>
                    <a:cubicBezTo>
                      <a:pt x="447086" y="395831"/>
                      <a:pt x="473950" y="369802"/>
                      <a:pt x="474872" y="336543"/>
                    </a:cubicBezTo>
                    <a:cubicBezTo>
                      <a:pt x="475004" y="332468"/>
                      <a:pt x="476979" y="328656"/>
                      <a:pt x="480403" y="326158"/>
                    </a:cubicBezTo>
                    <a:cubicBezTo>
                      <a:pt x="483827" y="323792"/>
                      <a:pt x="488172" y="323135"/>
                      <a:pt x="492123" y="324449"/>
                    </a:cubicBezTo>
                    <a:cubicBezTo>
                      <a:pt x="498312" y="326421"/>
                      <a:pt x="504633" y="327473"/>
                      <a:pt x="511086" y="327473"/>
                    </a:cubicBezTo>
                    <a:cubicBezTo>
                      <a:pt x="544666" y="327473"/>
                      <a:pt x="572058" y="300129"/>
                      <a:pt x="572058" y="266476"/>
                    </a:cubicBezTo>
                    <a:cubicBezTo>
                      <a:pt x="572058" y="259246"/>
                      <a:pt x="577983" y="253330"/>
                      <a:pt x="585226" y="253330"/>
                    </a:cubicBezTo>
                    <a:close/>
                    <a:moveTo>
                      <a:pt x="413870" y="0"/>
                    </a:moveTo>
                    <a:cubicBezTo>
                      <a:pt x="436787" y="0"/>
                      <a:pt x="458388" y="8807"/>
                      <a:pt x="474851" y="24844"/>
                    </a:cubicBezTo>
                    <a:cubicBezTo>
                      <a:pt x="487364" y="36938"/>
                      <a:pt x="495793" y="52449"/>
                      <a:pt x="499349" y="69144"/>
                    </a:cubicBezTo>
                    <a:cubicBezTo>
                      <a:pt x="503169" y="68618"/>
                      <a:pt x="507120" y="68355"/>
                      <a:pt x="511071" y="68355"/>
                    </a:cubicBezTo>
                    <a:cubicBezTo>
                      <a:pt x="559277" y="68355"/>
                      <a:pt x="598395" y="107528"/>
                      <a:pt x="598395" y="155639"/>
                    </a:cubicBezTo>
                    <a:cubicBezTo>
                      <a:pt x="598395" y="180484"/>
                      <a:pt x="587727" y="204276"/>
                      <a:pt x="568892" y="220971"/>
                    </a:cubicBezTo>
                    <a:cubicBezTo>
                      <a:pt x="566390" y="223074"/>
                      <a:pt x="563360" y="224257"/>
                      <a:pt x="560199" y="224257"/>
                    </a:cubicBezTo>
                    <a:cubicBezTo>
                      <a:pt x="556511" y="224257"/>
                      <a:pt x="552955" y="222680"/>
                      <a:pt x="550321" y="219788"/>
                    </a:cubicBezTo>
                    <a:cubicBezTo>
                      <a:pt x="545579" y="214398"/>
                      <a:pt x="545975" y="206117"/>
                      <a:pt x="551506" y="201253"/>
                    </a:cubicBezTo>
                    <a:cubicBezTo>
                      <a:pt x="564546" y="189685"/>
                      <a:pt x="572053" y="172991"/>
                      <a:pt x="572053" y="155639"/>
                    </a:cubicBezTo>
                    <a:cubicBezTo>
                      <a:pt x="572053" y="121987"/>
                      <a:pt x="544657" y="94645"/>
                      <a:pt x="511071" y="94645"/>
                    </a:cubicBezTo>
                    <a:cubicBezTo>
                      <a:pt x="504618" y="94645"/>
                      <a:pt x="498296" y="95697"/>
                      <a:pt x="492105" y="97669"/>
                    </a:cubicBezTo>
                    <a:cubicBezTo>
                      <a:pt x="488154" y="98983"/>
                      <a:pt x="483808" y="98326"/>
                      <a:pt x="480383" y="95960"/>
                    </a:cubicBezTo>
                    <a:cubicBezTo>
                      <a:pt x="476959" y="93594"/>
                      <a:pt x="474851" y="89782"/>
                      <a:pt x="474851" y="85575"/>
                    </a:cubicBezTo>
                    <a:cubicBezTo>
                      <a:pt x="473929" y="52318"/>
                      <a:pt x="447061" y="26290"/>
                      <a:pt x="413870" y="26290"/>
                    </a:cubicBezTo>
                    <a:cubicBezTo>
                      <a:pt x="396089" y="26290"/>
                      <a:pt x="379230" y="34046"/>
                      <a:pt x="367508" y="47586"/>
                    </a:cubicBezTo>
                    <a:cubicBezTo>
                      <a:pt x="362766" y="52975"/>
                      <a:pt x="354469" y="53632"/>
                      <a:pt x="348937" y="48900"/>
                    </a:cubicBezTo>
                    <a:cubicBezTo>
                      <a:pt x="343405" y="44168"/>
                      <a:pt x="342878" y="35886"/>
                      <a:pt x="347620" y="30365"/>
                    </a:cubicBezTo>
                    <a:cubicBezTo>
                      <a:pt x="364215" y="11042"/>
                      <a:pt x="388450" y="0"/>
                      <a:pt x="413870" y="0"/>
                    </a:cubicBezTo>
                    <a:close/>
                    <a:moveTo>
                      <a:pt x="184614" y="0"/>
                    </a:moveTo>
                    <a:cubicBezTo>
                      <a:pt x="206473" y="0"/>
                      <a:pt x="227015" y="8020"/>
                      <a:pt x="242948" y="22352"/>
                    </a:cubicBezTo>
                    <a:cubicBezTo>
                      <a:pt x="258881" y="8020"/>
                      <a:pt x="279554" y="0"/>
                      <a:pt x="301413" y="0"/>
                    </a:cubicBezTo>
                    <a:cubicBezTo>
                      <a:pt x="308656" y="0"/>
                      <a:pt x="314581" y="5917"/>
                      <a:pt x="314581" y="13148"/>
                    </a:cubicBezTo>
                    <a:cubicBezTo>
                      <a:pt x="314581" y="20380"/>
                      <a:pt x="308656" y="26296"/>
                      <a:pt x="301413" y="26296"/>
                    </a:cubicBezTo>
                    <a:cubicBezTo>
                      <a:pt x="282583" y="26296"/>
                      <a:pt x="265070" y="34842"/>
                      <a:pt x="253350" y="49700"/>
                    </a:cubicBezTo>
                    <a:cubicBezTo>
                      <a:pt x="250848" y="52855"/>
                      <a:pt x="247030" y="54696"/>
                      <a:pt x="242948" y="54696"/>
                    </a:cubicBezTo>
                    <a:cubicBezTo>
                      <a:pt x="238866" y="54696"/>
                      <a:pt x="235047" y="52855"/>
                      <a:pt x="232677" y="49700"/>
                    </a:cubicBezTo>
                    <a:cubicBezTo>
                      <a:pt x="220957" y="34842"/>
                      <a:pt x="203444" y="26296"/>
                      <a:pt x="184614" y="26296"/>
                    </a:cubicBezTo>
                    <a:cubicBezTo>
                      <a:pt x="151299" y="26296"/>
                      <a:pt x="124568" y="52329"/>
                      <a:pt x="123647" y="85594"/>
                    </a:cubicBezTo>
                    <a:cubicBezTo>
                      <a:pt x="123515" y="89801"/>
                      <a:pt x="121408" y="93614"/>
                      <a:pt x="117984" y="95981"/>
                    </a:cubicBezTo>
                    <a:cubicBezTo>
                      <a:pt x="114561" y="98348"/>
                      <a:pt x="110347" y="99005"/>
                      <a:pt x="106397" y="97690"/>
                    </a:cubicBezTo>
                    <a:cubicBezTo>
                      <a:pt x="100208" y="95718"/>
                      <a:pt x="93755" y="94666"/>
                      <a:pt x="87435" y="94666"/>
                    </a:cubicBezTo>
                    <a:cubicBezTo>
                      <a:pt x="53725" y="94666"/>
                      <a:pt x="26336" y="122014"/>
                      <a:pt x="26336" y="155673"/>
                    </a:cubicBezTo>
                    <a:cubicBezTo>
                      <a:pt x="26336" y="173029"/>
                      <a:pt x="33841" y="189727"/>
                      <a:pt x="47009" y="201297"/>
                    </a:cubicBezTo>
                    <a:cubicBezTo>
                      <a:pt x="49775" y="203795"/>
                      <a:pt x="51355" y="207345"/>
                      <a:pt x="51355" y="211158"/>
                    </a:cubicBezTo>
                    <a:cubicBezTo>
                      <a:pt x="51355" y="214840"/>
                      <a:pt x="49775" y="218521"/>
                      <a:pt x="47009" y="221019"/>
                    </a:cubicBezTo>
                    <a:cubicBezTo>
                      <a:pt x="33841" y="232590"/>
                      <a:pt x="26336" y="249156"/>
                      <a:pt x="26336" y="266512"/>
                    </a:cubicBezTo>
                    <a:cubicBezTo>
                      <a:pt x="26336" y="300171"/>
                      <a:pt x="53725" y="327519"/>
                      <a:pt x="87435" y="327519"/>
                    </a:cubicBezTo>
                    <a:cubicBezTo>
                      <a:pt x="93755" y="327519"/>
                      <a:pt x="100208" y="326467"/>
                      <a:pt x="106397" y="324495"/>
                    </a:cubicBezTo>
                    <a:cubicBezTo>
                      <a:pt x="113244" y="322260"/>
                      <a:pt x="120750" y="326073"/>
                      <a:pt x="122988" y="332910"/>
                    </a:cubicBezTo>
                    <a:cubicBezTo>
                      <a:pt x="125227" y="339878"/>
                      <a:pt x="121408" y="347241"/>
                      <a:pt x="114561" y="349476"/>
                    </a:cubicBezTo>
                    <a:cubicBezTo>
                      <a:pt x="105738" y="352369"/>
                      <a:pt x="96521" y="353815"/>
                      <a:pt x="87435" y="353815"/>
                    </a:cubicBezTo>
                    <a:cubicBezTo>
                      <a:pt x="39240" y="353815"/>
                      <a:pt x="0" y="314634"/>
                      <a:pt x="0" y="266512"/>
                    </a:cubicBezTo>
                    <a:cubicBezTo>
                      <a:pt x="0" y="246264"/>
                      <a:pt x="7111" y="226673"/>
                      <a:pt x="20015" y="211158"/>
                    </a:cubicBezTo>
                    <a:cubicBezTo>
                      <a:pt x="7111" y="195644"/>
                      <a:pt x="0" y="176053"/>
                      <a:pt x="0" y="155673"/>
                    </a:cubicBezTo>
                    <a:cubicBezTo>
                      <a:pt x="0" y="107551"/>
                      <a:pt x="39240" y="68370"/>
                      <a:pt x="87435" y="68370"/>
                    </a:cubicBezTo>
                    <a:cubicBezTo>
                      <a:pt x="91385" y="68370"/>
                      <a:pt x="95204" y="68633"/>
                      <a:pt x="99154" y="69159"/>
                    </a:cubicBezTo>
                    <a:cubicBezTo>
                      <a:pt x="102578" y="52461"/>
                      <a:pt x="111005" y="36946"/>
                      <a:pt x="123647" y="24850"/>
                    </a:cubicBezTo>
                    <a:cubicBezTo>
                      <a:pt x="139975" y="8809"/>
                      <a:pt x="161702" y="0"/>
                      <a:pt x="184614" y="0"/>
                    </a:cubicBezTo>
                    <a:close/>
                  </a:path>
                </a:pathLst>
              </a:custGeom>
              <a:solidFill>
                <a:srgbClr val="5EE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61" name="iṥľíde">
                <a:extLst>
                  <a:ext uri="{FF2B5EF4-FFF2-40B4-BE49-F238E27FC236}">
                    <a16:creationId xmlns:a16="http://schemas.microsoft.com/office/drawing/2014/main" id="{A64F6D1B-FFE1-41D1-A891-9539D2E37ACB}"/>
                  </a:ext>
                </a:extLst>
              </p:cNvPr>
              <p:cNvSpPr/>
              <p:nvPr/>
            </p:nvSpPr>
            <p:spPr bwMode="auto">
              <a:xfrm>
                <a:off x="4023811" y="234156"/>
                <a:ext cx="4663490" cy="4706938"/>
              </a:xfrm>
              <a:custGeom>
                <a:avLst/>
                <a:gdLst>
                  <a:gd name="connsiteX0" fmla="*/ 120742 w 598395"/>
                  <a:gd name="connsiteY0" fmla="*/ 519009 h 603970"/>
                  <a:gd name="connsiteX1" fmla="*/ 133907 w 598395"/>
                  <a:gd name="connsiteY1" fmla="*/ 532161 h 603970"/>
                  <a:gd name="connsiteX2" fmla="*/ 120742 w 598395"/>
                  <a:gd name="connsiteY2" fmla="*/ 545313 h 603970"/>
                  <a:gd name="connsiteX3" fmla="*/ 90332 w 598395"/>
                  <a:gd name="connsiteY3" fmla="*/ 561490 h 603970"/>
                  <a:gd name="connsiteX4" fmla="*/ 120742 w 598395"/>
                  <a:gd name="connsiteY4" fmla="*/ 577666 h 603970"/>
                  <a:gd name="connsiteX5" fmla="*/ 151284 w 598395"/>
                  <a:gd name="connsiteY5" fmla="*/ 561490 h 603970"/>
                  <a:gd name="connsiteX6" fmla="*/ 164449 w 598395"/>
                  <a:gd name="connsiteY6" fmla="*/ 548338 h 603970"/>
                  <a:gd name="connsiteX7" fmla="*/ 177613 w 598395"/>
                  <a:gd name="connsiteY7" fmla="*/ 561490 h 603970"/>
                  <a:gd name="connsiteX8" fmla="*/ 120742 w 598395"/>
                  <a:gd name="connsiteY8" fmla="*/ 603970 h 603970"/>
                  <a:gd name="connsiteX9" fmla="*/ 64003 w 598395"/>
                  <a:gd name="connsiteY9" fmla="*/ 561490 h 603970"/>
                  <a:gd name="connsiteX10" fmla="*/ 120742 w 598395"/>
                  <a:gd name="connsiteY10" fmla="*/ 519009 h 603970"/>
                  <a:gd name="connsiteX11" fmla="*/ 223733 w 598395"/>
                  <a:gd name="connsiteY11" fmla="*/ 467886 h 603970"/>
                  <a:gd name="connsiteX12" fmla="*/ 185812 w 598395"/>
                  <a:gd name="connsiteY12" fmla="*/ 484710 h 603970"/>
                  <a:gd name="connsiteX13" fmla="*/ 223733 w 598395"/>
                  <a:gd name="connsiteY13" fmla="*/ 501402 h 603970"/>
                  <a:gd name="connsiteX14" fmla="*/ 261785 w 598395"/>
                  <a:gd name="connsiteY14" fmla="*/ 484710 h 603970"/>
                  <a:gd name="connsiteX15" fmla="*/ 223733 w 598395"/>
                  <a:gd name="connsiteY15" fmla="*/ 467886 h 603970"/>
                  <a:gd name="connsiteX16" fmla="*/ 223733 w 598395"/>
                  <a:gd name="connsiteY16" fmla="*/ 441599 h 603970"/>
                  <a:gd name="connsiteX17" fmla="*/ 288119 w 598395"/>
                  <a:gd name="connsiteY17" fmla="*/ 484710 h 603970"/>
                  <a:gd name="connsiteX18" fmla="*/ 223733 w 598395"/>
                  <a:gd name="connsiteY18" fmla="*/ 527689 h 603970"/>
                  <a:gd name="connsiteX19" fmla="*/ 159478 w 598395"/>
                  <a:gd name="connsiteY19" fmla="*/ 484710 h 603970"/>
                  <a:gd name="connsiteX20" fmla="*/ 223733 w 598395"/>
                  <a:gd name="connsiteY20" fmla="*/ 441599 h 603970"/>
                  <a:gd name="connsiteX21" fmla="*/ 585226 w 598395"/>
                  <a:gd name="connsiteY21" fmla="*/ 253330 h 603970"/>
                  <a:gd name="connsiteX22" fmla="*/ 598395 w 598395"/>
                  <a:gd name="connsiteY22" fmla="*/ 266476 h 603970"/>
                  <a:gd name="connsiteX23" fmla="*/ 511086 w 598395"/>
                  <a:gd name="connsiteY23" fmla="*/ 353764 h 603970"/>
                  <a:gd name="connsiteX24" fmla="*/ 499366 w 598395"/>
                  <a:gd name="connsiteY24" fmla="*/ 352976 h 603970"/>
                  <a:gd name="connsiteX25" fmla="*/ 474872 w 598395"/>
                  <a:gd name="connsiteY25" fmla="*/ 397409 h 603970"/>
                  <a:gd name="connsiteX26" fmla="*/ 413900 w 598395"/>
                  <a:gd name="connsiteY26" fmla="*/ 422123 h 603970"/>
                  <a:gd name="connsiteX27" fmla="*/ 357670 w 598395"/>
                  <a:gd name="connsiteY27" fmla="*/ 401615 h 603970"/>
                  <a:gd name="connsiteX28" fmla="*/ 301439 w 598395"/>
                  <a:gd name="connsiteY28" fmla="*/ 422123 h 603970"/>
                  <a:gd name="connsiteX29" fmla="*/ 242970 w 598395"/>
                  <a:gd name="connsiteY29" fmla="*/ 399775 h 603970"/>
                  <a:gd name="connsiteX30" fmla="*/ 184632 w 598395"/>
                  <a:gd name="connsiteY30" fmla="*/ 422123 h 603970"/>
                  <a:gd name="connsiteX31" fmla="*/ 135512 w 598395"/>
                  <a:gd name="connsiteY31" fmla="*/ 407137 h 603970"/>
                  <a:gd name="connsiteX32" fmla="*/ 132088 w 598395"/>
                  <a:gd name="connsiteY32" fmla="*/ 388864 h 603970"/>
                  <a:gd name="connsiteX33" fmla="*/ 150393 w 598395"/>
                  <a:gd name="connsiteY33" fmla="*/ 385446 h 603970"/>
                  <a:gd name="connsiteX34" fmla="*/ 184632 w 598395"/>
                  <a:gd name="connsiteY34" fmla="*/ 395831 h 603970"/>
                  <a:gd name="connsiteX35" fmla="*/ 232698 w 598395"/>
                  <a:gd name="connsiteY35" fmla="*/ 372432 h 603970"/>
                  <a:gd name="connsiteX36" fmla="*/ 242970 w 598395"/>
                  <a:gd name="connsiteY36" fmla="*/ 367436 h 603970"/>
                  <a:gd name="connsiteX37" fmla="*/ 253373 w 598395"/>
                  <a:gd name="connsiteY37" fmla="*/ 372432 h 603970"/>
                  <a:gd name="connsiteX38" fmla="*/ 301439 w 598395"/>
                  <a:gd name="connsiteY38" fmla="*/ 395831 h 603970"/>
                  <a:gd name="connsiteX39" fmla="*/ 347661 w 598395"/>
                  <a:gd name="connsiteY39" fmla="*/ 374666 h 603970"/>
                  <a:gd name="connsiteX40" fmla="*/ 357670 w 598395"/>
                  <a:gd name="connsiteY40" fmla="*/ 370065 h 603970"/>
                  <a:gd name="connsiteX41" fmla="*/ 367546 w 598395"/>
                  <a:gd name="connsiteY41" fmla="*/ 374666 h 603970"/>
                  <a:gd name="connsiteX42" fmla="*/ 413900 w 598395"/>
                  <a:gd name="connsiteY42" fmla="*/ 395831 h 603970"/>
                  <a:gd name="connsiteX43" fmla="*/ 474872 w 598395"/>
                  <a:gd name="connsiteY43" fmla="*/ 336543 h 603970"/>
                  <a:gd name="connsiteX44" fmla="*/ 480403 w 598395"/>
                  <a:gd name="connsiteY44" fmla="*/ 326158 h 603970"/>
                  <a:gd name="connsiteX45" fmla="*/ 492123 w 598395"/>
                  <a:gd name="connsiteY45" fmla="*/ 324449 h 603970"/>
                  <a:gd name="connsiteX46" fmla="*/ 511086 w 598395"/>
                  <a:gd name="connsiteY46" fmla="*/ 327473 h 603970"/>
                  <a:gd name="connsiteX47" fmla="*/ 572058 w 598395"/>
                  <a:gd name="connsiteY47" fmla="*/ 266476 h 603970"/>
                  <a:gd name="connsiteX48" fmla="*/ 585226 w 598395"/>
                  <a:gd name="connsiteY48" fmla="*/ 253330 h 603970"/>
                  <a:gd name="connsiteX49" fmla="*/ 413870 w 598395"/>
                  <a:gd name="connsiteY49" fmla="*/ 0 h 603970"/>
                  <a:gd name="connsiteX50" fmla="*/ 474851 w 598395"/>
                  <a:gd name="connsiteY50" fmla="*/ 24844 h 603970"/>
                  <a:gd name="connsiteX51" fmla="*/ 499349 w 598395"/>
                  <a:gd name="connsiteY51" fmla="*/ 69144 h 603970"/>
                  <a:gd name="connsiteX52" fmla="*/ 511071 w 598395"/>
                  <a:gd name="connsiteY52" fmla="*/ 68355 h 603970"/>
                  <a:gd name="connsiteX53" fmla="*/ 598395 w 598395"/>
                  <a:gd name="connsiteY53" fmla="*/ 155639 h 603970"/>
                  <a:gd name="connsiteX54" fmla="*/ 568892 w 598395"/>
                  <a:gd name="connsiteY54" fmla="*/ 220971 h 603970"/>
                  <a:gd name="connsiteX55" fmla="*/ 560199 w 598395"/>
                  <a:gd name="connsiteY55" fmla="*/ 224257 h 603970"/>
                  <a:gd name="connsiteX56" fmla="*/ 550321 w 598395"/>
                  <a:gd name="connsiteY56" fmla="*/ 219788 h 603970"/>
                  <a:gd name="connsiteX57" fmla="*/ 551506 w 598395"/>
                  <a:gd name="connsiteY57" fmla="*/ 201253 h 603970"/>
                  <a:gd name="connsiteX58" fmla="*/ 572053 w 598395"/>
                  <a:gd name="connsiteY58" fmla="*/ 155639 h 603970"/>
                  <a:gd name="connsiteX59" fmla="*/ 511071 w 598395"/>
                  <a:gd name="connsiteY59" fmla="*/ 94645 h 603970"/>
                  <a:gd name="connsiteX60" fmla="*/ 492105 w 598395"/>
                  <a:gd name="connsiteY60" fmla="*/ 97669 h 603970"/>
                  <a:gd name="connsiteX61" fmla="*/ 480383 w 598395"/>
                  <a:gd name="connsiteY61" fmla="*/ 95960 h 603970"/>
                  <a:gd name="connsiteX62" fmla="*/ 474851 w 598395"/>
                  <a:gd name="connsiteY62" fmla="*/ 85575 h 603970"/>
                  <a:gd name="connsiteX63" fmla="*/ 413870 w 598395"/>
                  <a:gd name="connsiteY63" fmla="*/ 26290 h 603970"/>
                  <a:gd name="connsiteX64" fmla="*/ 367508 w 598395"/>
                  <a:gd name="connsiteY64" fmla="*/ 47586 h 603970"/>
                  <a:gd name="connsiteX65" fmla="*/ 348937 w 598395"/>
                  <a:gd name="connsiteY65" fmla="*/ 48900 h 603970"/>
                  <a:gd name="connsiteX66" fmla="*/ 347620 w 598395"/>
                  <a:gd name="connsiteY66" fmla="*/ 30365 h 603970"/>
                  <a:gd name="connsiteX67" fmla="*/ 413870 w 598395"/>
                  <a:gd name="connsiteY67" fmla="*/ 0 h 603970"/>
                  <a:gd name="connsiteX68" fmla="*/ 184614 w 598395"/>
                  <a:gd name="connsiteY68" fmla="*/ 0 h 603970"/>
                  <a:gd name="connsiteX69" fmla="*/ 242948 w 598395"/>
                  <a:gd name="connsiteY69" fmla="*/ 22352 h 603970"/>
                  <a:gd name="connsiteX70" fmla="*/ 301413 w 598395"/>
                  <a:gd name="connsiteY70" fmla="*/ 0 h 603970"/>
                  <a:gd name="connsiteX71" fmla="*/ 314581 w 598395"/>
                  <a:gd name="connsiteY71" fmla="*/ 13148 h 603970"/>
                  <a:gd name="connsiteX72" fmla="*/ 301413 w 598395"/>
                  <a:gd name="connsiteY72" fmla="*/ 26296 h 603970"/>
                  <a:gd name="connsiteX73" fmla="*/ 253350 w 598395"/>
                  <a:gd name="connsiteY73" fmla="*/ 49700 h 603970"/>
                  <a:gd name="connsiteX74" fmla="*/ 242948 w 598395"/>
                  <a:gd name="connsiteY74" fmla="*/ 54696 h 603970"/>
                  <a:gd name="connsiteX75" fmla="*/ 232677 w 598395"/>
                  <a:gd name="connsiteY75" fmla="*/ 49700 h 603970"/>
                  <a:gd name="connsiteX76" fmla="*/ 184614 w 598395"/>
                  <a:gd name="connsiteY76" fmla="*/ 26296 h 603970"/>
                  <a:gd name="connsiteX77" fmla="*/ 123647 w 598395"/>
                  <a:gd name="connsiteY77" fmla="*/ 85594 h 603970"/>
                  <a:gd name="connsiteX78" fmla="*/ 117984 w 598395"/>
                  <a:gd name="connsiteY78" fmla="*/ 95981 h 603970"/>
                  <a:gd name="connsiteX79" fmla="*/ 106397 w 598395"/>
                  <a:gd name="connsiteY79" fmla="*/ 97690 h 603970"/>
                  <a:gd name="connsiteX80" fmla="*/ 87435 w 598395"/>
                  <a:gd name="connsiteY80" fmla="*/ 94666 h 603970"/>
                  <a:gd name="connsiteX81" fmla="*/ 26336 w 598395"/>
                  <a:gd name="connsiteY81" fmla="*/ 155673 h 603970"/>
                  <a:gd name="connsiteX82" fmla="*/ 47009 w 598395"/>
                  <a:gd name="connsiteY82" fmla="*/ 201297 h 603970"/>
                  <a:gd name="connsiteX83" fmla="*/ 51355 w 598395"/>
                  <a:gd name="connsiteY83" fmla="*/ 211158 h 603970"/>
                  <a:gd name="connsiteX84" fmla="*/ 47009 w 598395"/>
                  <a:gd name="connsiteY84" fmla="*/ 221019 h 603970"/>
                  <a:gd name="connsiteX85" fmla="*/ 26336 w 598395"/>
                  <a:gd name="connsiteY85" fmla="*/ 266512 h 603970"/>
                  <a:gd name="connsiteX86" fmla="*/ 87435 w 598395"/>
                  <a:gd name="connsiteY86" fmla="*/ 327519 h 603970"/>
                  <a:gd name="connsiteX87" fmla="*/ 106397 w 598395"/>
                  <a:gd name="connsiteY87" fmla="*/ 324495 h 603970"/>
                  <a:gd name="connsiteX88" fmla="*/ 122988 w 598395"/>
                  <a:gd name="connsiteY88" fmla="*/ 332910 h 603970"/>
                  <a:gd name="connsiteX89" fmla="*/ 114561 w 598395"/>
                  <a:gd name="connsiteY89" fmla="*/ 349476 h 603970"/>
                  <a:gd name="connsiteX90" fmla="*/ 87435 w 598395"/>
                  <a:gd name="connsiteY90" fmla="*/ 353815 h 603970"/>
                  <a:gd name="connsiteX91" fmla="*/ 0 w 598395"/>
                  <a:gd name="connsiteY91" fmla="*/ 266512 h 603970"/>
                  <a:gd name="connsiteX92" fmla="*/ 20015 w 598395"/>
                  <a:gd name="connsiteY92" fmla="*/ 211158 h 603970"/>
                  <a:gd name="connsiteX93" fmla="*/ 0 w 598395"/>
                  <a:gd name="connsiteY93" fmla="*/ 155673 h 603970"/>
                  <a:gd name="connsiteX94" fmla="*/ 87435 w 598395"/>
                  <a:gd name="connsiteY94" fmla="*/ 68370 h 603970"/>
                  <a:gd name="connsiteX95" fmla="*/ 99154 w 598395"/>
                  <a:gd name="connsiteY95" fmla="*/ 69159 h 603970"/>
                  <a:gd name="connsiteX96" fmla="*/ 123647 w 598395"/>
                  <a:gd name="connsiteY96" fmla="*/ 24850 h 603970"/>
                  <a:gd name="connsiteX97" fmla="*/ 184614 w 598395"/>
                  <a:gd name="connsiteY97" fmla="*/ 0 h 60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598395" h="603970">
                    <a:moveTo>
                      <a:pt x="120742" y="519009"/>
                    </a:moveTo>
                    <a:cubicBezTo>
                      <a:pt x="127983" y="519009"/>
                      <a:pt x="133907" y="524796"/>
                      <a:pt x="133907" y="532161"/>
                    </a:cubicBezTo>
                    <a:cubicBezTo>
                      <a:pt x="133907" y="539394"/>
                      <a:pt x="127983" y="545313"/>
                      <a:pt x="120742" y="545313"/>
                    </a:cubicBezTo>
                    <a:cubicBezTo>
                      <a:pt x="103365" y="545313"/>
                      <a:pt x="90332" y="553861"/>
                      <a:pt x="90332" y="561490"/>
                    </a:cubicBezTo>
                    <a:cubicBezTo>
                      <a:pt x="90332" y="569118"/>
                      <a:pt x="103365" y="577666"/>
                      <a:pt x="120742" y="577666"/>
                    </a:cubicBezTo>
                    <a:cubicBezTo>
                      <a:pt x="138251" y="577666"/>
                      <a:pt x="151284" y="569118"/>
                      <a:pt x="151284" y="561490"/>
                    </a:cubicBezTo>
                    <a:cubicBezTo>
                      <a:pt x="151284" y="554256"/>
                      <a:pt x="157076" y="548338"/>
                      <a:pt x="164449" y="548338"/>
                    </a:cubicBezTo>
                    <a:cubicBezTo>
                      <a:pt x="171689" y="548338"/>
                      <a:pt x="177613" y="554256"/>
                      <a:pt x="177613" y="561490"/>
                    </a:cubicBezTo>
                    <a:cubicBezTo>
                      <a:pt x="177613" y="585294"/>
                      <a:pt x="152600" y="603970"/>
                      <a:pt x="120742" y="603970"/>
                    </a:cubicBezTo>
                    <a:cubicBezTo>
                      <a:pt x="88884" y="603970"/>
                      <a:pt x="64003" y="585294"/>
                      <a:pt x="64003" y="561490"/>
                    </a:cubicBezTo>
                    <a:cubicBezTo>
                      <a:pt x="64003" y="537685"/>
                      <a:pt x="88884" y="519009"/>
                      <a:pt x="120742" y="519009"/>
                    </a:cubicBezTo>
                    <a:close/>
                    <a:moveTo>
                      <a:pt x="223733" y="467886"/>
                    </a:moveTo>
                    <a:cubicBezTo>
                      <a:pt x="200954" y="467886"/>
                      <a:pt x="185812" y="478007"/>
                      <a:pt x="185812" y="484710"/>
                    </a:cubicBezTo>
                    <a:cubicBezTo>
                      <a:pt x="185812" y="491281"/>
                      <a:pt x="200954" y="501402"/>
                      <a:pt x="223733" y="501402"/>
                    </a:cubicBezTo>
                    <a:cubicBezTo>
                      <a:pt x="246643" y="501402"/>
                      <a:pt x="261785" y="491281"/>
                      <a:pt x="261785" y="484710"/>
                    </a:cubicBezTo>
                    <a:cubicBezTo>
                      <a:pt x="261785" y="478007"/>
                      <a:pt x="246643" y="467886"/>
                      <a:pt x="223733" y="467886"/>
                    </a:cubicBezTo>
                    <a:close/>
                    <a:moveTo>
                      <a:pt x="223733" y="441599"/>
                    </a:moveTo>
                    <a:cubicBezTo>
                      <a:pt x="259810" y="441599"/>
                      <a:pt x="288119" y="460526"/>
                      <a:pt x="288119" y="484710"/>
                    </a:cubicBezTo>
                    <a:cubicBezTo>
                      <a:pt x="288119" y="508762"/>
                      <a:pt x="259810" y="527689"/>
                      <a:pt x="223733" y="527689"/>
                    </a:cubicBezTo>
                    <a:cubicBezTo>
                      <a:pt x="187655" y="527689"/>
                      <a:pt x="159478" y="508762"/>
                      <a:pt x="159478" y="484710"/>
                    </a:cubicBezTo>
                    <a:cubicBezTo>
                      <a:pt x="159478" y="460526"/>
                      <a:pt x="187655" y="441599"/>
                      <a:pt x="223733" y="441599"/>
                    </a:cubicBezTo>
                    <a:close/>
                    <a:moveTo>
                      <a:pt x="585226" y="253330"/>
                    </a:moveTo>
                    <a:cubicBezTo>
                      <a:pt x="592601" y="253330"/>
                      <a:pt x="598395" y="259246"/>
                      <a:pt x="598395" y="266476"/>
                    </a:cubicBezTo>
                    <a:cubicBezTo>
                      <a:pt x="598395" y="314590"/>
                      <a:pt x="559284" y="353764"/>
                      <a:pt x="511086" y="353764"/>
                    </a:cubicBezTo>
                    <a:cubicBezTo>
                      <a:pt x="507135" y="353764"/>
                      <a:pt x="503185" y="353502"/>
                      <a:pt x="499366" y="352976"/>
                    </a:cubicBezTo>
                    <a:cubicBezTo>
                      <a:pt x="495810" y="369802"/>
                      <a:pt x="487382" y="385183"/>
                      <a:pt x="474872" y="397409"/>
                    </a:cubicBezTo>
                    <a:cubicBezTo>
                      <a:pt x="458411" y="413447"/>
                      <a:pt x="436814" y="422123"/>
                      <a:pt x="413900" y="422123"/>
                    </a:cubicBezTo>
                    <a:cubicBezTo>
                      <a:pt x="393094" y="422123"/>
                      <a:pt x="373209" y="414893"/>
                      <a:pt x="357670" y="401615"/>
                    </a:cubicBezTo>
                    <a:cubicBezTo>
                      <a:pt x="341999" y="414893"/>
                      <a:pt x="322114" y="422123"/>
                      <a:pt x="301439" y="422123"/>
                    </a:cubicBezTo>
                    <a:cubicBezTo>
                      <a:pt x="279579" y="422123"/>
                      <a:pt x="258904" y="414235"/>
                      <a:pt x="242970" y="399775"/>
                    </a:cubicBezTo>
                    <a:cubicBezTo>
                      <a:pt x="227035" y="414235"/>
                      <a:pt x="206492" y="422123"/>
                      <a:pt x="184632" y="422123"/>
                    </a:cubicBezTo>
                    <a:cubicBezTo>
                      <a:pt x="166986" y="422123"/>
                      <a:pt x="149998" y="416996"/>
                      <a:pt x="135512" y="407137"/>
                    </a:cubicBezTo>
                    <a:cubicBezTo>
                      <a:pt x="129586" y="403061"/>
                      <a:pt x="128006" y="394911"/>
                      <a:pt x="132088" y="388864"/>
                    </a:cubicBezTo>
                    <a:cubicBezTo>
                      <a:pt x="136171" y="382817"/>
                      <a:pt x="144335" y="381371"/>
                      <a:pt x="150393" y="385446"/>
                    </a:cubicBezTo>
                    <a:cubicBezTo>
                      <a:pt x="160533" y="392282"/>
                      <a:pt x="172253" y="395831"/>
                      <a:pt x="184632" y="395831"/>
                    </a:cubicBezTo>
                    <a:cubicBezTo>
                      <a:pt x="203463" y="395831"/>
                      <a:pt x="220978" y="387418"/>
                      <a:pt x="232698" y="372432"/>
                    </a:cubicBezTo>
                    <a:cubicBezTo>
                      <a:pt x="235068" y="369277"/>
                      <a:pt x="238887" y="367436"/>
                      <a:pt x="242970" y="367436"/>
                    </a:cubicBezTo>
                    <a:cubicBezTo>
                      <a:pt x="247052" y="367436"/>
                      <a:pt x="250871" y="369277"/>
                      <a:pt x="253373" y="372432"/>
                    </a:cubicBezTo>
                    <a:cubicBezTo>
                      <a:pt x="265093" y="387418"/>
                      <a:pt x="282608" y="395831"/>
                      <a:pt x="301439" y="395831"/>
                    </a:cubicBezTo>
                    <a:cubicBezTo>
                      <a:pt x="319085" y="395831"/>
                      <a:pt x="335941" y="388207"/>
                      <a:pt x="347661" y="374666"/>
                    </a:cubicBezTo>
                    <a:cubicBezTo>
                      <a:pt x="350163" y="371774"/>
                      <a:pt x="353719" y="370065"/>
                      <a:pt x="357670" y="370065"/>
                    </a:cubicBezTo>
                    <a:cubicBezTo>
                      <a:pt x="361489" y="370065"/>
                      <a:pt x="365044" y="371774"/>
                      <a:pt x="367546" y="374666"/>
                    </a:cubicBezTo>
                    <a:cubicBezTo>
                      <a:pt x="379266" y="388207"/>
                      <a:pt x="396123" y="395831"/>
                      <a:pt x="413900" y="395831"/>
                    </a:cubicBezTo>
                    <a:cubicBezTo>
                      <a:pt x="447086" y="395831"/>
                      <a:pt x="473950" y="369802"/>
                      <a:pt x="474872" y="336543"/>
                    </a:cubicBezTo>
                    <a:cubicBezTo>
                      <a:pt x="475004" y="332468"/>
                      <a:pt x="476979" y="328656"/>
                      <a:pt x="480403" y="326158"/>
                    </a:cubicBezTo>
                    <a:cubicBezTo>
                      <a:pt x="483827" y="323792"/>
                      <a:pt x="488172" y="323135"/>
                      <a:pt x="492123" y="324449"/>
                    </a:cubicBezTo>
                    <a:cubicBezTo>
                      <a:pt x="498312" y="326421"/>
                      <a:pt x="504633" y="327473"/>
                      <a:pt x="511086" y="327473"/>
                    </a:cubicBezTo>
                    <a:cubicBezTo>
                      <a:pt x="544666" y="327473"/>
                      <a:pt x="572058" y="300129"/>
                      <a:pt x="572058" y="266476"/>
                    </a:cubicBezTo>
                    <a:cubicBezTo>
                      <a:pt x="572058" y="259246"/>
                      <a:pt x="577983" y="253330"/>
                      <a:pt x="585226" y="253330"/>
                    </a:cubicBezTo>
                    <a:close/>
                    <a:moveTo>
                      <a:pt x="413870" y="0"/>
                    </a:moveTo>
                    <a:cubicBezTo>
                      <a:pt x="436787" y="0"/>
                      <a:pt x="458388" y="8807"/>
                      <a:pt x="474851" y="24844"/>
                    </a:cubicBezTo>
                    <a:cubicBezTo>
                      <a:pt x="487364" y="36938"/>
                      <a:pt x="495793" y="52449"/>
                      <a:pt x="499349" y="69144"/>
                    </a:cubicBezTo>
                    <a:cubicBezTo>
                      <a:pt x="503169" y="68618"/>
                      <a:pt x="507120" y="68355"/>
                      <a:pt x="511071" y="68355"/>
                    </a:cubicBezTo>
                    <a:cubicBezTo>
                      <a:pt x="559277" y="68355"/>
                      <a:pt x="598395" y="107528"/>
                      <a:pt x="598395" y="155639"/>
                    </a:cubicBezTo>
                    <a:cubicBezTo>
                      <a:pt x="598395" y="180484"/>
                      <a:pt x="587727" y="204276"/>
                      <a:pt x="568892" y="220971"/>
                    </a:cubicBezTo>
                    <a:cubicBezTo>
                      <a:pt x="566390" y="223074"/>
                      <a:pt x="563360" y="224257"/>
                      <a:pt x="560199" y="224257"/>
                    </a:cubicBezTo>
                    <a:cubicBezTo>
                      <a:pt x="556511" y="224257"/>
                      <a:pt x="552955" y="222680"/>
                      <a:pt x="550321" y="219788"/>
                    </a:cubicBezTo>
                    <a:cubicBezTo>
                      <a:pt x="545579" y="214398"/>
                      <a:pt x="545975" y="206117"/>
                      <a:pt x="551506" y="201253"/>
                    </a:cubicBezTo>
                    <a:cubicBezTo>
                      <a:pt x="564546" y="189685"/>
                      <a:pt x="572053" y="172991"/>
                      <a:pt x="572053" y="155639"/>
                    </a:cubicBezTo>
                    <a:cubicBezTo>
                      <a:pt x="572053" y="121987"/>
                      <a:pt x="544657" y="94645"/>
                      <a:pt x="511071" y="94645"/>
                    </a:cubicBezTo>
                    <a:cubicBezTo>
                      <a:pt x="504618" y="94645"/>
                      <a:pt x="498296" y="95697"/>
                      <a:pt x="492105" y="97669"/>
                    </a:cubicBezTo>
                    <a:cubicBezTo>
                      <a:pt x="488154" y="98983"/>
                      <a:pt x="483808" y="98326"/>
                      <a:pt x="480383" y="95960"/>
                    </a:cubicBezTo>
                    <a:cubicBezTo>
                      <a:pt x="476959" y="93594"/>
                      <a:pt x="474851" y="89782"/>
                      <a:pt x="474851" y="85575"/>
                    </a:cubicBezTo>
                    <a:cubicBezTo>
                      <a:pt x="473929" y="52318"/>
                      <a:pt x="447061" y="26290"/>
                      <a:pt x="413870" y="26290"/>
                    </a:cubicBezTo>
                    <a:cubicBezTo>
                      <a:pt x="396089" y="26290"/>
                      <a:pt x="379230" y="34046"/>
                      <a:pt x="367508" y="47586"/>
                    </a:cubicBezTo>
                    <a:cubicBezTo>
                      <a:pt x="362766" y="52975"/>
                      <a:pt x="354469" y="53632"/>
                      <a:pt x="348937" y="48900"/>
                    </a:cubicBezTo>
                    <a:cubicBezTo>
                      <a:pt x="343405" y="44168"/>
                      <a:pt x="342878" y="35886"/>
                      <a:pt x="347620" y="30365"/>
                    </a:cubicBezTo>
                    <a:cubicBezTo>
                      <a:pt x="364215" y="11042"/>
                      <a:pt x="388450" y="0"/>
                      <a:pt x="413870" y="0"/>
                    </a:cubicBezTo>
                    <a:close/>
                    <a:moveTo>
                      <a:pt x="184614" y="0"/>
                    </a:moveTo>
                    <a:cubicBezTo>
                      <a:pt x="206473" y="0"/>
                      <a:pt x="227015" y="8020"/>
                      <a:pt x="242948" y="22352"/>
                    </a:cubicBezTo>
                    <a:cubicBezTo>
                      <a:pt x="258881" y="8020"/>
                      <a:pt x="279554" y="0"/>
                      <a:pt x="301413" y="0"/>
                    </a:cubicBezTo>
                    <a:cubicBezTo>
                      <a:pt x="308656" y="0"/>
                      <a:pt x="314581" y="5917"/>
                      <a:pt x="314581" y="13148"/>
                    </a:cubicBezTo>
                    <a:cubicBezTo>
                      <a:pt x="314581" y="20380"/>
                      <a:pt x="308656" y="26296"/>
                      <a:pt x="301413" y="26296"/>
                    </a:cubicBezTo>
                    <a:cubicBezTo>
                      <a:pt x="282583" y="26296"/>
                      <a:pt x="265070" y="34842"/>
                      <a:pt x="253350" y="49700"/>
                    </a:cubicBezTo>
                    <a:cubicBezTo>
                      <a:pt x="250848" y="52855"/>
                      <a:pt x="247030" y="54696"/>
                      <a:pt x="242948" y="54696"/>
                    </a:cubicBezTo>
                    <a:cubicBezTo>
                      <a:pt x="238866" y="54696"/>
                      <a:pt x="235047" y="52855"/>
                      <a:pt x="232677" y="49700"/>
                    </a:cubicBezTo>
                    <a:cubicBezTo>
                      <a:pt x="220957" y="34842"/>
                      <a:pt x="203444" y="26296"/>
                      <a:pt x="184614" y="26296"/>
                    </a:cubicBezTo>
                    <a:cubicBezTo>
                      <a:pt x="151299" y="26296"/>
                      <a:pt x="124568" y="52329"/>
                      <a:pt x="123647" y="85594"/>
                    </a:cubicBezTo>
                    <a:cubicBezTo>
                      <a:pt x="123515" y="89801"/>
                      <a:pt x="121408" y="93614"/>
                      <a:pt x="117984" y="95981"/>
                    </a:cubicBezTo>
                    <a:cubicBezTo>
                      <a:pt x="114561" y="98348"/>
                      <a:pt x="110347" y="99005"/>
                      <a:pt x="106397" y="97690"/>
                    </a:cubicBezTo>
                    <a:cubicBezTo>
                      <a:pt x="100208" y="95718"/>
                      <a:pt x="93755" y="94666"/>
                      <a:pt x="87435" y="94666"/>
                    </a:cubicBezTo>
                    <a:cubicBezTo>
                      <a:pt x="53725" y="94666"/>
                      <a:pt x="26336" y="122014"/>
                      <a:pt x="26336" y="155673"/>
                    </a:cubicBezTo>
                    <a:cubicBezTo>
                      <a:pt x="26336" y="173029"/>
                      <a:pt x="33841" y="189727"/>
                      <a:pt x="47009" y="201297"/>
                    </a:cubicBezTo>
                    <a:cubicBezTo>
                      <a:pt x="49775" y="203795"/>
                      <a:pt x="51355" y="207345"/>
                      <a:pt x="51355" y="211158"/>
                    </a:cubicBezTo>
                    <a:cubicBezTo>
                      <a:pt x="51355" y="214840"/>
                      <a:pt x="49775" y="218521"/>
                      <a:pt x="47009" y="221019"/>
                    </a:cubicBezTo>
                    <a:cubicBezTo>
                      <a:pt x="33841" y="232590"/>
                      <a:pt x="26336" y="249156"/>
                      <a:pt x="26336" y="266512"/>
                    </a:cubicBezTo>
                    <a:cubicBezTo>
                      <a:pt x="26336" y="300171"/>
                      <a:pt x="53725" y="327519"/>
                      <a:pt x="87435" y="327519"/>
                    </a:cubicBezTo>
                    <a:cubicBezTo>
                      <a:pt x="93755" y="327519"/>
                      <a:pt x="100208" y="326467"/>
                      <a:pt x="106397" y="324495"/>
                    </a:cubicBezTo>
                    <a:cubicBezTo>
                      <a:pt x="113244" y="322260"/>
                      <a:pt x="120750" y="326073"/>
                      <a:pt x="122988" y="332910"/>
                    </a:cubicBezTo>
                    <a:cubicBezTo>
                      <a:pt x="125227" y="339878"/>
                      <a:pt x="121408" y="347241"/>
                      <a:pt x="114561" y="349476"/>
                    </a:cubicBezTo>
                    <a:cubicBezTo>
                      <a:pt x="105738" y="352369"/>
                      <a:pt x="96521" y="353815"/>
                      <a:pt x="87435" y="353815"/>
                    </a:cubicBezTo>
                    <a:cubicBezTo>
                      <a:pt x="39240" y="353815"/>
                      <a:pt x="0" y="314634"/>
                      <a:pt x="0" y="266512"/>
                    </a:cubicBezTo>
                    <a:cubicBezTo>
                      <a:pt x="0" y="246264"/>
                      <a:pt x="7111" y="226673"/>
                      <a:pt x="20015" y="211158"/>
                    </a:cubicBezTo>
                    <a:cubicBezTo>
                      <a:pt x="7111" y="195644"/>
                      <a:pt x="0" y="176053"/>
                      <a:pt x="0" y="155673"/>
                    </a:cubicBezTo>
                    <a:cubicBezTo>
                      <a:pt x="0" y="107551"/>
                      <a:pt x="39240" y="68370"/>
                      <a:pt x="87435" y="68370"/>
                    </a:cubicBezTo>
                    <a:cubicBezTo>
                      <a:pt x="91385" y="68370"/>
                      <a:pt x="95204" y="68633"/>
                      <a:pt x="99154" y="69159"/>
                    </a:cubicBezTo>
                    <a:cubicBezTo>
                      <a:pt x="102578" y="52461"/>
                      <a:pt x="111005" y="36946"/>
                      <a:pt x="123647" y="24850"/>
                    </a:cubicBezTo>
                    <a:cubicBezTo>
                      <a:pt x="139975" y="8809"/>
                      <a:pt x="161702" y="0"/>
                      <a:pt x="184614" y="0"/>
                    </a:cubicBezTo>
                    <a:close/>
                  </a:path>
                </a:pathLst>
              </a:custGeom>
              <a:solidFill>
                <a:srgbClr val="5EE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62" name="îš1îdè">
                <a:extLst>
                  <a:ext uri="{FF2B5EF4-FFF2-40B4-BE49-F238E27FC236}">
                    <a16:creationId xmlns:a16="http://schemas.microsoft.com/office/drawing/2014/main" id="{2B41076D-D60A-4F02-ADDD-85C30909DB0D}"/>
                  </a:ext>
                </a:extLst>
              </p:cNvPr>
              <p:cNvSpPr/>
              <p:nvPr/>
            </p:nvSpPr>
            <p:spPr bwMode="auto">
              <a:xfrm>
                <a:off x="4880348" y="280988"/>
                <a:ext cx="4169616" cy="4208463"/>
              </a:xfrm>
              <a:custGeom>
                <a:avLst/>
                <a:gdLst>
                  <a:gd name="connsiteX0" fmla="*/ 120742 w 598395"/>
                  <a:gd name="connsiteY0" fmla="*/ 519009 h 603970"/>
                  <a:gd name="connsiteX1" fmla="*/ 133907 w 598395"/>
                  <a:gd name="connsiteY1" fmla="*/ 532161 h 603970"/>
                  <a:gd name="connsiteX2" fmla="*/ 120742 w 598395"/>
                  <a:gd name="connsiteY2" fmla="*/ 545313 h 603970"/>
                  <a:gd name="connsiteX3" fmla="*/ 90332 w 598395"/>
                  <a:gd name="connsiteY3" fmla="*/ 561490 h 603970"/>
                  <a:gd name="connsiteX4" fmla="*/ 120742 w 598395"/>
                  <a:gd name="connsiteY4" fmla="*/ 577666 h 603970"/>
                  <a:gd name="connsiteX5" fmla="*/ 151284 w 598395"/>
                  <a:gd name="connsiteY5" fmla="*/ 561490 h 603970"/>
                  <a:gd name="connsiteX6" fmla="*/ 164449 w 598395"/>
                  <a:gd name="connsiteY6" fmla="*/ 548338 h 603970"/>
                  <a:gd name="connsiteX7" fmla="*/ 177613 w 598395"/>
                  <a:gd name="connsiteY7" fmla="*/ 561490 h 603970"/>
                  <a:gd name="connsiteX8" fmla="*/ 120742 w 598395"/>
                  <a:gd name="connsiteY8" fmla="*/ 603970 h 603970"/>
                  <a:gd name="connsiteX9" fmla="*/ 64003 w 598395"/>
                  <a:gd name="connsiteY9" fmla="*/ 561490 h 603970"/>
                  <a:gd name="connsiteX10" fmla="*/ 120742 w 598395"/>
                  <a:gd name="connsiteY10" fmla="*/ 519009 h 603970"/>
                  <a:gd name="connsiteX11" fmla="*/ 223733 w 598395"/>
                  <a:gd name="connsiteY11" fmla="*/ 467886 h 603970"/>
                  <a:gd name="connsiteX12" fmla="*/ 185812 w 598395"/>
                  <a:gd name="connsiteY12" fmla="*/ 484710 h 603970"/>
                  <a:gd name="connsiteX13" fmla="*/ 223733 w 598395"/>
                  <a:gd name="connsiteY13" fmla="*/ 501402 h 603970"/>
                  <a:gd name="connsiteX14" fmla="*/ 261785 w 598395"/>
                  <a:gd name="connsiteY14" fmla="*/ 484710 h 603970"/>
                  <a:gd name="connsiteX15" fmla="*/ 223733 w 598395"/>
                  <a:gd name="connsiteY15" fmla="*/ 467886 h 603970"/>
                  <a:gd name="connsiteX16" fmla="*/ 223733 w 598395"/>
                  <a:gd name="connsiteY16" fmla="*/ 441599 h 603970"/>
                  <a:gd name="connsiteX17" fmla="*/ 288119 w 598395"/>
                  <a:gd name="connsiteY17" fmla="*/ 484710 h 603970"/>
                  <a:gd name="connsiteX18" fmla="*/ 223733 w 598395"/>
                  <a:gd name="connsiteY18" fmla="*/ 527689 h 603970"/>
                  <a:gd name="connsiteX19" fmla="*/ 159478 w 598395"/>
                  <a:gd name="connsiteY19" fmla="*/ 484710 h 603970"/>
                  <a:gd name="connsiteX20" fmla="*/ 223733 w 598395"/>
                  <a:gd name="connsiteY20" fmla="*/ 441599 h 603970"/>
                  <a:gd name="connsiteX21" fmla="*/ 585226 w 598395"/>
                  <a:gd name="connsiteY21" fmla="*/ 253330 h 603970"/>
                  <a:gd name="connsiteX22" fmla="*/ 598395 w 598395"/>
                  <a:gd name="connsiteY22" fmla="*/ 266476 h 603970"/>
                  <a:gd name="connsiteX23" fmla="*/ 511086 w 598395"/>
                  <a:gd name="connsiteY23" fmla="*/ 353764 h 603970"/>
                  <a:gd name="connsiteX24" fmla="*/ 499366 w 598395"/>
                  <a:gd name="connsiteY24" fmla="*/ 352976 h 603970"/>
                  <a:gd name="connsiteX25" fmla="*/ 474872 w 598395"/>
                  <a:gd name="connsiteY25" fmla="*/ 397409 h 603970"/>
                  <a:gd name="connsiteX26" fmla="*/ 413900 w 598395"/>
                  <a:gd name="connsiteY26" fmla="*/ 422123 h 603970"/>
                  <a:gd name="connsiteX27" fmla="*/ 357670 w 598395"/>
                  <a:gd name="connsiteY27" fmla="*/ 401615 h 603970"/>
                  <a:gd name="connsiteX28" fmla="*/ 301439 w 598395"/>
                  <a:gd name="connsiteY28" fmla="*/ 422123 h 603970"/>
                  <a:gd name="connsiteX29" fmla="*/ 242970 w 598395"/>
                  <a:gd name="connsiteY29" fmla="*/ 399775 h 603970"/>
                  <a:gd name="connsiteX30" fmla="*/ 184632 w 598395"/>
                  <a:gd name="connsiteY30" fmla="*/ 422123 h 603970"/>
                  <a:gd name="connsiteX31" fmla="*/ 135512 w 598395"/>
                  <a:gd name="connsiteY31" fmla="*/ 407137 h 603970"/>
                  <a:gd name="connsiteX32" fmla="*/ 132088 w 598395"/>
                  <a:gd name="connsiteY32" fmla="*/ 388864 h 603970"/>
                  <a:gd name="connsiteX33" fmla="*/ 150393 w 598395"/>
                  <a:gd name="connsiteY33" fmla="*/ 385446 h 603970"/>
                  <a:gd name="connsiteX34" fmla="*/ 184632 w 598395"/>
                  <a:gd name="connsiteY34" fmla="*/ 395831 h 603970"/>
                  <a:gd name="connsiteX35" fmla="*/ 232698 w 598395"/>
                  <a:gd name="connsiteY35" fmla="*/ 372432 h 603970"/>
                  <a:gd name="connsiteX36" fmla="*/ 242970 w 598395"/>
                  <a:gd name="connsiteY36" fmla="*/ 367436 h 603970"/>
                  <a:gd name="connsiteX37" fmla="*/ 253373 w 598395"/>
                  <a:gd name="connsiteY37" fmla="*/ 372432 h 603970"/>
                  <a:gd name="connsiteX38" fmla="*/ 301439 w 598395"/>
                  <a:gd name="connsiteY38" fmla="*/ 395831 h 603970"/>
                  <a:gd name="connsiteX39" fmla="*/ 347661 w 598395"/>
                  <a:gd name="connsiteY39" fmla="*/ 374666 h 603970"/>
                  <a:gd name="connsiteX40" fmla="*/ 357670 w 598395"/>
                  <a:gd name="connsiteY40" fmla="*/ 370065 h 603970"/>
                  <a:gd name="connsiteX41" fmla="*/ 367546 w 598395"/>
                  <a:gd name="connsiteY41" fmla="*/ 374666 h 603970"/>
                  <a:gd name="connsiteX42" fmla="*/ 413900 w 598395"/>
                  <a:gd name="connsiteY42" fmla="*/ 395831 h 603970"/>
                  <a:gd name="connsiteX43" fmla="*/ 474872 w 598395"/>
                  <a:gd name="connsiteY43" fmla="*/ 336543 h 603970"/>
                  <a:gd name="connsiteX44" fmla="*/ 480403 w 598395"/>
                  <a:gd name="connsiteY44" fmla="*/ 326158 h 603970"/>
                  <a:gd name="connsiteX45" fmla="*/ 492123 w 598395"/>
                  <a:gd name="connsiteY45" fmla="*/ 324449 h 603970"/>
                  <a:gd name="connsiteX46" fmla="*/ 511086 w 598395"/>
                  <a:gd name="connsiteY46" fmla="*/ 327473 h 603970"/>
                  <a:gd name="connsiteX47" fmla="*/ 572058 w 598395"/>
                  <a:gd name="connsiteY47" fmla="*/ 266476 h 603970"/>
                  <a:gd name="connsiteX48" fmla="*/ 585226 w 598395"/>
                  <a:gd name="connsiteY48" fmla="*/ 253330 h 603970"/>
                  <a:gd name="connsiteX49" fmla="*/ 413870 w 598395"/>
                  <a:gd name="connsiteY49" fmla="*/ 0 h 603970"/>
                  <a:gd name="connsiteX50" fmla="*/ 474851 w 598395"/>
                  <a:gd name="connsiteY50" fmla="*/ 24844 h 603970"/>
                  <a:gd name="connsiteX51" fmla="*/ 499349 w 598395"/>
                  <a:gd name="connsiteY51" fmla="*/ 69144 h 603970"/>
                  <a:gd name="connsiteX52" fmla="*/ 511071 w 598395"/>
                  <a:gd name="connsiteY52" fmla="*/ 68355 h 603970"/>
                  <a:gd name="connsiteX53" fmla="*/ 598395 w 598395"/>
                  <a:gd name="connsiteY53" fmla="*/ 155639 h 603970"/>
                  <a:gd name="connsiteX54" fmla="*/ 568892 w 598395"/>
                  <a:gd name="connsiteY54" fmla="*/ 220971 h 603970"/>
                  <a:gd name="connsiteX55" fmla="*/ 560199 w 598395"/>
                  <a:gd name="connsiteY55" fmla="*/ 224257 h 603970"/>
                  <a:gd name="connsiteX56" fmla="*/ 550321 w 598395"/>
                  <a:gd name="connsiteY56" fmla="*/ 219788 h 603970"/>
                  <a:gd name="connsiteX57" fmla="*/ 551506 w 598395"/>
                  <a:gd name="connsiteY57" fmla="*/ 201253 h 603970"/>
                  <a:gd name="connsiteX58" fmla="*/ 572053 w 598395"/>
                  <a:gd name="connsiteY58" fmla="*/ 155639 h 603970"/>
                  <a:gd name="connsiteX59" fmla="*/ 511071 w 598395"/>
                  <a:gd name="connsiteY59" fmla="*/ 94645 h 603970"/>
                  <a:gd name="connsiteX60" fmla="*/ 492105 w 598395"/>
                  <a:gd name="connsiteY60" fmla="*/ 97669 h 603970"/>
                  <a:gd name="connsiteX61" fmla="*/ 480383 w 598395"/>
                  <a:gd name="connsiteY61" fmla="*/ 95960 h 603970"/>
                  <a:gd name="connsiteX62" fmla="*/ 474851 w 598395"/>
                  <a:gd name="connsiteY62" fmla="*/ 85575 h 603970"/>
                  <a:gd name="connsiteX63" fmla="*/ 413870 w 598395"/>
                  <a:gd name="connsiteY63" fmla="*/ 26290 h 603970"/>
                  <a:gd name="connsiteX64" fmla="*/ 367508 w 598395"/>
                  <a:gd name="connsiteY64" fmla="*/ 47586 h 603970"/>
                  <a:gd name="connsiteX65" fmla="*/ 348937 w 598395"/>
                  <a:gd name="connsiteY65" fmla="*/ 48900 h 603970"/>
                  <a:gd name="connsiteX66" fmla="*/ 347620 w 598395"/>
                  <a:gd name="connsiteY66" fmla="*/ 30365 h 603970"/>
                  <a:gd name="connsiteX67" fmla="*/ 413870 w 598395"/>
                  <a:gd name="connsiteY67" fmla="*/ 0 h 603970"/>
                  <a:gd name="connsiteX68" fmla="*/ 184614 w 598395"/>
                  <a:gd name="connsiteY68" fmla="*/ 0 h 603970"/>
                  <a:gd name="connsiteX69" fmla="*/ 242948 w 598395"/>
                  <a:gd name="connsiteY69" fmla="*/ 22352 h 603970"/>
                  <a:gd name="connsiteX70" fmla="*/ 301413 w 598395"/>
                  <a:gd name="connsiteY70" fmla="*/ 0 h 603970"/>
                  <a:gd name="connsiteX71" fmla="*/ 314581 w 598395"/>
                  <a:gd name="connsiteY71" fmla="*/ 13148 h 603970"/>
                  <a:gd name="connsiteX72" fmla="*/ 301413 w 598395"/>
                  <a:gd name="connsiteY72" fmla="*/ 26296 h 603970"/>
                  <a:gd name="connsiteX73" fmla="*/ 253350 w 598395"/>
                  <a:gd name="connsiteY73" fmla="*/ 49700 h 603970"/>
                  <a:gd name="connsiteX74" fmla="*/ 242948 w 598395"/>
                  <a:gd name="connsiteY74" fmla="*/ 54696 h 603970"/>
                  <a:gd name="connsiteX75" fmla="*/ 232677 w 598395"/>
                  <a:gd name="connsiteY75" fmla="*/ 49700 h 603970"/>
                  <a:gd name="connsiteX76" fmla="*/ 184614 w 598395"/>
                  <a:gd name="connsiteY76" fmla="*/ 26296 h 603970"/>
                  <a:gd name="connsiteX77" fmla="*/ 123647 w 598395"/>
                  <a:gd name="connsiteY77" fmla="*/ 85594 h 603970"/>
                  <a:gd name="connsiteX78" fmla="*/ 117984 w 598395"/>
                  <a:gd name="connsiteY78" fmla="*/ 95981 h 603970"/>
                  <a:gd name="connsiteX79" fmla="*/ 106397 w 598395"/>
                  <a:gd name="connsiteY79" fmla="*/ 97690 h 603970"/>
                  <a:gd name="connsiteX80" fmla="*/ 87435 w 598395"/>
                  <a:gd name="connsiteY80" fmla="*/ 94666 h 603970"/>
                  <a:gd name="connsiteX81" fmla="*/ 26336 w 598395"/>
                  <a:gd name="connsiteY81" fmla="*/ 155673 h 603970"/>
                  <a:gd name="connsiteX82" fmla="*/ 47009 w 598395"/>
                  <a:gd name="connsiteY82" fmla="*/ 201297 h 603970"/>
                  <a:gd name="connsiteX83" fmla="*/ 51355 w 598395"/>
                  <a:gd name="connsiteY83" fmla="*/ 211158 h 603970"/>
                  <a:gd name="connsiteX84" fmla="*/ 47009 w 598395"/>
                  <a:gd name="connsiteY84" fmla="*/ 221019 h 603970"/>
                  <a:gd name="connsiteX85" fmla="*/ 26336 w 598395"/>
                  <a:gd name="connsiteY85" fmla="*/ 266512 h 603970"/>
                  <a:gd name="connsiteX86" fmla="*/ 87435 w 598395"/>
                  <a:gd name="connsiteY86" fmla="*/ 327519 h 603970"/>
                  <a:gd name="connsiteX87" fmla="*/ 106397 w 598395"/>
                  <a:gd name="connsiteY87" fmla="*/ 324495 h 603970"/>
                  <a:gd name="connsiteX88" fmla="*/ 122988 w 598395"/>
                  <a:gd name="connsiteY88" fmla="*/ 332910 h 603970"/>
                  <a:gd name="connsiteX89" fmla="*/ 114561 w 598395"/>
                  <a:gd name="connsiteY89" fmla="*/ 349476 h 603970"/>
                  <a:gd name="connsiteX90" fmla="*/ 87435 w 598395"/>
                  <a:gd name="connsiteY90" fmla="*/ 353815 h 603970"/>
                  <a:gd name="connsiteX91" fmla="*/ 0 w 598395"/>
                  <a:gd name="connsiteY91" fmla="*/ 266512 h 603970"/>
                  <a:gd name="connsiteX92" fmla="*/ 20015 w 598395"/>
                  <a:gd name="connsiteY92" fmla="*/ 211158 h 603970"/>
                  <a:gd name="connsiteX93" fmla="*/ 0 w 598395"/>
                  <a:gd name="connsiteY93" fmla="*/ 155673 h 603970"/>
                  <a:gd name="connsiteX94" fmla="*/ 87435 w 598395"/>
                  <a:gd name="connsiteY94" fmla="*/ 68370 h 603970"/>
                  <a:gd name="connsiteX95" fmla="*/ 99154 w 598395"/>
                  <a:gd name="connsiteY95" fmla="*/ 69159 h 603970"/>
                  <a:gd name="connsiteX96" fmla="*/ 123647 w 598395"/>
                  <a:gd name="connsiteY96" fmla="*/ 24850 h 603970"/>
                  <a:gd name="connsiteX97" fmla="*/ 184614 w 598395"/>
                  <a:gd name="connsiteY97" fmla="*/ 0 h 60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598395" h="603970">
                    <a:moveTo>
                      <a:pt x="120742" y="519009"/>
                    </a:moveTo>
                    <a:cubicBezTo>
                      <a:pt x="127983" y="519009"/>
                      <a:pt x="133907" y="524796"/>
                      <a:pt x="133907" y="532161"/>
                    </a:cubicBezTo>
                    <a:cubicBezTo>
                      <a:pt x="133907" y="539394"/>
                      <a:pt x="127983" y="545313"/>
                      <a:pt x="120742" y="545313"/>
                    </a:cubicBezTo>
                    <a:cubicBezTo>
                      <a:pt x="103365" y="545313"/>
                      <a:pt x="90332" y="553861"/>
                      <a:pt x="90332" y="561490"/>
                    </a:cubicBezTo>
                    <a:cubicBezTo>
                      <a:pt x="90332" y="569118"/>
                      <a:pt x="103365" y="577666"/>
                      <a:pt x="120742" y="577666"/>
                    </a:cubicBezTo>
                    <a:cubicBezTo>
                      <a:pt x="138251" y="577666"/>
                      <a:pt x="151284" y="569118"/>
                      <a:pt x="151284" y="561490"/>
                    </a:cubicBezTo>
                    <a:cubicBezTo>
                      <a:pt x="151284" y="554256"/>
                      <a:pt x="157076" y="548338"/>
                      <a:pt x="164449" y="548338"/>
                    </a:cubicBezTo>
                    <a:cubicBezTo>
                      <a:pt x="171689" y="548338"/>
                      <a:pt x="177613" y="554256"/>
                      <a:pt x="177613" y="561490"/>
                    </a:cubicBezTo>
                    <a:cubicBezTo>
                      <a:pt x="177613" y="585294"/>
                      <a:pt x="152600" y="603970"/>
                      <a:pt x="120742" y="603970"/>
                    </a:cubicBezTo>
                    <a:cubicBezTo>
                      <a:pt x="88884" y="603970"/>
                      <a:pt x="64003" y="585294"/>
                      <a:pt x="64003" y="561490"/>
                    </a:cubicBezTo>
                    <a:cubicBezTo>
                      <a:pt x="64003" y="537685"/>
                      <a:pt x="88884" y="519009"/>
                      <a:pt x="120742" y="519009"/>
                    </a:cubicBezTo>
                    <a:close/>
                    <a:moveTo>
                      <a:pt x="223733" y="467886"/>
                    </a:moveTo>
                    <a:cubicBezTo>
                      <a:pt x="200954" y="467886"/>
                      <a:pt x="185812" y="478007"/>
                      <a:pt x="185812" y="484710"/>
                    </a:cubicBezTo>
                    <a:cubicBezTo>
                      <a:pt x="185812" y="491281"/>
                      <a:pt x="200954" y="501402"/>
                      <a:pt x="223733" y="501402"/>
                    </a:cubicBezTo>
                    <a:cubicBezTo>
                      <a:pt x="246643" y="501402"/>
                      <a:pt x="261785" y="491281"/>
                      <a:pt x="261785" y="484710"/>
                    </a:cubicBezTo>
                    <a:cubicBezTo>
                      <a:pt x="261785" y="478007"/>
                      <a:pt x="246643" y="467886"/>
                      <a:pt x="223733" y="467886"/>
                    </a:cubicBezTo>
                    <a:close/>
                    <a:moveTo>
                      <a:pt x="223733" y="441599"/>
                    </a:moveTo>
                    <a:cubicBezTo>
                      <a:pt x="259810" y="441599"/>
                      <a:pt x="288119" y="460526"/>
                      <a:pt x="288119" y="484710"/>
                    </a:cubicBezTo>
                    <a:cubicBezTo>
                      <a:pt x="288119" y="508762"/>
                      <a:pt x="259810" y="527689"/>
                      <a:pt x="223733" y="527689"/>
                    </a:cubicBezTo>
                    <a:cubicBezTo>
                      <a:pt x="187655" y="527689"/>
                      <a:pt x="159478" y="508762"/>
                      <a:pt x="159478" y="484710"/>
                    </a:cubicBezTo>
                    <a:cubicBezTo>
                      <a:pt x="159478" y="460526"/>
                      <a:pt x="187655" y="441599"/>
                      <a:pt x="223733" y="441599"/>
                    </a:cubicBezTo>
                    <a:close/>
                    <a:moveTo>
                      <a:pt x="585226" y="253330"/>
                    </a:moveTo>
                    <a:cubicBezTo>
                      <a:pt x="592601" y="253330"/>
                      <a:pt x="598395" y="259246"/>
                      <a:pt x="598395" y="266476"/>
                    </a:cubicBezTo>
                    <a:cubicBezTo>
                      <a:pt x="598395" y="314590"/>
                      <a:pt x="559284" y="353764"/>
                      <a:pt x="511086" y="353764"/>
                    </a:cubicBezTo>
                    <a:cubicBezTo>
                      <a:pt x="507135" y="353764"/>
                      <a:pt x="503185" y="353502"/>
                      <a:pt x="499366" y="352976"/>
                    </a:cubicBezTo>
                    <a:cubicBezTo>
                      <a:pt x="495810" y="369802"/>
                      <a:pt x="487382" y="385183"/>
                      <a:pt x="474872" y="397409"/>
                    </a:cubicBezTo>
                    <a:cubicBezTo>
                      <a:pt x="458411" y="413447"/>
                      <a:pt x="436814" y="422123"/>
                      <a:pt x="413900" y="422123"/>
                    </a:cubicBezTo>
                    <a:cubicBezTo>
                      <a:pt x="393094" y="422123"/>
                      <a:pt x="373209" y="414893"/>
                      <a:pt x="357670" y="401615"/>
                    </a:cubicBezTo>
                    <a:cubicBezTo>
                      <a:pt x="341999" y="414893"/>
                      <a:pt x="322114" y="422123"/>
                      <a:pt x="301439" y="422123"/>
                    </a:cubicBezTo>
                    <a:cubicBezTo>
                      <a:pt x="279579" y="422123"/>
                      <a:pt x="258904" y="414235"/>
                      <a:pt x="242970" y="399775"/>
                    </a:cubicBezTo>
                    <a:cubicBezTo>
                      <a:pt x="227035" y="414235"/>
                      <a:pt x="206492" y="422123"/>
                      <a:pt x="184632" y="422123"/>
                    </a:cubicBezTo>
                    <a:cubicBezTo>
                      <a:pt x="166986" y="422123"/>
                      <a:pt x="149998" y="416996"/>
                      <a:pt x="135512" y="407137"/>
                    </a:cubicBezTo>
                    <a:cubicBezTo>
                      <a:pt x="129586" y="403061"/>
                      <a:pt x="128006" y="394911"/>
                      <a:pt x="132088" y="388864"/>
                    </a:cubicBezTo>
                    <a:cubicBezTo>
                      <a:pt x="136171" y="382817"/>
                      <a:pt x="144335" y="381371"/>
                      <a:pt x="150393" y="385446"/>
                    </a:cubicBezTo>
                    <a:cubicBezTo>
                      <a:pt x="160533" y="392282"/>
                      <a:pt x="172253" y="395831"/>
                      <a:pt x="184632" y="395831"/>
                    </a:cubicBezTo>
                    <a:cubicBezTo>
                      <a:pt x="203463" y="395831"/>
                      <a:pt x="220978" y="387418"/>
                      <a:pt x="232698" y="372432"/>
                    </a:cubicBezTo>
                    <a:cubicBezTo>
                      <a:pt x="235068" y="369277"/>
                      <a:pt x="238887" y="367436"/>
                      <a:pt x="242970" y="367436"/>
                    </a:cubicBezTo>
                    <a:cubicBezTo>
                      <a:pt x="247052" y="367436"/>
                      <a:pt x="250871" y="369277"/>
                      <a:pt x="253373" y="372432"/>
                    </a:cubicBezTo>
                    <a:cubicBezTo>
                      <a:pt x="265093" y="387418"/>
                      <a:pt x="282608" y="395831"/>
                      <a:pt x="301439" y="395831"/>
                    </a:cubicBezTo>
                    <a:cubicBezTo>
                      <a:pt x="319085" y="395831"/>
                      <a:pt x="335941" y="388207"/>
                      <a:pt x="347661" y="374666"/>
                    </a:cubicBezTo>
                    <a:cubicBezTo>
                      <a:pt x="350163" y="371774"/>
                      <a:pt x="353719" y="370065"/>
                      <a:pt x="357670" y="370065"/>
                    </a:cubicBezTo>
                    <a:cubicBezTo>
                      <a:pt x="361489" y="370065"/>
                      <a:pt x="365044" y="371774"/>
                      <a:pt x="367546" y="374666"/>
                    </a:cubicBezTo>
                    <a:cubicBezTo>
                      <a:pt x="379266" y="388207"/>
                      <a:pt x="396123" y="395831"/>
                      <a:pt x="413900" y="395831"/>
                    </a:cubicBezTo>
                    <a:cubicBezTo>
                      <a:pt x="447086" y="395831"/>
                      <a:pt x="473950" y="369802"/>
                      <a:pt x="474872" y="336543"/>
                    </a:cubicBezTo>
                    <a:cubicBezTo>
                      <a:pt x="475004" y="332468"/>
                      <a:pt x="476979" y="328656"/>
                      <a:pt x="480403" y="326158"/>
                    </a:cubicBezTo>
                    <a:cubicBezTo>
                      <a:pt x="483827" y="323792"/>
                      <a:pt x="488172" y="323135"/>
                      <a:pt x="492123" y="324449"/>
                    </a:cubicBezTo>
                    <a:cubicBezTo>
                      <a:pt x="498312" y="326421"/>
                      <a:pt x="504633" y="327473"/>
                      <a:pt x="511086" y="327473"/>
                    </a:cubicBezTo>
                    <a:cubicBezTo>
                      <a:pt x="544666" y="327473"/>
                      <a:pt x="572058" y="300129"/>
                      <a:pt x="572058" y="266476"/>
                    </a:cubicBezTo>
                    <a:cubicBezTo>
                      <a:pt x="572058" y="259246"/>
                      <a:pt x="577983" y="253330"/>
                      <a:pt x="585226" y="253330"/>
                    </a:cubicBezTo>
                    <a:close/>
                    <a:moveTo>
                      <a:pt x="413870" y="0"/>
                    </a:moveTo>
                    <a:cubicBezTo>
                      <a:pt x="436787" y="0"/>
                      <a:pt x="458388" y="8807"/>
                      <a:pt x="474851" y="24844"/>
                    </a:cubicBezTo>
                    <a:cubicBezTo>
                      <a:pt x="487364" y="36938"/>
                      <a:pt x="495793" y="52449"/>
                      <a:pt x="499349" y="69144"/>
                    </a:cubicBezTo>
                    <a:cubicBezTo>
                      <a:pt x="503169" y="68618"/>
                      <a:pt x="507120" y="68355"/>
                      <a:pt x="511071" y="68355"/>
                    </a:cubicBezTo>
                    <a:cubicBezTo>
                      <a:pt x="559277" y="68355"/>
                      <a:pt x="598395" y="107528"/>
                      <a:pt x="598395" y="155639"/>
                    </a:cubicBezTo>
                    <a:cubicBezTo>
                      <a:pt x="598395" y="180484"/>
                      <a:pt x="587727" y="204276"/>
                      <a:pt x="568892" y="220971"/>
                    </a:cubicBezTo>
                    <a:cubicBezTo>
                      <a:pt x="566390" y="223074"/>
                      <a:pt x="563360" y="224257"/>
                      <a:pt x="560199" y="224257"/>
                    </a:cubicBezTo>
                    <a:cubicBezTo>
                      <a:pt x="556511" y="224257"/>
                      <a:pt x="552955" y="222680"/>
                      <a:pt x="550321" y="219788"/>
                    </a:cubicBezTo>
                    <a:cubicBezTo>
                      <a:pt x="545579" y="214398"/>
                      <a:pt x="545975" y="206117"/>
                      <a:pt x="551506" y="201253"/>
                    </a:cubicBezTo>
                    <a:cubicBezTo>
                      <a:pt x="564546" y="189685"/>
                      <a:pt x="572053" y="172991"/>
                      <a:pt x="572053" y="155639"/>
                    </a:cubicBezTo>
                    <a:cubicBezTo>
                      <a:pt x="572053" y="121987"/>
                      <a:pt x="544657" y="94645"/>
                      <a:pt x="511071" y="94645"/>
                    </a:cubicBezTo>
                    <a:cubicBezTo>
                      <a:pt x="504618" y="94645"/>
                      <a:pt x="498296" y="95697"/>
                      <a:pt x="492105" y="97669"/>
                    </a:cubicBezTo>
                    <a:cubicBezTo>
                      <a:pt x="488154" y="98983"/>
                      <a:pt x="483808" y="98326"/>
                      <a:pt x="480383" y="95960"/>
                    </a:cubicBezTo>
                    <a:cubicBezTo>
                      <a:pt x="476959" y="93594"/>
                      <a:pt x="474851" y="89782"/>
                      <a:pt x="474851" y="85575"/>
                    </a:cubicBezTo>
                    <a:cubicBezTo>
                      <a:pt x="473929" y="52318"/>
                      <a:pt x="447061" y="26290"/>
                      <a:pt x="413870" y="26290"/>
                    </a:cubicBezTo>
                    <a:cubicBezTo>
                      <a:pt x="396089" y="26290"/>
                      <a:pt x="379230" y="34046"/>
                      <a:pt x="367508" y="47586"/>
                    </a:cubicBezTo>
                    <a:cubicBezTo>
                      <a:pt x="362766" y="52975"/>
                      <a:pt x="354469" y="53632"/>
                      <a:pt x="348937" y="48900"/>
                    </a:cubicBezTo>
                    <a:cubicBezTo>
                      <a:pt x="343405" y="44168"/>
                      <a:pt x="342878" y="35886"/>
                      <a:pt x="347620" y="30365"/>
                    </a:cubicBezTo>
                    <a:cubicBezTo>
                      <a:pt x="364215" y="11042"/>
                      <a:pt x="388450" y="0"/>
                      <a:pt x="413870" y="0"/>
                    </a:cubicBezTo>
                    <a:close/>
                    <a:moveTo>
                      <a:pt x="184614" y="0"/>
                    </a:moveTo>
                    <a:cubicBezTo>
                      <a:pt x="206473" y="0"/>
                      <a:pt x="227015" y="8020"/>
                      <a:pt x="242948" y="22352"/>
                    </a:cubicBezTo>
                    <a:cubicBezTo>
                      <a:pt x="258881" y="8020"/>
                      <a:pt x="279554" y="0"/>
                      <a:pt x="301413" y="0"/>
                    </a:cubicBezTo>
                    <a:cubicBezTo>
                      <a:pt x="308656" y="0"/>
                      <a:pt x="314581" y="5917"/>
                      <a:pt x="314581" y="13148"/>
                    </a:cubicBezTo>
                    <a:cubicBezTo>
                      <a:pt x="314581" y="20380"/>
                      <a:pt x="308656" y="26296"/>
                      <a:pt x="301413" y="26296"/>
                    </a:cubicBezTo>
                    <a:cubicBezTo>
                      <a:pt x="282583" y="26296"/>
                      <a:pt x="265070" y="34842"/>
                      <a:pt x="253350" y="49700"/>
                    </a:cubicBezTo>
                    <a:cubicBezTo>
                      <a:pt x="250848" y="52855"/>
                      <a:pt x="247030" y="54696"/>
                      <a:pt x="242948" y="54696"/>
                    </a:cubicBezTo>
                    <a:cubicBezTo>
                      <a:pt x="238866" y="54696"/>
                      <a:pt x="235047" y="52855"/>
                      <a:pt x="232677" y="49700"/>
                    </a:cubicBezTo>
                    <a:cubicBezTo>
                      <a:pt x="220957" y="34842"/>
                      <a:pt x="203444" y="26296"/>
                      <a:pt x="184614" y="26296"/>
                    </a:cubicBezTo>
                    <a:cubicBezTo>
                      <a:pt x="151299" y="26296"/>
                      <a:pt x="124568" y="52329"/>
                      <a:pt x="123647" y="85594"/>
                    </a:cubicBezTo>
                    <a:cubicBezTo>
                      <a:pt x="123515" y="89801"/>
                      <a:pt x="121408" y="93614"/>
                      <a:pt x="117984" y="95981"/>
                    </a:cubicBezTo>
                    <a:cubicBezTo>
                      <a:pt x="114561" y="98348"/>
                      <a:pt x="110347" y="99005"/>
                      <a:pt x="106397" y="97690"/>
                    </a:cubicBezTo>
                    <a:cubicBezTo>
                      <a:pt x="100208" y="95718"/>
                      <a:pt x="93755" y="94666"/>
                      <a:pt x="87435" y="94666"/>
                    </a:cubicBezTo>
                    <a:cubicBezTo>
                      <a:pt x="53725" y="94666"/>
                      <a:pt x="26336" y="122014"/>
                      <a:pt x="26336" y="155673"/>
                    </a:cubicBezTo>
                    <a:cubicBezTo>
                      <a:pt x="26336" y="173029"/>
                      <a:pt x="33841" y="189727"/>
                      <a:pt x="47009" y="201297"/>
                    </a:cubicBezTo>
                    <a:cubicBezTo>
                      <a:pt x="49775" y="203795"/>
                      <a:pt x="51355" y="207345"/>
                      <a:pt x="51355" y="211158"/>
                    </a:cubicBezTo>
                    <a:cubicBezTo>
                      <a:pt x="51355" y="214840"/>
                      <a:pt x="49775" y="218521"/>
                      <a:pt x="47009" y="221019"/>
                    </a:cubicBezTo>
                    <a:cubicBezTo>
                      <a:pt x="33841" y="232590"/>
                      <a:pt x="26336" y="249156"/>
                      <a:pt x="26336" y="266512"/>
                    </a:cubicBezTo>
                    <a:cubicBezTo>
                      <a:pt x="26336" y="300171"/>
                      <a:pt x="53725" y="327519"/>
                      <a:pt x="87435" y="327519"/>
                    </a:cubicBezTo>
                    <a:cubicBezTo>
                      <a:pt x="93755" y="327519"/>
                      <a:pt x="100208" y="326467"/>
                      <a:pt x="106397" y="324495"/>
                    </a:cubicBezTo>
                    <a:cubicBezTo>
                      <a:pt x="113244" y="322260"/>
                      <a:pt x="120750" y="326073"/>
                      <a:pt x="122988" y="332910"/>
                    </a:cubicBezTo>
                    <a:cubicBezTo>
                      <a:pt x="125227" y="339878"/>
                      <a:pt x="121408" y="347241"/>
                      <a:pt x="114561" y="349476"/>
                    </a:cubicBezTo>
                    <a:cubicBezTo>
                      <a:pt x="105738" y="352369"/>
                      <a:pt x="96521" y="353815"/>
                      <a:pt x="87435" y="353815"/>
                    </a:cubicBezTo>
                    <a:cubicBezTo>
                      <a:pt x="39240" y="353815"/>
                      <a:pt x="0" y="314634"/>
                      <a:pt x="0" y="266512"/>
                    </a:cubicBezTo>
                    <a:cubicBezTo>
                      <a:pt x="0" y="246264"/>
                      <a:pt x="7111" y="226673"/>
                      <a:pt x="20015" y="211158"/>
                    </a:cubicBezTo>
                    <a:cubicBezTo>
                      <a:pt x="7111" y="195644"/>
                      <a:pt x="0" y="176053"/>
                      <a:pt x="0" y="155673"/>
                    </a:cubicBezTo>
                    <a:cubicBezTo>
                      <a:pt x="0" y="107551"/>
                      <a:pt x="39240" y="68370"/>
                      <a:pt x="87435" y="68370"/>
                    </a:cubicBezTo>
                    <a:cubicBezTo>
                      <a:pt x="91385" y="68370"/>
                      <a:pt x="95204" y="68633"/>
                      <a:pt x="99154" y="69159"/>
                    </a:cubicBezTo>
                    <a:cubicBezTo>
                      <a:pt x="102578" y="52461"/>
                      <a:pt x="111005" y="36946"/>
                      <a:pt x="123647" y="24850"/>
                    </a:cubicBezTo>
                    <a:cubicBezTo>
                      <a:pt x="139975" y="8809"/>
                      <a:pt x="161702" y="0"/>
                      <a:pt x="184614" y="0"/>
                    </a:cubicBezTo>
                    <a:close/>
                  </a:path>
                </a:pathLst>
              </a:custGeom>
              <a:solidFill>
                <a:srgbClr val="5EE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63" name="iş1ïďè">
                <a:extLst>
                  <a:ext uri="{FF2B5EF4-FFF2-40B4-BE49-F238E27FC236}">
                    <a16:creationId xmlns:a16="http://schemas.microsoft.com/office/drawing/2014/main" id="{FC607553-A2A5-4754-8F89-8F4D222338EF}"/>
                  </a:ext>
                </a:extLst>
              </p:cNvPr>
              <p:cNvSpPr/>
              <p:nvPr/>
            </p:nvSpPr>
            <p:spPr bwMode="auto">
              <a:xfrm>
                <a:off x="5342669" y="502444"/>
                <a:ext cx="3224335" cy="3254375"/>
              </a:xfrm>
              <a:custGeom>
                <a:avLst/>
                <a:gdLst>
                  <a:gd name="connsiteX0" fmla="*/ 120742 w 598395"/>
                  <a:gd name="connsiteY0" fmla="*/ 519009 h 603970"/>
                  <a:gd name="connsiteX1" fmla="*/ 133907 w 598395"/>
                  <a:gd name="connsiteY1" fmla="*/ 532161 h 603970"/>
                  <a:gd name="connsiteX2" fmla="*/ 120742 w 598395"/>
                  <a:gd name="connsiteY2" fmla="*/ 545313 h 603970"/>
                  <a:gd name="connsiteX3" fmla="*/ 90332 w 598395"/>
                  <a:gd name="connsiteY3" fmla="*/ 561490 h 603970"/>
                  <a:gd name="connsiteX4" fmla="*/ 120742 w 598395"/>
                  <a:gd name="connsiteY4" fmla="*/ 577666 h 603970"/>
                  <a:gd name="connsiteX5" fmla="*/ 151284 w 598395"/>
                  <a:gd name="connsiteY5" fmla="*/ 561490 h 603970"/>
                  <a:gd name="connsiteX6" fmla="*/ 164449 w 598395"/>
                  <a:gd name="connsiteY6" fmla="*/ 548338 h 603970"/>
                  <a:gd name="connsiteX7" fmla="*/ 177613 w 598395"/>
                  <a:gd name="connsiteY7" fmla="*/ 561490 h 603970"/>
                  <a:gd name="connsiteX8" fmla="*/ 120742 w 598395"/>
                  <a:gd name="connsiteY8" fmla="*/ 603970 h 603970"/>
                  <a:gd name="connsiteX9" fmla="*/ 64003 w 598395"/>
                  <a:gd name="connsiteY9" fmla="*/ 561490 h 603970"/>
                  <a:gd name="connsiteX10" fmla="*/ 120742 w 598395"/>
                  <a:gd name="connsiteY10" fmla="*/ 519009 h 603970"/>
                  <a:gd name="connsiteX11" fmla="*/ 223733 w 598395"/>
                  <a:gd name="connsiteY11" fmla="*/ 467886 h 603970"/>
                  <a:gd name="connsiteX12" fmla="*/ 185812 w 598395"/>
                  <a:gd name="connsiteY12" fmla="*/ 484710 h 603970"/>
                  <a:gd name="connsiteX13" fmla="*/ 223733 w 598395"/>
                  <a:gd name="connsiteY13" fmla="*/ 501402 h 603970"/>
                  <a:gd name="connsiteX14" fmla="*/ 261785 w 598395"/>
                  <a:gd name="connsiteY14" fmla="*/ 484710 h 603970"/>
                  <a:gd name="connsiteX15" fmla="*/ 223733 w 598395"/>
                  <a:gd name="connsiteY15" fmla="*/ 467886 h 603970"/>
                  <a:gd name="connsiteX16" fmla="*/ 223733 w 598395"/>
                  <a:gd name="connsiteY16" fmla="*/ 441599 h 603970"/>
                  <a:gd name="connsiteX17" fmla="*/ 288119 w 598395"/>
                  <a:gd name="connsiteY17" fmla="*/ 484710 h 603970"/>
                  <a:gd name="connsiteX18" fmla="*/ 223733 w 598395"/>
                  <a:gd name="connsiteY18" fmla="*/ 527689 h 603970"/>
                  <a:gd name="connsiteX19" fmla="*/ 159478 w 598395"/>
                  <a:gd name="connsiteY19" fmla="*/ 484710 h 603970"/>
                  <a:gd name="connsiteX20" fmla="*/ 223733 w 598395"/>
                  <a:gd name="connsiteY20" fmla="*/ 441599 h 603970"/>
                  <a:gd name="connsiteX21" fmla="*/ 585226 w 598395"/>
                  <a:gd name="connsiteY21" fmla="*/ 253330 h 603970"/>
                  <a:gd name="connsiteX22" fmla="*/ 598395 w 598395"/>
                  <a:gd name="connsiteY22" fmla="*/ 266476 h 603970"/>
                  <a:gd name="connsiteX23" fmla="*/ 511086 w 598395"/>
                  <a:gd name="connsiteY23" fmla="*/ 353764 h 603970"/>
                  <a:gd name="connsiteX24" fmla="*/ 499366 w 598395"/>
                  <a:gd name="connsiteY24" fmla="*/ 352976 h 603970"/>
                  <a:gd name="connsiteX25" fmla="*/ 474872 w 598395"/>
                  <a:gd name="connsiteY25" fmla="*/ 397409 h 603970"/>
                  <a:gd name="connsiteX26" fmla="*/ 413900 w 598395"/>
                  <a:gd name="connsiteY26" fmla="*/ 422123 h 603970"/>
                  <a:gd name="connsiteX27" fmla="*/ 357670 w 598395"/>
                  <a:gd name="connsiteY27" fmla="*/ 401615 h 603970"/>
                  <a:gd name="connsiteX28" fmla="*/ 301439 w 598395"/>
                  <a:gd name="connsiteY28" fmla="*/ 422123 h 603970"/>
                  <a:gd name="connsiteX29" fmla="*/ 242970 w 598395"/>
                  <a:gd name="connsiteY29" fmla="*/ 399775 h 603970"/>
                  <a:gd name="connsiteX30" fmla="*/ 184632 w 598395"/>
                  <a:gd name="connsiteY30" fmla="*/ 422123 h 603970"/>
                  <a:gd name="connsiteX31" fmla="*/ 135512 w 598395"/>
                  <a:gd name="connsiteY31" fmla="*/ 407137 h 603970"/>
                  <a:gd name="connsiteX32" fmla="*/ 132088 w 598395"/>
                  <a:gd name="connsiteY32" fmla="*/ 388864 h 603970"/>
                  <a:gd name="connsiteX33" fmla="*/ 150393 w 598395"/>
                  <a:gd name="connsiteY33" fmla="*/ 385446 h 603970"/>
                  <a:gd name="connsiteX34" fmla="*/ 184632 w 598395"/>
                  <a:gd name="connsiteY34" fmla="*/ 395831 h 603970"/>
                  <a:gd name="connsiteX35" fmla="*/ 232698 w 598395"/>
                  <a:gd name="connsiteY35" fmla="*/ 372432 h 603970"/>
                  <a:gd name="connsiteX36" fmla="*/ 242970 w 598395"/>
                  <a:gd name="connsiteY36" fmla="*/ 367436 h 603970"/>
                  <a:gd name="connsiteX37" fmla="*/ 253373 w 598395"/>
                  <a:gd name="connsiteY37" fmla="*/ 372432 h 603970"/>
                  <a:gd name="connsiteX38" fmla="*/ 301439 w 598395"/>
                  <a:gd name="connsiteY38" fmla="*/ 395831 h 603970"/>
                  <a:gd name="connsiteX39" fmla="*/ 347661 w 598395"/>
                  <a:gd name="connsiteY39" fmla="*/ 374666 h 603970"/>
                  <a:gd name="connsiteX40" fmla="*/ 357670 w 598395"/>
                  <a:gd name="connsiteY40" fmla="*/ 370065 h 603970"/>
                  <a:gd name="connsiteX41" fmla="*/ 367546 w 598395"/>
                  <a:gd name="connsiteY41" fmla="*/ 374666 h 603970"/>
                  <a:gd name="connsiteX42" fmla="*/ 413900 w 598395"/>
                  <a:gd name="connsiteY42" fmla="*/ 395831 h 603970"/>
                  <a:gd name="connsiteX43" fmla="*/ 474872 w 598395"/>
                  <a:gd name="connsiteY43" fmla="*/ 336543 h 603970"/>
                  <a:gd name="connsiteX44" fmla="*/ 480403 w 598395"/>
                  <a:gd name="connsiteY44" fmla="*/ 326158 h 603970"/>
                  <a:gd name="connsiteX45" fmla="*/ 492123 w 598395"/>
                  <a:gd name="connsiteY45" fmla="*/ 324449 h 603970"/>
                  <a:gd name="connsiteX46" fmla="*/ 511086 w 598395"/>
                  <a:gd name="connsiteY46" fmla="*/ 327473 h 603970"/>
                  <a:gd name="connsiteX47" fmla="*/ 572058 w 598395"/>
                  <a:gd name="connsiteY47" fmla="*/ 266476 h 603970"/>
                  <a:gd name="connsiteX48" fmla="*/ 585226 w 598395"/>
                  <a:gd name="connsiteY48" fmla="*/ 253330 h 603970"/>
                  <a:gd name="connsiteX49" fmla="*/ 413870 w 598395"/>
                  <a:gd name="connsiteY49" fmla="*/ 0 h 603970"/>
                  <a:gd name="connsiteX50" fmla="*/ 474851 w 598395"/>
                  <a:gd name="connsiteY50" fmla="*/ 24844 h 603970"/>
                  <a:gd name="connsiteX51" fmla="*/ 499349 w 598395"/>
                  <a:gd name="connsiteY51" fmla="*/ 69144 h 603970"/>
                  <a:gd name="connsiteX52" fmla="*/ 511071 w 598395"/>
                  <a:gd name="connsiteY52" fmla="*/ 68355 h 603970"/>
                  <a:gd name="connsiteX53" fmla="*/ 598395 w 598395"/>
                  <a:gd name="connsiteY53" fmla="*/ 155639 h 603970"/>
                  <a:gd name="connsiteX54" fmla="*/ 568892 w 598395"/>
                  <a:gd name="connsiteY54" fmla="*/ 220971 h 603970"/>
                  <a:gd name="connsiteX55" fmla="*/ 560199 w 598395"/>
                  <a:gd name="connsiteY55" fmla="*/ 224257 h 603970"/>
                  <a:gd name="connsiteX56" fmla="*/ 550321 w 598395"/>
                  <a:gd name="connsiteY56" fmla="*/ 219788 h 603970"/>
                  <a:gd name="connsiteX57" fmla="*/ 551506 w 598395"/>
                  <a:gd name="connsiteY57" fmla="*/ 201253 h 603970"/>
                  <a:gd name="connsiteX58" fmla="*/ 572053 w 598395"/>
                  <a:gd name="connsiteY58" fmla="*/ 155639 h 603970"/>
                  <a:gd name="connsiteX59" fmla="*/ 511071 w 598395"/>
                  <a:gd name="connsiteY59" fmla="*/ 94645 h 603970"/>
                  <a:gd name="connsiteX60" fmla="*/ 492105 w 598395"/>
                  <a:gd name="connsiteY60" fmla="*/ 97669 h 603970"/>
                  <a:gd name="connsiteX61" fmla="*/ 480383 w 598395"/>
                  <a:gd name="connsiteY61" fmla="*/ 95960 h 603970"/>
                  <a:gd name="connsiteX62" fmla="*/ 474851 w 598395"/>
                  <a:gd name="connsiteY62" fmla="*/ 85575 h 603970"/>
                  <a:gd name="connsiteX63" fmla="*/ 413870 w 598395"/>
                  <a:gd name="connsiteY63" fmla="*/ 26290 h 603970"/>
                  <a:gd name="connsiteX64" fmla="*/ 367508 w 598395"/>
                  <a:gd name="connsiteY64" fmla="*/ 47586 h 603970"/>
                  <a:gd name="connsiteX65" fmla="*/ 348937 w 598395"/>
                  <a:gd name="connsiteY65" fmla="*/ 48900 h 603970"/>
                  <a:gd name="connsiteX66" fmla="*/ 347620 w 598395"/>
                  <a:gd name="connsiteY66" fmla="*/ 30365 h 603970"/>
                  <a:gd name="connsiteX67" fmla="*/ 413870 w 598395"/>
                  <a:gd name="connsiteY67" fmla="*/ 0 h 603970"/>
                  <a:gd name="connsiteX68" fmla="*/ 184614 w 598395"/>
                  <a:gd name="connsiteY68" fmla="*/ 0 h 603970"/>
                  <a:gd name="connsiteX69" fmla="*/ 242948 w 598395"/>
                  <a:gd name="connsiteY69" fmla="*/ 22352 h 603970"/>
                  <a:gd name="connsiteX70" fmla="*/ 301413 w 598395"/>
                  <a:gd name="connsiteY70" fmla="*/ 0 h 603970"/>
                  <a:gd name="connsiteX71" fmla="*/ 314581 w 598395"/>
                  <a:gd name="connsiteY71" fmla="*/ 13148 h 603970"/>
                  <a:gd name="connsiteX72" fmla="*/ 301413 w 598395"/>
                  <a:gd name="connsiteY72" fmla="*/ 26296 h 603970"/>
                  <a:gd name="connsiteX73" fmla="*/ 253350 w 598395"/>
                  <a:gd name="connsiteY73" fmla="*/ 49700 h 603970"/>
                  <a:gd name="connsiteX74" fmla="*/ 242948 w 598395"/>
                  <a:gd name="connsiteY74" fmla="*/ 54696 h 603970"/>
                  <a:gd name="connsiteX75" fmla="*/ 232677 w 598395"/>
                  <a:gd name="connsiteY75" fmla="*/ 49700 h 603970"/>
                  <a:gd name="connsiteX76" fmla="*/ 184614 w 598395"/>
                  <a:gd name="connsiteY76" fmla="*/ 26296 h 603970"/>
                  <a:gd name="connsiteX77" fmla="*/ 123647 w 598395"/>
                  <a:gd name="connsiteY77" fmla="*/ 85594 h 603970"/>
                  <a:gd name="connsiteX78" fmla="*/ 117984 w 598395"/>
                  <a:gd name="connsiteY78" fmla="*/ 95981 h 603970"/>
                  <a:gd name="connsiteX79" fmla="*/ 106397 w 598395"/>
                  <a:gd name="connsiteY79" fmla="*/ 97690 h 603970"/>
                  <a:gd name="connsiteX80" fmla="*/ 87435 w 598395"/>
                  <a:gd name="connsiteY80" fmla="*/ 94666 h 603970"/>
                  <a:gd name="connsiteX81" fmla="*/ 26336 w 598395"/>
                  <a:gd name="connsiteY81" fmla="*/ 155673 h 603970"/>
                  <a:gd name="connsiteX82" fmla="*/ 47009 w 598395"/>
                  <a:gd name="connsiteY82" fmla="*/ 201297 h 603970"/>
                  <a:gd name="connsiteX83" fmla="*/ 51355 w 598395"/>
                  <a:gd name="connsiteY83" fmla="*/ 211158 h 603970"/>
                  <a:gd name="connsiteX84" fmla="*/ 47009 w 598395"/>
                  <a:gd name="connsiteY84" fmla="*/ 221019 h 603970"/>
                  <a:gd name="connsiteX85" fmla="*/ 26336 w 598395"/>
                  <a:gd name="connsiteY85" fmla="*/ 266512 h 603970"/>
                  <a:gd name="connsiteX86" fmla="*/ 87435 w 598395"/>
                  <a:gd name="connsiteY86" fmla="*/ 327519 h 603970"/>
                  <a:gd name="connsiteX87" fmla="*/ 106397 w 598395"/>
                  <a:gd name="connsiteY87" fmla="*/ 324495 h 603970"/>
                  <a:gd name="connsiteX88" fmla="*/ 122988 w 598395"/>
                  <a:gd name="connsiteY88" fmla="*/ 332910 h 603970"/>
                  <a:gd name="connsiteX89" fmla="*/ 114561 w 598395"/>
                  <a:gd name="connsiteY89" fmla="*/ 349476 h 603970"/>
                  <a:gd name="connsiteX90" fmla="*/ 87435 w 598395"/>
                  <a:gd name="connsiteY90" fmla="*/ 353815 h 603970"/>
                  <a:gd name="connsiteX91" fmla="*/ 0 w 598395"/>
                  <a:gd name="connsiteY91" fmla="*/ 266512 h 603970"/>
                  <a:gd name="connsiteX92" fmla="*/ 20015 w 598395"/>
                  <a:gd name="connsiteY92" fmla="*/ 211158 h 603970"/>
                  <a:gd name="connsiteX93" fmla="*/ 0 w 598395"/>
                  <a:gd name="connsiteY93" fmla="*/ 155673 h 603970"/>
                  <a:gd name="connsiteX94" fmla="*/ 87435 w 598395"/>
                  <a:gd name="connsiteY94" fmla="*/ 68370 h 603970"/>
                  <a:gd name="connsiteX95" fmla="*/ 99154 w 598395"/>
                  <a:gd name="connsiteY95" fmla="*/ 69159 h 603970"/>
                  <a:gd name="connsiteX96" fmla="*/ 123647 w 598395"/>
                  <a:gd name="connsiteY96" fmla="*/ 24850 h 603970"/>
                  <a:gd name="connsiteX97" fmla="*/ 184614 w 598395"/>
                  <a:gd name="connsiteY97" fmla="*/ 0 h 60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598395" h="603970">
                    <a:moveTo>
                      <a:pt x="120742" y="519009"/>
                    </a:moveTo>
                    <a:cubicBezTo>
                      <a:pt x="127983" y="519009"/>
                      <a:pt x="133907" y="524796"/>
                      <a:pt x="133907" y="532161"/>
                    </a:cubicBezTo>
                    <a:cubicBezTo>
                      <a:pt x="133907" y="539394"/>
                      <a:pt x="127983" y="545313"/>
                      <a:pt x="120742" y="545313"/>
                    </a:cubicBezTo>
                    <a:cubicBezTo>
                      <a:pt x="103365" y="545313"/>
                      <a:pt x="90332" y="553861"/>
                      <a:pt x="90332" y="561490"/>
                    </a:cubicBezTo>
                    <a:cubicBezTo>
                      <a:pt x="90332" y="569118"/>
                      <a:pt x="103365" y="577666"/>
                      <a:pt x="120742" y="577666"/>
                    </a:cubicBezTo>
                    <a:cubicBezTo>
                      <a:pt x="138251" y="577666"/>
                      <a:pt x="151284" y="569118"/>
                      <a:pt x="151284" y="561490"/>
                    </a:cubicBezTo>
                    <a:cubicBezTo>
                      <a:pt x="151284" y="554256"/>
                      <a:pt x="157076" y="548338"/>
                      <a:pt x="164449" y="548338"/>
                    </a:cubicBezTo>
                    <a:cubicBezTo>
                      <a:pt x="171689" y="548338"/>
                      <a:pt x="177613" y="554256"/>
                      <a:pt x="177613" y="561490"/>
                    </a:cubicBezTo>
                    <a:cubicBezTo>
                      <a:pt x="177613" y="585294"/>
                      <a:pt x="152600" y="603970"/>
                      <a:pt x="120742" y="603970"/>
                    </a:cubicBezTo>
                    <a:cubicBezTo>
                      <a:pt x="88884" y="603970"/>
                      <a:pt x="64003" y="585294"/>
                      <a:pt x="64003" y="561490"/>
                    </a:cubicBezTo>
                    <a:cubicBezTo>
                      <a:pt x="64003" y="537685"/>
                      <a:pt x="88884" y="519009"/>
                      <a:pt x="120742" y="519009"/>
                    </a:cubicBezTo>
                    <a:close/>
                    <a:moveTo>
                      <a:pt x="223733" y="467886"/>
                    </a:moveTo>
                    <a:cubicBezTo>
                      <a:pt x="200954" y="467886"/>
                      <a:pt x="185812" y="478007"/>
                      <a:pt x="185812" y="484710"/>
                    </a:cubicBezTo>
                    <a:cubicBezTo>
                      <a:pt x="185812" y="491281"/>
                      <a:pt x="200954" y="501402"/>
                      <a:pt x="223733" y="501402"/>
                    </a:cubicBezTo>
                    <a:cubicBezTo>
                      <a:pt x="246643" y="501402"/>
                      <a:pt x="261785" y="491281"/>
                      <a:pt x="261785" y="484710"/>
                    </a:cubicBezTo>
                    <a:cubicBezTo>
                      <a:pt x="261785" y="478007"/>
                      <a:pt x="246643" y="467886"/>
                      <a:pt x="223733" y="467886"/>
                    </a:cubicBezTo>
                    <a:close/>
                    <a:moveTo>
                      <a:pt x="223733" y="441599"/>
                    </a:moveTo>
                    <a:cubicBezTo>
                      <a:pt x="259810" y="441599"/>
                      <a:pt x="288119" y="460526"/>
                      <a:pt x="288119" y="484710"/>
                    </a:cubicBezTo>
                    <a:cubicBezTo>
                      <a:pt x="288119" y="508762"/>
                      <a:pt x="259810" y="527689"/>
                      <a:pt x="223733" y="527689"/>
                    </a:cubicBezTo>
                    <a:cubicBezTo>
                      <a:pt x="187655" y="527689"/>
                      <a:pt x="159478" y="508762"/>
                      <a:pt x="159478" y="484710"/>
                    </a:cubicBezTo>
                    <a:cubicBezTo>
                      <a:pt x="159478" y="460526"/>
                      <a:pt x="187655" y="441599"/>
                      <a:pt x="223733" y="441599"/>
                    </a:cubicBezTo>
                    <a:close/>
                    <a:moveTo>
                      <a:pt x="585226" y="253330"/>
                    </a:moveTo>
                    <a:cubicBezTo>
                      <a:pt x="592601" y="253330"/>
                      <a:pt x="598395" y="259246"/>
                      <a:pt x="598395" y="266476"/>
                    </a:cubicBezTo>
                    <a:cubicBezTo>
                      <a:pt x="598395" y="314590"/>
                      <a:pt x="559284" y="353764"/>
                      <a:pt x="511086" y="353764"/>
                    </a:cubicBezTo>
                    <a:cubicBezTo>
                      <a:pt x="507135" y="353764"/>
                      <a:pt x="503185" y="353502"/>
                      <a:pt x="499366" y="352976"/>
                    </a:cubicBezTo>
                    <a:cubicBezTo>
                      <a:pt x="495810" y="369802"/>
                      <a:pt x="487382" y="385183"/>
                      <a:pt x="474872" y="397409"/>
                    </a:cubicBezTo>
                    <a:cubicBezTo>
                      <a:pt x="458411" y="413447"/>
                      <a:pt x="436814" y="422123"/>
                      <a:pt x="413900" y="422123"/>
                    </a:cubicBezTo>
                    <a:cubicBezTo>
                      <a:pt x="393094" y="422123"/>
                      <a:pt x="373209" y="414893"/>
                      <a:pt x="357670" y="401615"/>
                    </a:cubicBezTo>
                    <a:cubicBezTo>
                      <a:pt x="341999" y="414893"/>
                      <a:pt x="322114" y="422123"/>
                      <a:pt x="301439" y="422123"/>
                    </a:cubicBezTo>
                    <a:cubicBezTo>
                      <a:pt x="279579" y="422123"/>
                      <a:pt x="258904" y="414235"/>
                      <a:pt x="242970" y="399775"/>
                    </a:cubicBezTo>
                    <a:cubicBezTo>
                      <a:pt x="227035" y="414235"/>
                      <a:pt x="206492" y="422123"/>
                      <a:pt x="184632" y="422123"/>
                    </a:cubicBezTo>
                    <a:cubicBezTo>
                      <a:pt x="166986" y="422123"/>
                      <a:pt x="149998" y="416996"/>
                      <a:pt x="135512" y="407137"/>
                    </a:cubicBezTo>
                    <a:cubicBezTo>
                      <a:pt x="129586" y="403061"/>
                      <a:pt x="128006" y="394911"/>
                      <a:pt x="132088" y="388864"/>
                    </a:cubicBezTo>
                    <a:cubicBezTo>
                      <a:pt x="136171" y="382817"/>
                      <a:pt x="144335" y="381371"/>
                      <a:pt x="150393" y="385446"/>
                    </a:cubicBezTo>
                    <a:cubicBezTo>
                      <a:pt x="160533" y="392282"/>
                      <a:pt x="172253" y="395831"/>
                      <a:pt x="184632" y="395831"/>
                    </a:cubicBezTo>
                    <a:cubicBezTo>
                      <a:pt x="203463" y="395831"/>
                      <a:pt x="220978" y="387418"/>
                      <a:pt x="232698" y="372432"/>
                    </a:cubicBezTo>
                    <a:cubicBezTo>
                      <a:pt x="235068" y="369277"/>
                      <a:pt x="238887" y="367436"/>
                      <a:pt x="242970" y="367436"/>
                    </a:cubicBezTo>
                    <a:cubicBezTo>
                      <a:pt x="247052" y="367436"/>
                      <a:pt x="250871" y="369277"/>
                      <a:pt x="253373" y="372432"/>
                    </a:cubicBezTo>
                    <a:cubicBezTo>
                      <a:pt x="265093" y="387418"/>
                      <a:pt x="282608" y="395831"/>
                      <a:pt x="301439" y="395831"/>
                    </a:cubicBezTo>
                    <a:cubicBezTo>
                      <a:pt x="319085" y="395831"/>
                      <a:pt x="335941" y="388207"/>
                      <a:pt x="347661" y="374666"/>
                    </a:cubicBezTo>
                    <a:cubicBezTo>
                      <a:pt x="350163" y="371774"/>
                      <a:pt x="353719" y="370065"/>
                      <a:pt x="357670" y="370065"/>
                    </a:cubicBezTo>
                    <a:cubicBezTo>
                      <a:pt x="361489" y="370065"/>
                      <a:pt x="365044" y="371774"/>
                      <a:pt x="367546" y="374666"/>
                    </a:cubicBezTo>
                    <a:cubicBezTo>
                      <a:pt x="379266" y="388207"/>
                      <a:pt x="396123" y="395831"/>
                      <a:pt x="413900" y="395831"/>
                    </a:cubicBezTo>
                    <a:cubicBezTo>
                      <a:pt x="447086" y="395831"/>
                      <a:pt x="473950" y="369802"/>
                      <a:pt x="474872" y="336543"/>
                    </a:cubicBezTo>
                    <a:cubicBezTo>
                      <a:pt x="475004" y="332468"/>
                      <a:pt x="476979" y="328656"/>
                      <a:pt x="480403" y="326158"/>
                    </a:cubicBezTo>
                    <a:cubicBezTo>
                      <a:pt x="483827" y="323792"/>
                      <a:pt x="488172" y="323135"/>
                      <a:pt x="492123" y="324449"/>
                    </a:cubicBezTo>
                    <a:cubicBezTo>
                      <a:pt x="498312" y="326421"/>
                      <a:pt x="504633" y="327473"/>
                      <a:pt x="511086" y="327473"/>
                    </a:cubicBezTo>
                    <a:cubicBezTo>
                      <a:pt x="544666" y="327473"/>
                      <a:pt x="572058" y="300129"/>
                      <a:pt x="572058" y="266476"/>
                    </a:cubicBezTo>
                    <a:cubicBezTo>
                      <a:pt x="572058" y="259246"/>
                      <a:pt x="577983" y="253330"/>
                      <a:pt x="585226" y="253330"/>
                    </a:cubicBezTo>
                    <a:close/>
                    <a:moveTo>
                      <a:pt x="413870" y="0"/>
                    </a:moveTo>
                    <a:cubicBezTo>
                      <a:pt x="436787" y="0"/>
                      <a:pt x="458388" y="8807"/>
                      <a:pt x="474851" y="24844"/>
                    </a:cubicBezTo>
                    <a:cubicBezTo>
                      <a:pt x="487364" y="36938"/>
                      <a:pt x="495793" y="52449"/>
                      <a:pt x="499349" y="69144"/>
                    </a:cubicBezTo>
                    <a:cubicBezTo>
                      <a:pt x="503169" y="68618"/>
                      <a:pt x="507120" y="68355"/>
                      <a:pt x="511071" y="68355"/>
                    </a:cubicBezTo>
                    <a:cubicBezTo>
                      <a:pt x="559277" y="68355"/>
                      <a:pt x="598395" y="107528"/>
                      <a:pt x="598395" y="155639"/>
                    </a:cubicBezTo>
                    <a:cubicBezTo>
                      <a:pt x="598395" y="180484"/>
                      <a:pt x="587727" y="204276"/>
                      <a:pt x="568892" y="220971"/>
                    </a:cubicBezTo>
                    <a:cubicBezTo>
                      <a:pt x="566390" y="223074"/>
                      <a:pt x="563360" y="224257"/>
                      <a:pt x="560199" y="224257"/>
                    </a:cubicBezTo>
                    <a:cubicBezTo>
                      <a:pt x="556511" y="224257"/>
                      <a:pt x="552955" y="222680"/>
                      <a:pt x="550321" y="219788"/>
                    </a:cubicBezTo>
                    <a:cubicBezTo>
                      <a:pt x="545579" y="214398"/>
                      <a:pt x="545975" y="206117"/>
                      <a:pt x="551506" y="201253"/>
                    </a:cubicBezTo>
                    <a:cubicBezTo>
                      <a:pt x="564546" y="189685"/>
                      <a:pt x="572053" y="172991"/>
                      <a:pt x="572053" y="155639"/>
                    </a:cubicBezTo>
                    <a:cubicBezTo>
                      <a:pt x="572053" y="121987"/>
                      <a:pt x="544657" y="94645"/>
                      <a:pt x="511071" y="94645"/>
                    </a:cubicBezTo>
                    <a:cubicBezTo>
                      <a:pt x="504618" y="94645"/>
                      <a:pt x="498296" y="95697"/>
                      <a:pt x="492105" y="97669"/>
                    </a:cubicBezTo>
                    <a:cubicBezTo>
                      <a:pt x="488154" y="98983"/>
                      <a:pt x="483808" y="98326"/>
                      <a:pt x="480383" y="95960"/>
                    </a:cubicBezTo>
                    <a:cubicBezTo>
                      <a:pt x="476959" y="93594"/>
                      <a:pt x="474851" y="89782"/>
                      <a:pt x="474851" y="85575"/>
                    </a:cubicBezTo>
                    <a:cubicBezTo>
                      <a:pt x="473929" y="52318"/>
                      <a:pt x="447061" y="26290"/>
                      <a:pt x="413870" y="26290"/>
                    </a:cubicBezTo>
                    <a:cubicBezTo>
                      <a:pt x="396089" y="26290"/>
                      <a:pt x="379230" y="34046"/>
                      <a:pt x="367508" y="47586"/>
                    </a:cubicBezTo>
                    <a:cubicBezTo>
                      <a:pt x="362766" y="52975"/>
                      <a:pt x="354469" y="53632"/>
                      <a:pt x="348937" y="48900"/>
                    </a:cubicBezTo>
                    <a:cubicBezTo>
                      <a:pt x="343405" y="44168"/>
                      <a:pt x="342878" y="35886"/>
                      <a:pt x="347620" y="30365"/>
                    </a:cubicBezTo>
                    <a:cubicBezTo>
                      <a:pt x="364215" y="11042"/>
                      <a:pt x="388450" y="0"/>
                      <a:pt x="413870" y="0"/>
                    </a:cubicBezTo>
                    <a:close/>
                    <a:moveTo>
                      <a:pt x="184614" y="0"/>
                    </a:moveTo>
                    <a:cubicBezTo>
                      <a:pt x="206473" y="0"/>
                      <a:pt x="227015" y="8020"/>
                      <a:pt x="242948" y="22352"/>
                    </a:cubicBezTo>
                    <a:cubicBezTo>
                      <a:pt x="258881" y="8020"/>
                      <a:pt x="279554" y="0"/>
                      <a:pt x="301413" y="0"/>
                    </a:cubicBezTo>
                    <a:cubicBezTo>
                      <a:pt x="308656" y="0"/>
                      <a:pt x="314581" y="5917"/>
                      <a:pt x="314581" y="13148"/>
                    </a:cubicBezTo>
                    <a:cubicBezTo>
                      <a:pt x="314581" y="20380"/>
                      <a:pt x="308656" y="26296"/>
                      <a:pt x="301413" y="26296"/>
                    </a:cubicBezTo>
                    <a:cubicBezTo>
                      <a:pt x="282583" y="26296"/>
                      <a:pt x="265070" y="34842"/>
                      <a:pt x="253350" y="49700"/>
                    </a:cubicBezTo>
                    <a:cubicBezTo>
                      <a:pt x="250848" y="52855"/>
                      <a:pt x="247030" y="54696"/>
                      <a:pt x="242948" y="54696"/>
                    </a:cubicBezTo>
                    <a:cubicBezTo>
                      <a:pt x="238866" y="54696"/>
                      <a:pt x="235047" y="52855"/>
                      <a:pt x="232677" y="49700"/>
                    </a:cubicBezTo>
                    <a:cubicBezTo>
                      <a:pt x="220957" y="34842"/>
                      <a:pt x="203444" y="26296"/>
                      <a:pt x="184614" y="26296"/>
                    </a:cubicBezTo>
                    <a:cubicBezTo>
                      <a:pt x="151299" y="26296"/>
                      <a:pt x="124568" y="52329"/>
                      <a:pt x="123647" y="85594"/>
                    </a:cubicBezTo>
                    <a:cubicBezTo>
                      <a:pt x="123515" y="89801"/>
                      <a:pt x="121408" y="93614"/>
                      <a:pt x="117984" y="95981"/>
                    </a:cubicBezTo>
                    <a:cubicBezTo>
                      <a:pt x="114561" y="98348"/>
                      <a:pt x="110347" y="99005"/>
                      <a:pt x="106397" y="97690"/>
                    </a:cubicBezTo>
                    <a:cubicBezTo>
                      <a:pt x="100208" y="95718"/>
                      <a:pt x="93755" y="94666"/>
                      <a:pt x="87435" y="94666"/>
                    </a:cubicBezTo>
                    <a:cubicBezTo>
                      <a:pt x="53725" y="94666"/>
                      <a:pt x="26336" y="122014"/>
                      <a:pt x="26336" y="155673"/>
                    </a:cubicBezTo>
                    <a:cubicBezTo>
                      <a:pt x="26336" y="173029"/>
                      <a:pt x="33841" y="189727"/>
                      <a:pt x="47009" y="201297"/>
                    </a:cubicBezTo>
                    <a:cubicBezTo>
                      <a:pt x="49775" y="203795"/>
                      <a:pt x="51355" y="207345"/>
                      <a:pt x="51355" y="211158"/>
                    </a:cubicBezTo>
                    <a:cubicBezTo>
                      <a:pt x="51355" y="214840"/>
                      <a:pt x="49775" y="218521"/>
                      <a:pt x="47009" y="221019"/>
                    </a:cubicBezTo>
                    <a:cubicBezTo>
                      <a:pt x="33841" y="232590"/>
                      <a:pt x="26336" y="249156"/>
                      <a:pt x="26336" y="266512"/>
                    </a:cubicBezTo>
                    <a:cubicBezTo>
                      <a:pt x="26336" y="300171"/>
                      <a:pt x="53725" y="327519"/>
                      <a:pt x="87435" y="327519"/>
                    </a:cubicBezTo>
                    <a:cubicBezTo>
                      <a:pt x="93755" y="327519"/>
                      <a:pt x="100208" y="326467"/>
                      <a:pt x="106397" y="324495"/>
                    </a:cubicBezTo>
                    <a:cubicBezTo>
                      <a:pt x="113244" y="322260"/>
                      <a:pt x="120750" y="326073"/>
                      <a:pt x="122988" y="332910"/>
                    </a:cubicBezTo>
                    <a:cubicBezTo>
                      <a:pt x="125227" y="339878"/>
                      <a:pt x="121408" y="347241"/>
                      <a:pt x="114561" y="349476"/>
                    </a:cubicBezTo>
                    <a:cubicBezTo>
                      <a:pt x="105738" y="352369"/>
                      <a:pt x="96521" y="353815"/>
                      <a:pt x="87435" y="353815"/>
                    </a:cubicBezTo>
                    <a:cubicBezTo>
                      <a:pt x="39240" y="353815"/>
                      <a:pt x="0" y="314634"/>
                      <a:pt x="0" y="266512"/>
                    </a:cubicBezTo>
                    <a:cubicBezTo>
                      <a:pt x="0" y="246264"/>
                      <a:pt x="7111" y="226673"/>
                      <a:pt x="20015" y="211158"/>
                    </a:cubicBezTo>
                    <a:cubicBezTo>
                      <a:pt x="7111" y="195644"/>
                      <a:pt x="0" y="176053"/>
                      <a:pt x="0" y="155673"/>
                    </a:cubicBezTo>
                    <a:cubicBezTo>
                      <a:pt x="0" y="107551"/>
                      <a:pt x="39240" y="68370"/>
                      <a:pt x="87435" y="68370"/>
                    </a:cubicBezTo>
                    <a:cubicBezTo>
                      <a:pt x="91385" y="68370"/>
                      <a:pt x="95204" y="68633"/>
                      <a:pt x="99154" y="69159"/>
                    </a:cubicBezTo>
                    <a:cubicBezTo>
                      <a:pt x="102578" y="52461"/>
                      <a:pt x="111005" y="36946"/>
                      <a:pt x="123647" y="24850"/>
                    </a:cubicBezTo>
                    <a:cubicBezTo>
                      <a:pt x="139975" y="8809"/>
                      <a:pt x="161702" y="0"/>
                      <a:pt x="184614" y="0"/>
                    </a:cubicBezTo>
                    <a:close/>
                  </a:path>
                </a:pathLst>
              </a:custGeom>
              <a:solidFill>
                <a:srgbClr val="5EE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64" name="íşḻîdè">
                <a:extLst>
                  <a:ext uri="{FF2B5EF4-FFF2-40B4-BE49-F238E27FC236}">
                    <a16:creationId xmlns:a16="http://schemas.microsoft.com/office/drawing/2014/main" id="{27B1B754-AD48-48AC-A45C-2394125266E2}"/>
                  </a:ext>
                </a:extLst>
              </p:cNvPr>
              <p:cNvSpPr/>
              <p:nvPr/>
            </p:nvSpPr>
            <p:spPr bwMode="auto">
              <a:xfrm>
                <a:off x="2593366" y="697706"/>
                <a:ext cx="7025905" cy="7091363"/>
              </a:xfrm>
              <a:custGeom>
                <a:avLst/>
                <a:gdLst>
                  <a:gd name="connsiteX0" fmla="*/ 120742 w 598395"/>
                  <a:gd name="connsiteY0" fmla="*/ 519009 h 603970"/>
                  <a:gd name="connsiteX1" fmla="*/ 133907 w 598395"/>
                  <a:gd name="connsiteY1" fmla="*/ 532161 h 603970"/>
                  <a:gd name="connsiteX2" fmla="*/ 120742 w 598395"/>
                  <a:gd name="connsiteY2" fmla="*/ 545313 h 603970"/>
                  <a:gd name="connsiteX3" fmla="*/ 90332 w 598395"/>
                  <a:gd name="connsiteY3" fmla="*/ 561490 h 603970"/>
                  <a:gd name="connsiteX4" fmla="*/ 120742 w 598395"/>
                  <a:gd name="connsiteY4" fmla="*/ 577666 h 603970"/>
                  <a:gd name="connsiteX5" fmla="*/ 151284 w 598395"/>
                  <a:gd name="connsiteY5" fmla="*/ 561490 h 603970"/>
                  <a:gd name="connsiteX6" fmla="*/ 164449 w 598395"/>
                  <a:gd name="connsiteY6" fmla="*/ 548338 h 603970"/>
                  <a:gd name="connsiteX7" fmla="*/ 177613 w 598395"/>
                  <a:gd name="connsiteY7" fmla="*/ 561490 h 603970"/>
                  <a:gd name="connsiteX8" fmla="*/ 120742 w 598395"/>
                  <a:gd name="connsiteY8" fmla="*/ 603970 h 603970"/>
                  <a:gd name="connsiteX9" fmla="*/ 64003 w 598395"/>
                  <a:gd name="connsiteY9" fmla="*/ 561490 h 603970"/>
                  <a:gd name="connsiteX10" fmla="*/ 120742 w 598395"/>
                  <a:gd name="connsiteY10" fmla="*/ 519009 h 603970"/>
                  <a:gd name="connsiteX11" fmla="*/ 223733 w 598395"/>
                  <a:gd name="connsiteY11" fmla="*/ 467886 h 603970"/>
                  <a:gd name="connsiteX12" fmla="*/ 185812 w 598395"/>
                  <a:gd name="connsiteY12" fmla="*/ 484710 h 603970"/>
                  <a:gd name="connsiteX13" fmla="*/ 223733 w 598395"/>
                  <a:gd name="connsiteY13" fmla="*/ 501402 h 603970"/>
                  <a:gd name="connsiteX14" fmla="*/ 261785 w 598395"/>
                  <a:gd name="connsiteY14" fmla="*/ 484710 h 603970"/>
                  <a:gd name="connsiteX15" fmla="*/ 223733 w 598395"/>
                  <a:gd name="connsiteY15" fmla="*/ 467886 h 603970"/>
                  <a:gd name="connsiteX16" fmla="*/ 223733 w 598395"/>
                  <a:gd name="connsiteY16" fmla="*/ 441599 h 603970"/>
                  <a:gd name="connsiteX17" fmla="*/ 288119 w 598395"/>
                  <a:gd name="connsiteY17" fmla="*/ 484710 h 603970"/>
                  <a:gd name="connsiteX18" fmla="*/ 223733 w 598395"/>
                  <a:gd name="connsiteY18" fmla="*/ 527689 h 603970"/>
                  <a:gd name="connsiteX19" fmla="*/ 159478 w 598395"/>
                  <a:gd name="connsiteY19" fmla="*/ 484710 h 603970"/>
                  <a:gd name="connsiteX20" fmla="*/ 223733 w 598395"/>
                  <a:gd name="connsiteY20" fmla="*/ 441599 h 603970"/>
                  <a:gd name="connsiteX21" fmla="*/ 585226 w 598395"/>
                  <a:gd name="connsiteY21" fmla="*/ 253330 h 603970"/>
                  <a:gd name="connsiteX22" fmla="*/ 598395 w 598395"/>
                  <a:gd name="connsiteY22" fmla="*/ 266476 h 603970"/>
                  <a:gd name="connsiteX23" fmla="*/ 511086 w 598395"/>
                  <a:gd name="connsiteY23" fmla="*/ 353764 h 603970"/>
                  <a:gd name="connsiteX24" fmla="*/ 499366 w 598395"/>
                  <a:gd name="connsiteY24" fmla="*/ 352976 h 603970"/>
                  <a:gd name="connsiteX25" fmla="*/ 474872 w 598395"/>
                  <a:gd name="connsiteY25" fmla="*/ 397409 h 603970"/>
                  <a:gd name="connsiteX26" fmla="*/ 413900 w 598395"/>
                  <a:gd name="connsiteY26" fmla="*/ 422123 h 603970"/>
                  <a:gd name="connsiteX27" fmla="*/ 357670 w 598395"/>
                  <a:gd name="connsiteY27" fmla="*/ 401615 h 603970"/>
                  <a:gd name="connsiteX28" fmla="*/ 301439 w 598395"/>
                  <a:gd name="connsiteY28" fmla="*/ 422123 h 603970"/>
                  <a:gd name="connsiteX29" fmla="*/ 242970 w 598395"/>
                  <a:gd name="connsiteY29" fmla="*/ 399775 h 603970"/>
                  <a:gd name="connsiteX30" fmla="*/ 184632 w 598395"/>
                  <a:gd name="connsiteY30" fmla="*/ 422123 h 603970"/>
                  <a:gd name="connsiteX31" fmla="*/ 135512 w 598395"/>
                  <a:gd name="connsiteY31" fmla="*/ 407137 h 603970"/>
                  <a:gd name="connsiteX32" fmla="*/ 132088 w 598395"/>
                  <a:gd name="connsiteY32" fmla="*/ 388864 h 603970"/>
                  <a:gd name="connsiteX33" fmla="*/ 150393 w 598395"/>
                  <a:gd name="connsiteY33" fmla="*/ 385446 h 603970"/>
                  <a:gd name="connsiteX34" fmla="*/ 184632 w 598395"/>
                  <a:gd name="connsiteY34" fmla="*/ 395831 h 603970"/>
                  <a:gd name="connsiteX35" fmla="*/ 232698 w 598395"/>
                  <a:gd name="connsiteY35" fmla="*/ 372432 h 603970"/>
                  <a:gd name="connsiteX36" fmla="*/ 242970 w 598395"/>
                  <a:gd name="connsiteY36" fmla="*/ 367436 h 603970"/>
                  <a:gd name="connsiteX37" fmla="*/ 253373 w 598395"/>
                  <a:gd name="connsiteY37" fmla="*/ 372432 h 603970"/>
                  <a:gd name="connsiteX38" fmla="*/ 301439 w 598395"/>
                  <a:gd name="connsiteY38" fmla="*/ 395831 h 603970"/>
                  <a:gd name="connsiteX39" fmla="*/ 347661 w 598395"/>
                  <a:gd name="connsiteY39" fmla="*/ 374666 h 603970"/>
                  <a:gd name="connsiteX40" fmla="*/ 357670 w 598395"/>
                  <a:gd name="connsiteY40" fmla="*/ 370065 h 603970"/>
                  <a:gd name="connsiteX41" fmla="*/ 367546 w 598395"/>
                  <a:gd name="connsiteY41" fmla="*/ 374666 h 603970"/>
                  <a:gd name="connsiteX42" fmla="*/ 413900 w 598395"/>
                  <a:gd name="connsiteY42" fmla="*/ 395831 h 603970"/>
                  <a:gd name="connsiteX43" fmla="*/ 474872 w 598395"/>
                  <a:gd name="connsiteY43" fmla="*/ 336543 h 603970"/>
                  <a:gd name="connsiteX44" fmla="*/ 480403 w 598395"/>
                  <a:gd name="connsiteY44" fmla="*/ 326158 h 603970"/>
                  <a:gd name="connsiteX45" fmla="*/ 492123 w 598395"/>
                  <a:gd name="connsiteY45" fmla="*/ 324449 h 603970"/>
                  <a:gd name="connsiteX46" fmla="*/ 511086 w 598395"/>
                  <a:gd name="connsiteY46" fmla="*/ 327473 h 603970"/>
                  <a:gd name="connsiteX47" fmla="*/ 572058 w 598395"/>
                  <a:gd name="connsiteY47" fmla="*/ 266476 h 603970"/>
                  <a:gd name="connsiteX48" fmla="*/ 585226 w 598395"/>
                  <a:gd name="connsiteY48" fmla="*/ 253330 h 603970"/>
                  <a:gd name="connsiteX49" fmla="*/ 413870 w 598395"/>
                  <a:gd name="connsiteY49" fmla="*/ 0 h 603970"/>
                  <a:gd name="connsiteX50" fmla="*/ 474851 w 598395"/>
                  <a:gd name="connsiteY50" fmla="*/ 24844 h 603970"/>
                  <a:gd name="connsiteX51" fmla="*/ 499349 w 598395"/>
                  <a:gd name="connsiteY51" fmla="*/ 69144 h 603970"/>
                  <a:gd name="connsiteX52" fmla="*/ 511071 w 598395"/>
                  <a:gd name="connsiteY52" fmla="*/ 68355 h 603970"/>
                  <a:gd name="connsiteX53" fmla="*/ 598395 w 598395"/>
                  <a:gd name="connsiteY53" fmla="*/ 155639 h 603970"/>
                  <a:gd name="connsiteX54" fmla="*/ 568892 w 598395"/>
                  <a:gd name="connsiteY54" fmla="*/ 220971 h 603970"/>
                  <a:gd name="connsiteX55" fmla="*/ 560199 w 598395"/>
                  <a:gd name="connsiteY55" fmla="*/ 224257 h 603970"/>
                  <a:gd name="connsiteX56" fmla="*/ 550321 w 598395"/>
                  <a:gd name="connsiteY56" fmla="*/ 219788 h 603970"/>
                  <a:gd name="connsiteX57" fmla="*/ 551506 w 598395"/>
                  <a:gd name="connsiteY57" fmla="*/ 201253 h 603970"/>
                  <a:gd name="connsiteX58" fmla="*/ 572053 w 598395"/>
                  <a:gd name="connsiteY58" fmla="*/ 155639 h 603970"/>
                  <a:gd name="connsiteX59" fmla="*/ 511071 w 598395"/>
                  <a:gd name="connsiteY59" fmla="*/ 94645 h 603970"/>
                  <a:gd name="connsiteX60" fmla="*/ 492105 w 598395"/>
                  <a:gd name="connsiteY60" fmla="*/ 97669 h 603970"/>
                  <a:gd name="connsiteX61" fmla="*/ 480383 w 598395"/>
                  <a:gd name="connsiteY61" fmla="*/ 95960 h 603970"/>
                  <a:gd name="connsiteX62" fmla="*/ 474851 w 598395"/>
                  <a:gd name="connsiteY62" fmla="*/ 85575 h 603970"/>
                  <a:gd name="connsiteX63" fmla="*/ 413870 w 598395"/>
                  <a:gd name="connsiteY63" fmla="*/ 26290 h 603970"/>
                  <a:gd name="connsiteX64" fmla="*/ 367508 w 598395"/>
                  <a:gd name="connsiteY64" fmla="*/ 47586 h 603970"/>
                  <a:gd name="connsiteX65" fmla="*/ 348937 w 598395"/>
                  <a:gd name="connsiteY65" fmla="*/ 48900 h 603970"/>
                  <a:gd name="connsiteX66" fmla="*/ 347620 w 598395"/>
                  <a:gd name="connsiteY66" fmla="*/ 30365 h 603970"/>
                  <a:gd name="connsiteX67" fmla="*/ 413870 w 598395"/>
                  <a:gd name="connsiteY67" fmla="*/ 0 h 603970"/>
                  <a:gd name="connsiteX68" fmla="*/ 184614 w 598395"/>
                  <a:gd name="connsiteY68" fmla="*/ 0 h 603970"/>
                  <a:gd name="connsiteX69" fmla="*/ 242948 w 598395"/>
                  <a:gd name="connsiteY69" fmla="*/ 22352 h 603970"/>
                  <a:gd name="connsiteX70" fmla="*/ 301413 w 598395"/>
                  <a:gd name="connsiteY70" fmla="*/ 0 h 603970"/>
                  <a:gd name="connsiteX71" fmla="*/ 314581 w 598395"/>
                  <a:gd name="connsiteY71" fmla="*/ 13148 h 603970"/>
                  <a:gd name="connsiteX72" fmla="*/ 301413 w 598395"/>
                  <a:gd name="connsiteY72" fmla="*/ 26296 h 603970"/>
                  <a:gd name="connsiteX73" fmla="*/ 253350 w 598395"/>
                  <a:gd name="connsiteY73" fmla="*/ 49700 h 603970"/>
                  <a:gd name="connsiteX74" fmla="*/ 242948 w 598395"/>
                  <a:gd name="connsiteY74" fmla="*/ 54696 h 603970"/>
                  <a:gd name="connsiteX75" fmla="*/ 232677 w 598395"/>
                  <a:gd name="connsiteY75" fmla="*/ 49700 h 603970"/>
                  <a:gd name="connsiteX76" fmla="*/ 184614 w 598395"/>
                  <a:gd name="connsiteY76" fmla="*/ 26296 h 603970"/>
                  <a:gd name="connsiteX77" fmla="*/ 123647 w 598395"/>
                  <a:gd name="connsiteY77" fmla="*/ 85594 h 603970"/>
                  <a:gd name="connsiteX78" fmla="*/ 117984 w 598395"/>
                  <a:gd name="connsiteY78" fmla="*/ 95981 h 603970"/>
                  <a:gd name="connsiteX79" fmla="*/ 106397 w 598395"/>
                  <a:gd name="connsiteY79" fmla="*/ 97690 h 603970"/>
                  <a:gd name="connsiteX80" fmla="*/ 87435 w 598395"/>
                  <a:gd name="connsiteY80" fmla="*/ 94666 h 603970"/>
                  <a:gd name="connsiteX81" fmla="*/ 26336 w 598395"/>
                  <a:gd name="connsiteY81" fmla="*/ 155673 h 603970"/>
                  <a:gd name="connsiteX82" fmla="*/ 47009 w 598395"/>
                  <a:gd name="connsiteY82" fmla="*/ 201297 h 603970"/>
                  <a:gd name="connsiteX83" fmla="*/ 51355 w 598395"/>
                  <a:gd name="connsiteY83" fmla="*/ 211158 h 603970"/>
                  <a:gd name="connsiteX84" fmla="*/ 47009 w 598395"/>
                  <a:gd name="connsiteY84" fmla="*/ 221019 h 603970"/>
                  <a:gd name="connsiteX85" fmla="*/ 26336 w 598395"/>
                  <a:gd name="connsiteY85" fmla="*/ 266512 h 603970"/>
                  <a:gd name="connsiteX86" fmla="*/ 87435 w 598395"/>
                  <a:gd name="connsiteY86" fmla="*/ 327519 h 603970"/>
                  <a:gd name="connsiteX87" fmla="*/ 106397 w 598395"/>
                  <a:gd name="connsiteY87" fmla="*/ 324495 h 603970"/>
                  <a:gd name="connsiteX88" fmla="*/ 122988 w 598395"/>
                  <a:gd name="connsiteY88" fmla="*/ 332910 h 603970"/>
                  <a:gd name="connsiteX89" fmla="*/ 114561 w 598395"/>
                  <a:gd name="connsiteY89" fmla="*/ 349476 h 603970"/>
                  <a:gd name="connsiteX90" fmla="*/ 87435 w 598395"/>
                  <a:gd name="connsiteY90" fmla="*/ 353815 h 603970"/>
                  <a:gd name="connsiteX91" fmla="*/ 0 w 598395"/>
                  <a:gd name="connsiteY91" fmla="*/ 266512 h 603970"/>
                  <a:gd name="connsiteX92" fmla="*/ 20015 w 598395"/>
                  <a:gd name="connsiteY92" fmla="*/ 211158 h 603970"/>
                  <a:gd name="connsiteX93" fmla="*/ 0 w 598395"/>
                  <a:gd name="connsiteY93" fmla="*/ 155673 h 603970"/>
                  <a:gd name="connsiteX94" fmla="*/ 87435 w 598395"/>
                  <a:gd name="connsiteY94" fmla="*/ 68370 h 603970"/>
                  <a:gd name="connsiteX95" fmla="*/ 99154 w 598395"/>
                  <a:gd name="connsiteY95" fmla="*/ 69159 h 603970"/>
                  <a:gd name="connsiteX96" fmla="*/ 123647 w 598395"/>
                  <a:gd name="connsiteY96" fmla="*/ 24850 h 603970"/>
                  <a:gd name="connsiteX97" fmla="*/ 184614 w 598395"/>
                  <a:gd name="connsiteY97" fmla="*/ 0 h 60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598395" h="603970">
                    <a:moveTo>
                      <a:pt x="120742" y="519009"/>
                    </a:moveTo>
                    <a:cubicBezTo>
                      <a:pt x="127983" y="519009"/>
                      <a:pt x="133907" y="524796"/>
                      <a:pt x="133907" y="532161"/>
                    </a:cubicBezTo>
                    <a:cubicBezTo>
                      <a:pt x="133907" y="539394"/>
                      <a:pt x="127983" y="545313"/>
                      <a:pt x="120742" y="545313"/>
                    </a:cubicBezTo>
                    <a:cubicBezTo>
                      <a:pt x="103365" y="545313"/>
                      <a:pt x="90332" y="553861"/>
                      <a:pt x="90332" y="561490"/>
                    </a:cubicBezTo>
                    <a:cubicBezTo>
                      <a:pt x="90332" y="569118"/>
                      <a:pt x="103365" y="577666"/>
                      <a:pt x="120742" y="577666"/>
                    </a:cubicBezTo>
                    <a:cubicBezTo>
                      <a:pt x="138251" y="577666"/>
                      <a:pt x="151284" y="569118"/>
                      <a:pt x="151284" y="561490"/>
                    </a:cubicBezTo>
                    <a:cubicBezTo>
                      <a:pt x="151284" y="554256"/>
                      <a:pt x="157076" y="548338"/>
                      <a:pt x="164449" y="548338"/>
                    </a:cubicBezTo>
                    <a:cubicBezTo>
                      <a:pt x="171689" y="548338"/>
                      <a:pt x="177613" y="554256"/>
                      <a:pt x="177613" y="561490"/>
                    </a:cubicBezTo>
                    <a:cubicBezTo>
                      <a:pt x="177613" y="585294"/>
                      <a:pt x="152600" y="603970"/>
                      <a:pt x="120742" y="603970"/>
                    </a:cubicBezTo>
                    <a:cubicBezTo>
                      <a:pt x="88884" y="603970"/>
                      <a:pt x="64003" y="585294"/>
                      <a:pt x="64003" y="561490"/>
                    </a:cubicBezTo>
                    <a:cubicBezTo>
                      <a:pt x="64003" y="537685"/>
                      <a:pt x="88884" y="519009"/>
                      <a:pt x="120742" y="519009"/>
                    </a:cubicBezTo>
                    <a:close/>
                    <a:moveTo>
                      <a:pt x="223733" y="467886"/>
                    </a:moveTo>
                    <a:cubicBezTo>
                      <a:pt x="200954" y="467886"/>
                      <a:pt x="185812" y="478007"/>
                      <a:pt x="185812" y="484710"/>
                    </a:cubicBezTo>
                    <a:cubicBezTo>
                      <a:pt x="185812" y="491281"/>
                      <a:pt x="200954" y="501402"/>
                      <a:pt x="223733" y="501402"/>
                    </a:cubicBezTo>
                    <a:cubicBezTo>
                      <a:pt x="246643" y="501402"/>
                      <a:pt x="261785" y="491281"/>
                      <a:pt x="261785" y="484710"/>
                    </a:cubicBezTo>
                    <a:cubicBezTo>
                      <a:pt x="261785" y="478007"/>
                      <a:pt x="246643" y="467886"/>
                      <a:pt x="223733" y="467886"/>
                    </a:cubicBezTo>
                    <a:close/>
                    <a:moveTo>
                      <a:pt x="223733" y="441599"/>
                    </a:moveTo>
                    <a:cubicBezTo>
                      <a:pt x="259810" y="441599"/>
                      <a:pt x="288119" y="460526"/>
                      <a:pt x="288119" y="484710"/>
                    </a:cubicBezTo>
                    <a:cubicBezTo>
                      <a:pt x="288119" y="508762"/>
                      <a:pt x="259810" y="527689"/>
                      <a:pt x="223733" y="527689"/>
                    </a:cubicBezTo>
                    <a:cubicBezTo>
                      <a:pt x="187655" y="527689"/>
                      <a:pt x="159478" y="508762"/>
                      <a:pt x="159478" y="484710"/>
                    </a:cubicBezTo>
                    <a:cubicBezTo>
                      <a:pt x="159478" y="460526"/>
                      <a:pt x="187655" y="441599"/>
                      <a:pt x="223733" y="441599"/>
                    </a:cubicBezTo>
                    <a:close/>
                    <a:moveTo>
                      <a:pt x="585226" y="253330"/>
                    </a:moveTo>
                    <a:cubicBezTo>
                      <a:pt x="592601" y="253330"/>
                      <a:pt x="598395" y="259246"/>
                      <a:pt x="598395" y="266476"/>
                    </a:cubicBezTo>
                    <a:cubicBezTo>
                      <a:pt x="598395" y="314590"/>
                      <a:pt x="559284" y="353764"/>
                      <a:pt x="511086" y="353764"/>
                    </a:cubicBezTo>
                    <a:cubicBezTo>
                      <a:pt x="507135" y="353764"/>
                      <a:pt x="503185" y="353502"/>
                      <a:pt x="499366" y="352976"/>
                    </a:cubicBezTo>
                    <a:cubicBezTo>
                      <a:pt x="495810" y="369802"/>
                      <a:pt x="487382" y="385183"/>
                      <a:pt x="474872" y="397409"/>
                    </a:cubicBezTo>
                    <a:cubicBezTo>
                      <a:pt x="458411" y="413447"/>
                      <a:pt x="436814" y="422123"/>
                      <a:pt x="413900" y="422123"/>
                    </a:cubicBezTo>
                    <a:cubicBezTo>
                      <a:pt x="393094" y="422123"/>
                      <a:pt x="373209" y="414893"/>
                      <a:pt x="357670" y="401615"/>
                    </a:cubicBezTo>
                    <a:cubicBezTo>
                      <a:pt x="341999" y="414893"/>
                      <a:pt x="322114" y="422123"/>
                      <a:pt x="301439" y="422123"/>
                    </a:cubicBezTo>
                    <a:cubicBezTo>
                      <a:pt x="279579" y="422123"/>
                      <a:pt x="258904" y="414235"/>
                      <a:pt x="242970" y="399775"/>
                    </a:cubicBezTo>
                    <a:cubicBezTo>
                      <a:pt x="227035" y="414235"/>
                      <a:pt x="206492" y="422123"/>
                      <a:pt x="184632" y="422123"/>
                    </a:cubicBezTo>
                    <a:cubicBezTo>
                      <a:pt x="166986" y="422123"/>
                      <a:pt x="149998" y="416996"/>
                      <a:pt x="135512" y="407137"/>
                    </a:cubicBezTo>
                    <a:cubicBezTo>
                      <a:pt x="129586" y="403061"/>
                      <a:pt x="128006" y="394911"/>
                      <a:pt x="132088" y="388864"/>
                    </a:cubicBezTo>
                    <a:cubicBezTo>
                      <a:pt x="136171" y="382817"/>
                      <a:pt x="144335" y="381371"/>
                      <a:pt x="150393" y="385446"/>
                    </a:cubicBezTo>
                    <a:cubicBezTo>
                      <a:pt x="160533" y="392282"/>
                      <a:pt x="172253" y="395831"/>
                      <a:pt x="184632" y="395831"/>
                    </a:cubicBezTo>
                    <a:cubicBezTo>
                      <a:pt x="203463" y="395831"/>
                      <a:pt x="220978" y="387418"/>
                      <a:pt x="232698" y="372432"/>
                    </a:cubicBezTo>
                    <a:cubicBezTo>
                      <a:pt x="235068" y="369277"/>
                      <a:pt x="238887" y="367436"/>
                      <a:pt x="242970" y="367436"/>
                    </a:cubicBezTo>
                    <a:cubicBezTo>
                      <a:pt x="247052" y="367436"/>
                      <a:pt x="250871" y="369277"/>
                      <a:pt x="253373" y="372432"/>
                    </a:cubicBezTo>
                    <a:cubicBezTo>
                      <a:pt x="265093" y="387418"/>
                      <a:pt x="282608" y="395831"/>
                      <a:pt x="301439" y="395831"/>
                    </a:cubicBezTo>
                    <a:cubicBezTo>
                      <a:pt x="319085" y="395831"/>
                      <a:pt x="335941" y="388207"/>
                      <a:pt x="347661" y="374666"/>
                    </a:cubicBezTo>
                    <a:cubicBezTo>
                      <a:pt x="350163" y="371774"/>
                      <a:pt x="353719" y="370065"/>
                      <a:pt x="357670" y="370065"/>
                    </a:cubicBezTo>
                    <a:cubicBezTo>
                      <a:pt x="361489" y="370065"/>
                      <a:pt x="365044" y="371774"/>
                      <a:pt x="367546" y="374666"/>
                    </a:cubicBezTo>
                    <a:cubicBezTo>
                      <a:pt x="379266" y="388207"/>
                      <a:pt x="396123" y="395831"/>
                      <a:pt x="413900" y="395831"/>
                    </a:cubicBezTo>
                    <a:cubicBezTo>
                      <a:pt x="447086" y="395831"/>
                      <a:pt x="473950" y="369802"/>
                      <a:pt x="474872" y="336543"/>
                    </a:cubicBezTo>
                    <a:cubicBezTo>
                      <a:pt x="475004" y="332468"/>
                      <a:pt x="476979" y="328656"/>
                      <a:pt x="480403" y="326158"/>
                    </a:cubicBezTo>
                    <a:cubicBezTo>
                      <a:pt x="483827" y="323792"/>
                      <a:pt x="488172" y="323135"/>
                      <a:pt x="492123" y="324449"/>
                    </a:cubicBezTo>
                    <a:cubicBezTo>
                      <a:pt x="498312" y="326421"/>
                      <a:pt x="504633" y="327473"/>
                      <a:pt x="511086" y="327473"/>
                    </a:cubicBezTo>
                    <a:cubicBezTo>
                      <a:pt x="544666" y="327473"/>
                      <a:pt x="572058" y="300129"/>
                      <a:pt x="572058" y="266476"/>
                    </a:cubicBezTo>
                    <a:cubicBezTo>
                      <a:pt x="572058" y="259246"/>
                      <a:pt x="577983" y="253330"/>
                      <a:pt x="585226" y="253330"/>
                    </a:cubicBezTo>
                    <a:close/>
                    <a:moveTo>
                      <a:pt x="413870" y="0"/>
                    </a:moveTo>
                    <a:cubicBezTo>
                      <a:pt x="436787" y="0"/>
                      <a:pt x="458388" y="8807"/>
                      <a:pt x="474851" y="24844"/>
                    </a:cubicBezTo>
                    <a:cubicBezTo>
                      <a:pt x="487364" y="36938"/>
                      <a:pt x="495793" y="52449"/>
                      <a:pt x="499349" y="69144"/>
                    </a:cubicBezTo>
                    <a:cubicBezTo>
                      <a:pt x="503169" y="68618"/>
                      <a:pt x="507120" y="68355"/>
                      <a:pt x="511071" y="68355"/>
                    </a:cubicBezTo>
                    <a:cubicBezTo>
                      <a:pt x="559277" y="68355"/>
                      <a:pt x="598395" y="107528"/>
                      <a:pt x="598395" y="155639"/>
                    </a:cubicBezTo>
                    <a:cubicBezTo>
                      <a:pt x="598395" y="180484"/>
                      <a:pt x="587727" y="204276"/>
                      <a:pt x="568892" y="220971"/>
                    </a:cubicBezTo>
                    <a:cubicBezTo>
                      <a:pt x="566390" y="223074"/>
                      <a:pt x="563360" y="224257"/>
                      <a:pt x="560199" y="224257"/>
                    </a:cubicBezTo>
                    <a:cubicBezTo>
                      <a:pt x="556511" y="224257"/>
                      <a:pt x="552955" y="222680"/>
                      <a:pt x="550321" y="219788"/>
                    </a:cubicBezTo>
                    <a:cubicBezTo>
                      <a:pt x="545579" y="214398"/>
                      <a:pt x="545975" y="206117"/>
                      <a:pt x="551506" y="201253"/>
                    </a:cubicBezTo>
                    <a:cubicBezTo>
                      <a:pt x="564546" y="189685"/>
                      <a:pt x="572053" y="172991"/>
                      <a:pt x="572053" y="155639"/>
                    </a:cubicBezTo>
                    <a:cubicBezTo>
                      <a:pt x="572053" y="121987"/>
                      <a:pt x="544657" y="94645"/>
                      <a:pt x="511071" y="94645"/>
                    </a:cubicBezTo>
                    <a:cubicBezTo>
                      <a:pt x="504618" y="94645"/>
                      <a:pt x="498296" y="95697"/>
                      <a:pt x="492105" y="97669"/>
                    </a:cubicBezTo>
                    <a:cubicBezTo>
                      <a:pt x="488154" y="98983"/>
                      <a:pt x="483808" y="98326"/>
                      <a:pt x="480383" y="95960"/>
                    </a:cubicBezTo>
                    <a:cubicBezTo>
                      <a:pt x="476959" y="93594"/>
                      <a:pt x="474851" y="89782"/>
                      <a:pt x="474851" y="85575"/>
                    </a:cubicBezTo>
                    <a:cubicBezTo>
                      <a:pt x="473929" y="52318"/>
                      <a:pt x="447061" y="26290"/>
                      <a:pt x="413870" y="26290"/>
                    </a:cubicBezTo>
                    <a:cubicBezTo>
                      <a:pt x="396089" y="26290"/>
                      <a:pt x="379230" y="34046"/>
                      <a:pt x="367508" y="47586"/>
                    </a:cubicBezTo>
                    <a:cubicBezTo>
                      <a:pt x="362766" y="52975"/>
                      <a:pt x="354469" y="53632"/>
                      <a:pt x="348937" y="48900"/>
                    </a:cubicBezTo>
                    <a:cubicBezTo>
                      <a:pt x="343405" y="44168"/>
                      <a:pt x="342878" y="35886"/>
                      <a:pt x="347620" y="30365"/>
                    </a:cubicBezTo>
                    <a:cubicBezTo>
                      <a:pt x="364215" y="11042"/>
                      <a:pt x="388450" y="0"/>
                      <a:pt x="413870" y="0"/>
                    </a:cubicBezTo>
                    <a:close/>
                    <a:moveTo>
                      <a:pt x="184614" y="0"/>
                    </a:moveTo>
                    <a:cubicBezTo>
                      <a:pt x="206473" y="0"/>
                      <a:pt x="227015" y="8020"/>
                      <a:pt x="242948" y="22352"/>
                    </a:cubicBezTo>
                    <a:cubicBezTo>
                      <a:pt x="258881" y="8020"/>
                      <a:pt x="279554" y="0"/>
                      <a:pt x="301413" y="0"/>
                    </a:cubicBezTo>
                    <a:cubicBezTo>
                      <a:pt x="308656" y="0"/>
                      <a:pt x="314581" y="5917"/>
                      <a:pt x="314581" y="13148"/>
                    </a:cubicBezTo>
                    <a:cubicBezTo>
                      <a:pt x="314581" y="20380"/>
                      <a:pt x="308656" y="26296"/>
                      <a:pt x="301413" y="26296"/>
                    </a:cubicBezTo>
                    <a:cubicBezTo>
                      <a:pt x="282583" y="26296"/>
                      <a:pt x="265070" y="34842"/>
                      <a:pt x="253350" y="49700"/>
                    </a:cubicBezTo>
                    <a:cubicBezTo>
                      <a:pt x="250848" y="52855"/>
                      <a:pt x="247030" y="54696"/>
                      <a:pt x="242948" y="54696"/>
                    </a:cubicBezTo>
                    <a:cubicBezTo>
                      <a:pt x="238866" y="54696"/>
                      <a:pt x="235047" y="52855"/>
                      <a:pt x="232677" y="49700"/>
                    </a:cubicBezTo>
                    <a:cubicBezTo>
                      <a:pt x="220957" y="34842"/>
                      <a:pt x="203444" y="26296"/>
                      <a:pt x="184614" y="26296"/>
                    </a:cubicBezTo>
                    <a:cubicBezTo>
                      <a:pt x="151299" y="26296"/>
                      <a:pt x="124568" y="52329"/>
                      <a:pt x="123647" y="85594"/>
                    </a:cubicBezTo>
                    <a:cubicBezTo>
                      <a:pt x="123515" y="89801"/>
                      <a:pt x="121408" y="93614"/>
                      <a:pt x="117984" y="95981"/>
                    </a:cubicBezTo>
                    <a:cubicBezTo>
                      <a:pt x="114561" y="98348"/>
                      <a:pt x="110347" y="99005"/>
                      <a:pt x="106397" y="97690"/>
                    </a:cubicBezTo>
                    <a:cubicBezTo>
                      <a:pt x="100208" y="95718"/>
                      <a:pt x="93755" y="94666"/>
                      <a:pt x="87435" y="94666"/>
                    </a:cubicBezTo>
                    <a:cubicBezTo>
                      <a:pt x="53725" y="94666"/>
                      <a:pt x="26336" y="122014"/>
                      <a:pt x="26336" y="155673"/>
                    </a:cubicBezTo>
                    <a:cubicBezTo>
                      <a:pt x="26336" y="173029"/>
                      <a:pt x="33841" y="189727"/>
                      <a:pt x="47009" y="201297"/>
                    </a:cubicBezTo>
                    <a:cubicBezTo>
                      <a:pt x="49775" y="203795"/>
                      <a:pt x="51355" y="207345"/>
                      <a:pt x="51355" y="211158"/>
                    </a:cubicBezTo>
                    <a:cubicBezTo>
                      <a:pt x="51355" y="214840"/>
                      <a:pt x="49775" y="218521"/>
                      <a:pt x="47009" y="221019"/>
                    </a:cubicBezTo>
                    <a:cubicBezTo>
                      <a:pt x="33841" y="232590"/>
                      <a:pt x="26336" y="249156"/>
                      <a:pt x="26336" y="266512"/>
                    </a:cubicBezTo>
                    <a:cubicBezTo>
                      <a:pt x="26336" y="300171"/>
                      <a:pt x="53725" y="327519"/>
                      <a:pt x="87435" y="327519"/>
                    </a:cubicBezTo>
                    <a:cubicBezTo>
                      <a:pt x="93755" y="327519"/>
                      <a:pt x="100208" y="326467"/>
                      <a:pt x="106397" y="324495"/>
                    </a:cubicBezTo>
                    <a:cubicBezTo>
                      <a:pt x="113244" y="322260"/>
                      <a:pt x="120750" y="326073"/>
                      <a:pt x="122988" y="332910"/>
                    </a:cubicBezTo>
                    <a:cubicBezTo>
                      <a:pt x="125227" y="339878"/>
                      <a:pt x="121408" y="347241"/>
                      <a:pt x="114561" y="349476"/>
                    </a:cubicBezTo>
                    <a:cubicBezTo>
                      <a:pt x="105738" y="352369"/>
                      <a:pt x="96521" y="353815"/>
                      <a:pt x="87435" y="353815"/>
                    </a:cubicBezTo>
                    <a:cubicBezTo>
                      <a:pt x="39240" y="353815"/>
                      <a:pt x="0" y="314634"/>
                      <a:pt x="0" y="266512"/>
                    </a:cubicBezTo>
                    <a:cubicBezTo>
                      <a:pt x="0" y="246264"/>
                      <a:pt x="7111" y="226673"/>
                      <a:pt x="20015" y="211158"/>
                    </a:cubicBezTo>
                    <a:cubicBezTo>
                      <a:pt x="7111" y="195644"/>
                      <a:pt x="0" y="176053"/>
                      <a:pt x="0" y="155673"/>
                    </a:cubicBezTo>
                    <a:cubicBezTo>
                      <a:pt x="0" y="107551"/>
                      <a:pt x="39240" y="68370"/>
                      <a:pt x="87435" y="68370"/>
                    </a:cubicBezTo>
                    <a:cubicBezTo>
                      <a:pt x="91385" y="68370"/>
                      <a:pt x="95204" y="68633"/>
                      <a:pt x="99154" y="69159"/>
                    </a:cubicBezTo>
                    <a:cubicBezTo>
                      <a:pt x="102578" y="52461"/>
                      <a:pt x="111005" y="36946"/>
                      <a:pt x="123647" y="24850"/>
                    </a:cubicBezTo>
                    <a:cubicBezTo>
                      <a:pt x="139975" y="8809"/>
                      <a:pt x="161702" y="0"/>
                      <a:pt x="184614" y="0"/>
                    </a:cubicBezTo>
                    <a:close/>
                  </a:path>
                </a:pathLst>
              </a:custGeom>
              <a:solidFill>
                <a:srgbClr val="5EE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65" name="îşḻîdè">
                <a:extLst>
                  <a:ext uri="{FF2B5EF4-FFF2-40B4-BE49-F238E27FC236}">
                    <a16:creationId xmlns:a16="http://schemas.microsoft.com/office/drawing/2014/main" id="{5D8ECCCF-28FC-4298-8A82-B80E15112EE3}"/>
                  </a:ext>
                </a:extLst>
              </p:cNvPr>
              <p:cNvSpPr/>
              <p:nvPr/>
            </p:nvSpPr>
            <p:spPr bwMode="auto">
              <a:xfrm>
                <a:off x="3224117" y="1461293"/>
                <a:ext cx="6113654" cy="6170613"/>
              </a:xfrm>
              <a:custGeom>
                <a:avLst/>
                <a:gdLst>
                  <a:gd name="connsiteX0" fmla="*/ 120742 w 598395"/>
                  <a:gd name="connsiteY0" fmla="*/ 519009 h 603970"/>
                  <a:gd name="connsiteX1" fmla="*/ 133907 w 598395"/>
                  <a:gd name="connsiteY1" fmla="*/ 532161 h 603970"/>
                  <a:gd name="connsiteX2" fmla="*/ 120742 w 598395"/>
                  <a:gd name="connsiteY2" fmla="*/ 545313 h 603970"/>
                  <a:gd name="connsiteX3" fmla="*/ 90332 w 598395"/>
                  <a:gd name="connsiteY3" fmla="*/ 561490 h 603970"/>
                  <a:gd name="connsiteX4" fmla="*/ 120742 w 598395"/>
                  <a:gd name="connsiteY4" fmla="*/ 577666 h 603970"/>
                  <a:gd name="connsiteX5" fmla="*/ 151284 w 598395"/>
                  <a:gd name="connsiteY5" fmla="*/ 561490 h 603970"/>
                  <a:gd name="connsiteX6" fmla="*/ 164449 w 598395"/>
                  <a:gd name="connsiteY6" fmla="*/ 548338 h 603970"/>
                  <a:gd name="connsiteX7" fmla="*/ 177613 w 598395"/>
                  <a:gd name="connsiteY7" fmla="*/ 561490 h 603970"/>
                  <a:gd name="connsiteX8" fmla="*/ 120742 w 598395"/>
                  <a:gd name="connsiteY8" fmla="*/ 603970 h 603970"/>
                  <a:gd name="connsiteX9" fmla="*/ 64003 w 598395"/>
                  <a:gd name="connsiteY9" fmla="*/ 561490 h 603970"/>
                  <a:gd name="connsiteX10" fmla="*/ 120742 w 598395"/>
                  <a:gd name="connsiteY10" fmla="*/ 519009 h 603970"/>
                  <a:gd name="connsiteX11" fmla="*/ 223733 w 598395"/>
                  <a:gd name="connsiteY11" fmla="*/ 467886 h 603970"/>
                  <a:gd name="connsiteX12" fmla="*/ 185812 w 598395"/>
                  <a:gd name="connsiteY12" fmla="*/ 484710 h 603970"/>
                  <a:gd name="connsiteX13" fmla="*/ 223733 w 598395"/>
                  <a:gd name="connsiteY13" fmla="*/ 501402 h 603970"/>
                  <a:gd name="connsiteX14" fmla="*/ 261785 w 598395"/>
                  <a:gd name="connsiteY14" fmla="*/ 484710 h 603970"/>
                  <a:gd name="connsiteX15" fmla="*/ 223733 w 598395"/>
                  <a:gd name="connsiteY15" fmla="*/ 467886 h 603970"/>
                  <a:gd name="connsiteX16" fmla="*/ 223733 w 598395"/>
                  <a:gd name="connsiteY16" fmla="*/ 441599 h 603970"/>
                  <a:gd name="connsiteX17" fmla="*/ 288119 w 598395"/>
                  <a:gd name="connsiteY17" fmla="*/ 484710 h 603970"/>
                  <a:gd name="connsiteX18" fmla="*/ 223733 w 598395"/>
                  <a:gd name="connsiteY18" fmla="*/ 527689 h 603970"/>
                  <a:gd name="connsiteX19" fmla="*/ 159478 w 598395"/>
                  <a:gd name="connsiteY19" fmla="*/ 484710 h 603970"/>
                  <a:gd name="connsiteX20" fmla="*/ 223733 w 598395"/>
                  <a:gd name="connsiteY20" fmla="*/ 441599 h 603970"/>
                  <a:gd name="connsiteX21" fmla="*/ 585226 w 598395"/>
                  <a:gd name="connsiteY21" fmla="*/ 253330 h 603970"/>
                  <a:gd name="connsiteX22" fmla="*/ 598395 w 598395"/>
                  <a:gd name="connsiteY22" fmla="*/ 266476 h 603970"/>
                  <a:gd name="connsiteX23" fmla="*/ 511086 w 598395"/>
                  <a:gd name="connsiteY23" fmla="*/ 353764 h 603970"/>
                  <a:gd name="connsiteX24" fmla="*/ 499366 w 598395"/>
                  <a:gd name="connsiteY24" fmla="*/ 352976 h 603970"/>
                  <a:gd name="connsiteX25" fmla="*/ 474872 w 598395"/>
                  <a:gd name="connsiteY25" fmla="*/ 397409 h 603970"/>
                  <a:gd name="connsiteX26" fmla="*/ 413900 w 598395"/>
                  <a:gd name="connsiteY26" fmla="*/ 422123 h 603970"/>
                  <a:gd name="connsiteX27" fmla="*/ 357670 w 598395"/>
                  <a:gd name="connsiteY27" fmla="*/ 401615 h 603970"/>
                  <a:gd name="connsiteX28" fmla="*/ 301439 w 598395"/>
                  <a:gd name="connsiteY28" fmla="*/ 422123 h 603970"/>
                  <a:gd name="connsiteX29" fmla="*/ 242970 w 598395"/>
                  <a:gd name="connsiteY29" fmla="*/ 399775 h 603970"/>
                  <a:gd name="connsiteX30" fmla="*/ 184632 w 598395"/>
                  <a:gd name="connsiteY30" fmla="*/ 422123 h 603970"/>
                  <a:gd name="connsiteX31" fmla="*/ 135512 w 598395"/>
                  <a:gd name="connsiteY31" fmla="*/ 407137 h 603970"/>
                  <a:gd name="connsiteX32" fmla="*/ 132088 w 598395"/>
                  <a:gd name="connsiteY32" fmla="*/ 388864 h 603970"/>
                  <a:gd name="connsiteX33" fmla="*/ 150393 w 598395"/>
                  <a:gd name="connsiteY33" fmla="*/ 385446 h 603970"/>
                  <a:gd name="connsiteX34" fmla="*/ 184632 w 598395"/>
                  <a:gd name="connsiteY34" fmla="*/ 395831 h 603970"/>
                  <a:gd name="connsiteX35" fmla="*/ 232698 w 598395"/>
                  <a:gd name="connsiteY35" fmla="*/ 372432 h 603970"/>
                  <a:gd name="connsiteX36" fmla="*/ 242970 w 598395"/>
                  <a:gd name="connsiteY36" fmla="*/ 367436 h 603970"/>
                  <a:gd name="connsiteX37" fmla="*/ 253373 w 598395"/>
                  <a:gd name="connsiteY37" fmla="*/ 372432 h 603970"/>
                  <a:gd name="connsiteX38" fmla="*/ 301439 w 598395"/>
                  <a:gd name="connsiteY38" fmla="*/ 395831 h 603970"/>
                  <a:gd name="connsiteX39" fmla="*/ 347661 w 598395"/>
                  <a:gd name="connsiteY39" fmla="*/ 374666 h 603970"/>
                  <a:gd name="connsiteX40" fmla="*/ 357670 w 598395"/>
                  <a:gd name="connsiteY40" fmla="*/ 370065 h 603970"/>
                  <a:gd name="connsiteX41" fmla="*/ 367546 w 598395"/>
                  <a:gd name="connsiteY41" fmla="*/ 374666 h 603970"/>
                  <a:gd name="connsiteX42" fmla="*/ 413900 w 598395"/>
                  <a:gd name="connsiteY42" fmla="*/ 395831 h 603970"/>
                  <a:gd name="connsiteX43" fmla="*/ 474872 w 598395"/>
                  <a:gd name="connsiteY43" fmla="*/ 336543 h 603970"/>
                  <a:gd name="connsiteX44" fmla="*/ 480403 w 598395"/>
                  <a:gd name="connsiteY44" fmla="*/ 326158 h 603970"/>
                  <a:gd name="connsiteX45" fmla="*/ 492123 w 598395"/>
                  <a:gd name="connsiteY45" fmla="*/ 324449 h 603970"/>
                  <a:gd name="connsiteX46" fmla="*/ 511086 w 598395"/>
                  <a:gd name="connsiteY46" fmla="*/ 327473 h 603970"/>
                  <a:gd name="connsiteX47" fmla="*/ 572058 w 598395"/>
                  <a:gd name="connsiteY47" fmla="*/ 266476 h 603970"/>
                  <a:gd name="connsiteX48" fmla="*/ 585226 w 598395"/>
                  <a:gd name="connsiteY48" fmla="*/ 253330 h 603970"/>
                  <a:gd name="connsiteX49" fmla="*/ 413870 w 598395"/>
                  <a:gd name="connsiteY49" fmla="*/ 0 h 603970"/>
                  <a:gd name="connsiteX50" fmla="*/ 474851 w 598395"/>
                  <a:gd name="connsiteY50" fmla="*/ 24844 h 603970"/>
                  <a:gd name="connsiteX51" fmla="*/ 499349 w 598395"/>
                  <a:gd name="connsiteY51" fmla="*/ 69144 h 603970"/>
                  <a:gd name="connsiteX52" fmla="*/ 511071 w 598395"/>
                  <a:gd name="connsiteY52" fmla="*/ 68355 h 603970"/>
                  <a:gd name="connsiteX53" fmla="*/ 598395 w 598395"/>
                  <a:gd name="connsiteY53" fmla="*/ 155639 h 603970"/>
                  <a:gd name="connsiteX54" fmla="*/ 568892 w 598395"/>
                  <a:gd name="connsiteY54" fmla="*/ 220971 h 603970"/>
                  <a:gd name="connsiteX55" fmla="*/ 560199 w 598395"/>
                  <a:gd name="connsiteY55" fmla="*/ 224257 h 603970"/>
                  <a:gd name="connsiteX56" fmla="*/ 550321 w 598395"/>
                  <a:gd name="connsiteY56" fmla="*/ 219788 h 603970"/>
                  <a:gd name="connsiteX57" fmla="*/ 551506 w 598395"/>
                  <a:gd name="connsiteY57" fmla="*/ 201253 h 603970"/>
                  <a:gd name="connsiteX58" fmla="*/ 572053 w 598395"/>
                  <a:gd name="connsiteY58" fmla="*/ 155639 h 603970"/>
                  <a:gd name="connsiteX59" fmla="*/ 511071 w 598395"/>
                  <a:gd name="connsiteY59" fmla="*/ 94645 h 603970"/>
                  <a:gd name="connsiteX60" fmla="*/ 492105 w 598395"/>
                  <a:gd name="connsiteY60" fmla="*/ 97669 h 603970"/>
                  <a:gd name="connsiteX61" fmla="*/ 480383 w 598395"/>
                  <a:gd name="connsiteY61" fmla="*/ 95960 h 603970"/>
                  <a:gd name="connsiteX62" fmla="*/ 474851 w 598395"/>
                  <a:gd name="connsiteY62" fmla="*/ 85575 h 603970"/>
                  <a:gd name="connsiteX63" fmla="*/ 413870 w 598395"/>
                  <a:gd name="connsiteY63" fmla="*/ 26290 h 603970"/>
                  <a:gd name="connsiteX64" fmla="*/ 367508 w 598395"/>
                  <a:gd name="connsiteY64" fmla="*/ 47586 h 603970"/>
                  <a:gd name="connsiteX65" fmla="*/ 348937 w 598395"/>
                  <a:gd name="connsiteY65" fmla="*/ 48900 h 603970"/>
                  <a:gd name="connsiteX66" fmla="*/ 347620 w 598395"/>
                  <a:gd name="connsiteY66" fmla="*/ 30365 h 603970"/>
                  <a:gd name="connsiteX67" fmla="*/ 413870 w 598395"/>
                  <a:gd name="connsiteY67" fmla="*/ 0 h 603970"/>
                  <a:gd name="connsiteX68" fmla="*/ 184614 w 598395"/>
                  <a:gd name="connsiteY68" fmla="*/ 0 h 603970"/>
                  <a:gd name="connsiteX69" fmla="*/ 242948 w 598395"/>
                  <a:gd name="connsiteY69" fmla="*/ 22352 h 603970"/>
                  <a:gd name="connsiteX70" fmla="*/ 301413 w 598395"/>
                  <a:gd name="connsiteY70" fmla="*/ 0 h 603970"/>
                  <a:gd name="connsiteX71" fmla="*/ 314581 w 598395"/>
                  <a:gd name="connsiteY71" fmla="*/ 13148 h 603970"/>
                  <a:gd name="connsiteX72" fmla="*/ 301413 w 598395"/>
                  <a:gd name="connsiteY72" fmla="*/ 26296 h 603970"/>
                  <a:gd name="connsiteX73" fmla="*/ 253350 w 598395"/>
                  <a:gd name="connsiteY73" fmla="*/ 49700 h 603970"/>
                  <a:gd name="connsiteX74" fmla="*/ 242948 w 598395"/>
                  <a:gd name="connsiteY74" fmla="*/ 54696 h 603970"/>
                  <a:gd name="connsiteX75" fmla="*/ 232677 w 598395"/>
                  <a:gd name="connsiteY75" fmla="*/ 49700 h 603970"/>
                  <a:gd name="connsiteX76" fmla="*/ 184614 w 598395"/>
                  <a:gd name="connsiteY76" fmla="*/ 26296 h 603970"/>
                  <a:gd name="connsiteX77" fmla="*/ 123647 w 598395"/>
                  <a:gd name="connsiteY77" fmla="*/ 85594 h 603970"/>
                  <a:gd name="connsiteX78" fmla="*/ 117984 w 598395"/>
                  <a:gd name="connsiteY78" fmla="*/ 95981 h 603970"/>
                  <a:gd name="connsiteX79" fmla="*/ 106397 w 598395"/>
                  <a:gd name="connsiteY79" fmla="*/ 97690 h 603970"/>
                  <a:gd name="connsiteX80" fmla="*/ 87435 w 598395"/>
                  <a:gd name="connsiteY80" fmla="*/ 94666 h 603970"/>
                  <a:gd name="connsiteX81" fmla="*/ 26336 w 598395"/>
                  <a:gd name="connsiteY81" fmla="*/ 155673 h 603970"/>
                  <a:gd name="connsiteX82" fmla="*/ 47009 w 598395"/>
                  <a:gd name="connsiteY82" fmla="*/ 201297 h 603970"/>
                  <a:gd name="connsiteX83" fmla="*/ 51355 w 598395"/>
                  <a:gd name="connsiteY83" fmla="*/ 211158 h 603970"/>
                  <a:gd name="connsiteX84" fmla="*/ 47009 w 598395"/>
                  <a:gd name="connsiteY84" fmla="*/ 221019 h 603970"/>
                  <a:gd name="connsiteX85" fmla="*/ 26336 w 598395"/>
                  <a:gd name="connsiteY85" fmla="*/ 266512 h 603970"/>
                  <a:gd name="connsiteX86" fmla="*/ 87435 w 598395"/>
                  <a:gd name="connsiteY86" fmla="*/ 327519 h 603970"/>
                  <a:gd name="connsiteX87" fmla="*/ 106397 w 598395"/>
                  <a:gd name="connsiteY87" fmla="*/ 324495 h 603970"/>
                  <a:gd name="connsiteX88" fmla="*/ 122988 w 598395"/>
                  <a:gd name="connsiteY88" fmla="*/ 332910 h 603970"/>
                  <a:gd name="connsiteX89" fmla="*/ 114561 w 598395"/>
                  <a:gd name="connsiteY89" fmla="*/ 349476 h 603970"/>
                  <a:gd name="connsiteX90" fmla="*/ 87435 w 598395"/>
                  <a:gd name="connsiteY90" fmla="*/ 353815 h 603970"/>
                  <a:gd name="connsiteX91" fmla="*/ 0 w 598395"/>
                  <a:gd name="connsiteY91" fmla="*/ 266512 h 603970"/>
                  <a:gd name="connsiteX92" fmla="*/ 20015 w 598395"/>
                  <a:gd name="connsiteY92" fmla="*/ 211158 h 603970"/>
                  <a:gd name="connsiteX93" fmla="*/ 0 w 598395"/>
                  <a:gd name="connsiteY93" fmla="*/ 155673 h 603970"/>
                  <a:gd name="connsiteX94" fmla="*/ 87435 w 598395"/>
                  <a:gd name="connsiteY94" fmla="*/ 68370 h 603970"/>
                  <a:gd name="connsiteX95" fmla="*/ 99154 w 598395"/>
                  <a:gd name="connsiteY95" fmla="*/ 69159 h 603970"/>
                  <a:gd name="connsiteX96" fmla="*/ 123647 w 598395"/>
                  <a:gd name="connsiteY96" fmla="*/ 24850 h 603970"/>
                  <a:gd name="connsiteX97" fmla="*/ 184614 w 598395"/>
                  <a:gd name="connsiteY97" fmla="*/ 0 h 60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598395" h="603970">
                    <a:moveTo>
                      <a:pt x="120742" y="519009"/>
                    </a:moveTo>
                    <a:cubicBezTo>
                      <a:pt x="127983" y="519009"/>
                      <a:pt x="133907" y="524796"/>
                      <a:pt x="133907" y="532161"/>
                    </a:cubicBezTo>
                    <a:cubicBezTo>
                      <a:pt x="133907" y="539394"/>
                      <a:pt x="127983" y="545313"/>
                      <a:pt x="120742" y="545313"/>
                    </a:cubicBezTo>
                    <a:cubicBezTo>
                      <a:pt x="103365" y="545313"/>
                      <a:pt x="90332" y="553861"/>
                      <a:pt x="90332" y="561490"/>
                    </a:cubicBezTo>
                    <a:cubicBezTo>
                      <a:pt x="90332" y="569118"/>
                      <a:pt x="103365" y="577666"/>
                      <a:pt x="120742" y="577666"/>
                    </a:cubicBezTo>
                    <a:cubicBezTo>
                      <a:pt x="138251" y="577666"/>
                      <a:pt x="151284" y="569118"/>
                      <a:pt x="151284" y="561490"/>
                    </a:cubicBezTo>
                    <a:cubicBezTo>
                      <a:pt x="151284" y="554256"/>
                      <a:pt x="157076" y="548338"/>
                      <a:pt x="164449" y="548338"/>
                    </a:cubicBezTo>
                    <a:cubicBezTo>
                      <a:pt x="171689" y="548338"/>
                      <a:pt x="177613" y="554256"/>
                      <a:pt x="177613" y="561490"/>
                    </a:cubicBezTo>
                    <a:cubicBezTo>
                      <a:pt x="177613" y="585294"/>
                      <a:pt x="152600" y="603970"/>
                      <a:pt x="120742" y="603970"/>
                    </a:cubicBezTo>
                    <a:cubicBezTo>
                      <a:pt x="88884" y="603970"/>
                      <a:pt x="64003" y="585294"/>
                      <a:pt x="64003" y="561490"/>
                    </a:cubicBezTo>
                    <a:cubicBezTo>
                      <a:pt x="64003" y="537685"/>
                      <a:pt x="88884" y="519009"/>
                      <a:pt x="120742" y="519009"/>
                    </a:cubicBezTo>
                    <a:close/>
                    <a:moveTo>
                      <a:pt x="223733" y="467886"/>
                    </a:moveTo>
                    <a:cubicBezTo>
                      <a:pt x="200954" y="467886"/>
                      <a:pt x="185812" y="478007"/>
                      <a:pt x="185812" y="484710"/>
                    </a:cubicBezTo>
                    <a:cubicBezTo>
                      <a:pt x="185812" y="491281"/>
                      <a:pt x="200954" y="501402"/>
                      <a:pt x="223733" y="501402"/>
                    </a:cubicBezTo>
                    <a:cubicBezTo>
                      <a:pt x="246643" y="501402"/>
                      <a:pt x="261785" y="491281"/>
                      <a:pt x="261785" y="484710"/>
                    </a:cubicBezTo>
                    <a:cubicBezTo>
                      <a:pt x="261785" y="478007"/>
                      <a:pt x="246643" y="467886"/>
                      <a:pt x="223733" y="467886"/>
                    </a:cubicBezTo>
                    <a:close/>
                    <a:moveTo>
                      <a:pt x="223733" y="441599"/>
                    </a:moveTo>
                    <a:cubicBezTo>
                      <a:pt x="259810" y="441599"/>
                      <a:pt x="288119" y="460526"/>
                      <a:pt x="288119" y="484710"/>
                    </a:cubicBezTo>
                    <a:cubicBezTo>
                      <a:pt x="288119" y="508762"/>
                      <a:pt x="259810" y="527689"/>
                      <a:pt x="223733" y="527689"/>
                    </a:cubicBezTo>
                    <a:cubicBezTo>
                      <a:pt x="187655" y="527689"/>
                      <a:pt x="159478" y="508762"/>
                      <a:pt x="159478" y="484710"/>
                    </a:cubicBezTo>
                    <a:cubicBezTo>
                      <a:pt x="159478" y="460526"/>
                      <a:pt x="187655" y="441599"/>
                      <a:pt x="223733" y="441599"/>
                    </a:cubicBezTo>
                    <a:close/>
                    <a:moveTo>
                      <a:pt x="585226" y="253330"/>
                    </a:moveTo>
                    <a:cubicBezTo>
                      <a:pt x="592601" y="253330"/>
                      <a:pt x="598395" y="259246"/>
                      <a:pt x="598395" y="266476"/>
                    </a:cubicBezTo>
                    <a:cubicBezTo>
                      <a:pt x="598395" y="314590"/>
                      <a:pt x="559284" y="353764"/>
                      <a:pt x="511086" y="353764"/>
                    </a:cubicBezTo>
                    <a:cubicBezTo>
                      <a:pt x="507135" y="353764"/>
                      <a:pt x="503185" y="353502"/>
                      <a:pt x="499366" y="352976"/>
                    </a:cubicBezTo>
                    <a:cubicBezTo>
                      <a:pt x="495810" y="369802"/>
                      <a:pt x="487382" y="385183"/>
                      <a:pt x="474872" y="397409"/>
                    </a:cubicBezTo>
                    <a:cubicBezTo>
                      <a:pt x="458411" y="413447"/>
                      <a:pt x="436814" y="422123"/>
                      <a:pt x="413900" y="422123"/>
                    </a:cubicBezTo>
                    <a:cubicBezTo>
                      <a:pt x="393094" y="422123"/>
                      <a:pt x="373209" y="414893"/>
                      <a:pt x="357670" y="401615"/>
                    </a:cubicBezTo>
                    <a:cubicBezTo>
                      <a:pt x="341999" y="414893"/>
                      <a:pt x="322114" y="422123"/>
                      <a:pt x="301439" y="422123"/>
                    </a:cubicBezTo>
                    <a:cubicBezTo>
                      <a:pt x="279579" y="422123"/>
                      <a:pt x="258904" y="414235"/>
                      <a:pt x="242970" y="399775"/>
                    </a:cubicBezTo>
                    <a:cubicBezTo>
                      <a:pt x="227035" y="414235"/>
                      <a:pt x="206492" y="422123"/>
                      <a:pt x="184632" y="422123"/>
                    </a:cubicBezTo>
                    <a:cubicBezTo>
                      <a:pt x="166986" y="422123"/>
                      <a:pt x="149998" y="416996"/>
                      <a:pt x="135512" y="407137"/>
                    </a:cubicBezTo>
                    <a:cubicBezTo>
                      <a:pt x="129586" y="403061"/>
                      <a:pt x="128006" y="394911"/>
                      <a:pt x="132088" y="388864"/>
                    </a:cubicBezTo>
                    <a:cubicBezTo>
                      <a:pt x="136171" y="382817"/>
                      <a:pt x="144335" y="381371"/>
                      <a:pt x="150393" y="385446"/>
                    </a:cubicBezTo>
                    <a:cubicBezTo>
                      <a:pt x="160533" y="392282"/>
                      <a:pt x="172253" y="395831"/>
                      <a:pt x="184632" y="395831"/>
                    </a:cubicBezTo>
                    <a:cubicBezTo>
                      <a:pt x="203463" y="395831"/>
                      <a:pt x="220978" y="387418"/>
                      <a:pt x="232698" y="372432"/>
                    </a:cubicBezTo>
                    <a:cubicBezTo>
                      <a:pt x="235068" y="369277"/>
                      <a:pt x="238887" y="367436"/>
                      <a:pt x="242970" y="367436"/>
                    </a:cubicBezTo>
                    <a:cubicBezTo>
                      <a:pt x="247052" y="367436"/>
                      <a:pt x="250871" y="369277"/>
                      <a:pt x="253373" y="372432"/>
                    </a:cubicBezTo>
                    <a:cubicBezTo>
                      <a:pt x="265093" y="387418"/>
                      <a:pt x="282608" y="395831"/>
                      <a:pt x="301439" y="395831"/>
                    </a:cubicBezTo>
                    <a:cubicBezTo>
                      <a:pt x="319085" y="395831"/>
                      <a:pt x="335941" y="388207"/>
                      <a:pt x="347661" y="374666"/>
                    </a:cubicBezTo>
                    <a:cubicBezTo>
                      <a:pt x="350163" y="371774"/>
                      <a:pt x="353719" y="370065"/>
                      <a:pt x="357670" y="370065"/>
                    </a:cubicBezTo>
                    <a:cubicBezTo>
                      <a:pt x="361489" y="370065"/>
                      <a:pt x="365044" y="371774"/>
                      <a:pt x="367546" y="374666"/>
                    </a:cubicBezTo>
                    <a:cubicBezTo>
                      <a:pt x="379266" y="388207"/>
                      <a:pt x="396123" y="395831"/>
                      <a:pt x="413900" y="395831"/>
                    </a:cubicBezTo>
                    <a:cubicBezTo>
                      <a:pt x="447086" y="395831"/>
                      <a:pt x="473950" y="369802"/>
                      <a:pt x="474872" y="336543"/>
                    </a:cubicBezTo>
                    <a:cubicBezTo>
                      <a:pt x="475004" y="332468"/>
                      <a:pt x="476979" y="328656"/>
                      <a:pt x="480403" y="326158"/>
                    </a:cubicBezTo>
                    <a:cubicBezTo>
                      <a:pt x="483827" y="323792"/>
                      <a:pt x="488172" y="323135"/>
                      <a:pt x="492123" y="324449"/>
                    </a:cubicBezTo>
                    <a:cubicBezTo>
                      <a:pt x="498312" y="326421"/>
                      <a:pt x="504633" y="327473"/>
                      <a:pt x="511086" y="327473"/>
                    </a:cubicBezTo>
                    <a:cubicBezTo>
                      <a:pt x="544666" y="327473"/>
                      <a:pt x="572058" y="300129"/>
                      <a:pt x="572058" y="266476"/>
                    </a:cubicBezTo>
                    <a:cubicBezTo>
                      <a:pt x="572058" y="259246"/>
                      <a:pt x="577983" y="253330"/>
                      <a:pt x="585226" y="253330"/>
                    </a:cubicBezTo>
                    <a:close/>
                    <a:moveTo>
                      <a:pt x="413870" y="0"/>
                    </a:moveTo>
                    <a:cubicBezTo>
                      <a:pt x="436787" y="0"/>
                      <a:pt x="458388" y="8807"/>
                      <a:pt x="474851" y="24844"/>
                    </a:cubicBezTo>
                    <a:cubicBezTo>
                      <a:pt x="487364" y="36938"/>
                      <a:pt x="495793" y="52449"/>
                      <a:pt x="499349" y="69144"/>
                    </a:cubicBezTo>
                    <a:cubicBezTo>
                      <a:pt x="503169" y="68618"/>
                      <a:pt x="507120" y="68355"/>
                      <a:pt x="511071" y="68355"/>
                    </a:cubicBezTo>
                    <a:cubicBezTo>
                      <a:pt x="559277" y="68355"/>
                      <a:pt x="598395" y="107528"/>
                      <a:pt x="598395" y="155639"/>
                    </a:cubicBezTo>
                    <a:cubicBezTo>
                      <a:pt x="598395" y="180484"/>
                      <a:pt x="587727" y="204276"/>
                      <a:pt x="568892" y="220971"/>
                    </a:cubicBezTo>
                    <a:cubicBezTo>
                      <a:pt x="566390" y="223074"/>
                      <a:pt x="563360" y="224257"/>
                      <a:pt x="560199" y="224257"/>
                    </a:cubicBezTo>
                    <a:cubicBezTo>
                      <a:pt x="556511" y="224257"/>
                      <a:pt x="552955" y="222680"/>
                      <a:pt x="550321" y="219788"/>
                    </a:cubicBezTo>
                    <a:cubicBezTo>
                      <a:pt x="545579" y="214398"/>
                      <a:pt x="545975" y="206117"/>
                      <a:pt x="551506" y="201253"/>
                    </a:cubicBezTo>
                    <a:cubicBezTo>
                      <a:pt x="564546" y="189685"/>
                      <a:pt x="572053" y="172991"/>
                      <a:pt x="572053" y="155639"/>
                    </a:cubicBezTo>
                    <a:cubicBezTo>
                      <a:pt x="572053" y="121987"/>
                      <a:pt x="544657" y="94645"/>
                      <a:pt x="511071" y="94645"/>
                    </a:cubicBezTo>
                    <a:cubicBezTo>
                      <a:pt x="504618" y="94645"/>
                      <a:pt x="498296" y="95697"/>
                      <a:pt x="492105" y="97669"/>
                    </a:cubicBezTo>
                    <a:cubicBezTo>
                      <a:pt x="488154" y="98983"/>
                      <a:pt x="483808" y="98326"/>
                      <a:pt x="480383" y="95960"/>
                    </a:cubicBezTo>
                    <a:cubicBezTo>
                      <a:pt x="476959" y="93594"/>
                      <a:pt x="474851" y="89782"/>
                      <a:pt x="474851" y="85575"/>
                    </a:cubicBezTo>
                    <a:cubicBezTo>
                      <a:pt x="473929" y="52318"/>
                      <a:pt x="447061" y="26290"/>
                      <a:pt x="413870" y="26290"/>
                    </a:cubicBezTo>
                    <a:cubicBezTo>
                      <a:pt x="396089" y="26290"/>
                      <a:pt x="379230" y="34046"/>
                      <a:pt x="367508" y="47586"/>
                    </a:cubicBezTo>
                    <a:cubicBezTo>
                      <a:pt x="362766" y="52975"/>
                      <a:pt x="354469" y="53632"/>
                      <a:pt x="348937" y="48900"/>
                    </a:cubicBezTo>
                    <a:cubicBezTo>
                      <a:pt x="343405" y="44168"/>
                      <a:pt x="342878" y="35886"/>
                      <a:pt x="347620" y="30365"/>
                    </a:cubicBezTo>
                    <a:cubicBezTo>
                      <a:pt x="364215" y="11042"/>
                      <a:pt x="388450" y="0"/>
                      <a:pt x="413870" y="0"/>
                    </a:cubicBezTo>
                    <a:close/>
                    <a:moveTo>
                      <a:pt x="184614" y="0"/>
                    </a:moveTo>
                    <a:cubicBezTo>
                      <a:pt x="206473" y="0"/>
                      <a:pt x="227015" y="8020"/>
                      <a:pt x="242948" y="22352"/>
                    </a:cubicBezTo>
                    <a:cubicBezTo>
                      <a:pt x="258881" y="8020"/>
                      <a:pt x="279554" y="0"/>
                      <a:pt x="301413" y="0"/>
                    </a:cubicBezTo>
                    <a:cubicBezTo>
                      <a:pt x="308656" y="0"/>
                      <a:pt x="314581" y="5917"/>
                      <a:pt x="314581" y="13148"/>
                    </a:cubicBezTo>
                    <a:cubicBezTo>
                      <a:pt x="314581" y="20380"/>
                      <a:pt x="308656" y="26296"/>
                      <a:pt x="301413" y="26296"/>
                    </a:cubicBezTo>
                    <a:cubicBezTo>
                      <a:pt x="282583" y="26296"/>
                      <a:pt x="265070" y="34842"/>
                      <a:pt x="253350" y="49700"/>
                    </a:cubicBezTo>
                    <a:cubicBezTo>
                      <a:pt x="250848" y="52855"/>
                      <a:pt x="247030" y="54696"/>
                      <a:pt x="242948" y="54696"/>
                    </a:cubicBezTo>
                    <a:cubicBezTo>
                      <a:pt x="238866" y="54696"/>
                      <a:pt x="235047" y="52855"/>
                      <a:pt x="232677" y="49700"/>
                    </a:cubicBezTo>
                    <a:cubicBezTo>
                      <a:pt x="220957" y="34842"/>
                      <a:pt x="203444" y="26296"/>
                      <a:pt x="184614" y="26296"/>
                    </a:cubicBezTo>
                    <a:cubicBezTo>
                      <a:pt x="151299" y="26296"/>
                      <a:pt x="124568" y="52329"/>
                      <a:pt x="123647" y="85594"/>
                    </a:cubicBezTo>
                    <a:cubicBezTo>
                      <a:pt x="123515" y="89801"/>
                      <a:pt x="121408" y="93614"/>
                      <a:pt x="117984" y="95981"/>
                    </a:cubicBezTo>
                    <a:cubicBezTo>
                      <a:pt x="114561" y="98348"/>
                      <a:pt x="110347" y="99005"/>
                      <a:pt x="106397" y="97690"/>
                    </a:cubicBezTo>
                    <a:cubicBezTo>
                      <a:pt x="100208" y="95718"/>
                      <a:pt x="93755" y="94666"/>
                      <a:pt x="87435" y="94666"/>
                    </a:cubicBezTo>
                    <a:cubicBezTo>
                      <a:pt x="53725" y="94666"/>
                      <a:pt x="26336" y="122014"/>
                      <a:pt x="26336" y="155673"/>
                    </a:cubicBezTo>
                    <a:cubicBezTo>
                      <a:pt x="26336" y="173029"/>
                      <a:pt x="33841" y="189727"/>
                      <a:pt x="47009" y="201297"/>
                    </a:cubicBezTo>
                    <a:cubicBezTo>
                      <a:pt x="49775" y="203795"/>
                      <a:pt x="51355" y="207345"/>
                      <a:pt x="51355" y="211158"/>
                    </a:cubicBezTo>
                    <a:cubicBezTo>
                      <a:pt x="51355" y="214840"/>
                      <a:pt x="49775" y="218521"/>
                      <a:pt x="47009" y="221019"/>
                    </a:cubicBezTo>
                    <a:cubicBezTo>
                      <a:pt x="33841" y="232590"/>
                      <a:pt x="26336" y="249156"/>
                      <a:pt x="26336" y="266512"/>
                    </a:cubicBezTo>
                    <a:cubicBezTo>
                      <a:pt x="26336" y="300171"/>
                      <a:pt x="53725" y="327519"/>
                      <a:pt x="87435" y="327519"/>
                    </a:cubicBezTo>
                    <a:cubicBezTo>
                      <a:pt x="93755" y="327519"/>
                      <a:pt x="100208" y="326467"/>
                      <a:pt x="106397" y="324495"/>
                    </a:cubicBezTo>
                    <a:cubicBezTo>
                      <a:pt x="113244" y="322260"/>
                      <a:pt x="120750" y="326073"/>
                      <a:pt x="122988" y="332910"/>
                    </a:cubicBezTo>
                    <a:cubicBezTo>
                      <a:pt x="125227" y="339878"/>
                      <a:pt x="121408" y="347241"/>
                      <a:pt x="114561" y="349476"/>
                    </a:cubicBezTo>
                    <a:cubicBezTo>
                      <a:pt x="105738" y="352369"/>
                      <a:pt x="96521" y="353815"/>
                      <a:pt x="87435" y="353815"/>
                    </a:cubicBezTo>
                    <a:cubicBezTo>
                      <a:pt x="39240" y="353815"/>
                      <a:pt x="0" y="314634"/>
                      <a:pt x="0" y="266512"/>
                    </a:cubicBezTo>
                    <a:cubicBezTo>
                      <a:pt x="0" y="246264"/>
                      <a:pt x="7111" y="226673"/>
                      <a:pt x="20015" y="211158"/>
                    </a:cubicBezTo>
                    <a:cubicBezTo>
                      <a:pt x="7111" y="195644"/>
                      <a:pt x="0" y="176053"/>
                      <a:pt x="0" y="155673"/>
                    </a:cubicBezTo>
                    <a:cubicBezTo>
                      <a:pt x="0" y="107551"/>
                      <a:pt x="39240" y="68370"/>
                      <a:pt x="87435" y="68370"/>
                    </a:cubicBezTo>
                    <a:cubicBezTo>
                      <a:pt x="91385" y="68370"/>
                      <a:pt x="95204" y="68633"/>
                      <a:pt x="99154" y="69159"/>
                    </a:cubicBezTo>
                    <a:cubicBezTo>
                      <a:pt x="102578" y="52461"/>
                      <a:pt x="111005" y="36946"/>
                      <a:pt x="123647" y="24850"/>
                    </a:cubicBezTo>
                    <a:cubicBezTo>
                      <a:pt x="139975" y="8809"/>
                      <a:pt x="161702" y="0"/>
                      <a:pt x="184614" y="0"/>
                    </a:cubicBezTo>
                    <a:close/>
                  </a:path>
                </a:pathLst>
              </a:custGeom>
              <a:solidFill>
                <a:srgbClr val="5EE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2866" name="iŝlíḑe">
              <a:extLst>
                <a:ext uri="{FF2B5EF4-FFF2-40B4-BE49-F238E27FC236}">
                  <a16:creationId xmlns:a16="http://schemas.microsoft.com/office/drawing/2014/main" id="{82ACEE50-1456-4637-B24B-62FC9951F087}"/>
                </a:ext>
              </a:extLst>
            </p:cNvPr>
            <p:cNvSpPr/>
            <p:nvPr/>
          </p:nvSpPr>
          <p:spPr bwMode="auto">
            <a:xfrm>
              <a:off x="8236879" y="2420397"/>
              <a:ext cx="3707200" cy="1944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 smtClean="0"/>
                <a:t>报表格式混乱，看不懂？</a:t>
              </a:r>
              <a:endParaRPr lang="en-US" altLang="zh-CN" sz="1400" dirty="0" smtClean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latin typeface="+mn-ea"/>
                </a:rPr>
                <a:t>报表这么多，怎么找？怎么存？</a:t>
              </a:r>
              <a:endParaRPr lang="en-US" altLang="zh-CN" sz="1400" dirty="0" smtClean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latin typeface="+mn-ea"/>
                </a:rPr>
                <a:t>问题产品生产过程记录，没有？</a:t>
              </a:r>
              <a:endParaRPr lang="en-US" altLang="zh-CN" sz="14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5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F779E-A363-4A63-903C-7E36049E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系统对比</a:t>
            </a:r>
            <a:endParaRPr lang="zh-CN" altLang="en-US" dirty="0"/>
          </a:p>
        </p:txBody>
      </p:sp>
      <p:sp>
        <p:nvSpPr>
          <p:cNvPr id="33" name="下箭头 32"/>
          <p:cNvSpPr/>
          <p:nvPr/>
        </p:nvSpPr>
        <p:spPr>
          <a:xfrm rot="10800000" flipV="1">
            <a:off x="4749550" y="1581518"/>
            <a:ext cx="873211" cy="470448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íṣľîdè">
            <a:extLst>
              <a:ext uri="{FF2B5EF4-FFF2-40B4-BE49-F238E27FC236}">
                <a16:creationId xmlns:a16="http://schemas.microsoft.com/office/drawing/2014/main" id="{5418B78D-7FA3-4212-893D-9C528CD1C715}"/>
              </a:ext>
            </a:extLst>
          </p:cNvPr>
          <p:cNvSpPr txBox="1"/>
          <p:nvPr/>
        </p:nvSpPr>
        <p:spPr bwMode="auto">
          <a:xfrm>
            <a:off x="2779019" y="1542719"/>
            <a:ext cx="1871689" cy="36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200" b="1" dirty="0"/>
              <a:t>无法提供生产原始数据</a:t>
            </a:r>
          </a:p>
        </p:txBody>
      </p:sp>
      <p:sp>
        <p:nvSpPr>
          <p:cNvPr id="48" name="ïsḻíḓe">
            <a:extLst>
              <a:ext uri="{FF2B5EF4-FFF2-40B4-BE49-F238E27FC236}">
                <a16:creationId xmlns:a16="http://schemas.microsoft.com/office/drawing/2014/main" id="{3E67EE89-6570-4900-89C4-2BB7B2CD9602}"/>
              </a:ext>
            </a:extLst>
          </p:cNvPr>
          <p:cNvSpPr txBox="1"/>
          <p:nvPr/>
        </p:nvSpPr>
        <p:spPr bwMode="auto">
          <a:xfrm>
            <a:off x="2779019" y="2056892"/>
            <a:ext cx="1871689" cy="36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200" b="1" dirty="0"/>
              <a:t>质量管理不全面</a:t>
            </a:r>
          </a:p>
        </p:txBody>
      </p:sp>
      <p:sp>
        <p:nvSpPr>
          <p:cNvPr id="49" name="iş1iḍê">
            <a:extLst>
              <a:ext uri="{FF2B5EF4-FFF2-40B4-BE49-F238E27FC236}">
                <a16:creationId xmlns:a16="http://schemas.microsoft.com/office/drawing/2014/main" id="{79B003B9-4875-4123-9113-CCF125DD1703}"/>
              </a:ext>
            </a:extLst>
          </p:cNvPr>
          <p:cNvSpPr txBox="1"/>
          <p:nvPr/>
        </p:nvSpPr>
        <p:spPr bwMode="auto">
          <a:xfrm>
            <a:off x="2779019" y="2566412"/>
            <a:ext cx="1871689" cy="36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200" b="1" dirty="0"/>
              <a:t>生产过程不可控</a:t>
            </a:r>
          </a:p>
        </p:txBody>
      </p:sp>
      <p:sp>
        <p:nvSpPr>
          <p:cNvPr id="50" name="ïṧlïḑè">
            <a:extLst>
              <a:ext uri="{FF2B5EF4-FFF2-40B4-BE49-F238E27FC236}">
                <a16:creationId xmlns:a16="http://schemas.microsoft.com/office/drawing/2014/main" id="{D52DA379-E0A7-477E-A46B-45606917D879}"/>
              </a:ext>
            </a:extLst>
          </p:cNvPr>
          <p:cNvSpPr txBox="1"/>
          <p:nvPr/>
        </p:nvSpPr>
        <p:spPr bwMode="auto">
          <a:xfrm>
            <a:off x="2779019" y="3145745"/>
            <a:ext cx="1871689" cy="36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200" b="1" dirty="0"/>
              <a:t>无数据分析追溯功能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36A4828-D9FA-427A-B9F6-B4516838FD8F}"/>
              </a:ext>
            </a:extLst>
          </p:cNvPr>
          <p:cNvCxnSpPr/>
          <p:nvPr/>
        </p:nvCxnSpPr>
        <p:spPr>
          <a:xfrm>
            <a:off x="2779019" y="1983520"/>
            <a:ext cx="17620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A17A22C-AF39-447E-8093-9D88AEC21EB7}"/>
              </a:ext>
            </a:extLst>
          </p:cNvPr>
          <p:cNvCxnSpPr/>
          <p:nvPr/>
        </p:nvCxnSpPr>
        <p:spPr>
          <a:xfrm>
            <a:off x="2779019" y="2488836"/>
            <a:ext cx="17620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2779019" y="2994132"/>
            <a:ext cx="17620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2773759" y="3578580"/>
            <a:ext cx="17620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íṣḻíde">
            <a:extLst>
              <a:ext uri="{FF2B5EF4-FFF2-40B4-BE49-F238E27FC236}">
                <a16:creationId xmlns:a16="http://schemas.microsoft.com/office/drawing/2014/main" id="{10F54B13-5252-4210-A7D5-BAFCA3C0C07A}"/>
              </a:ext>
            </a:extLst>
          </p:cNvPr>
          <p:cNvSpPr txBox="1"/>
          <p:nvPr/>
        </p:nvSpPr>
        <p:spPr bwMode="auto">
          <a:xfrm>
            <a:off x="5699825" y="3160469"/>
            <a:ext cx="762521" cy="138400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 smtClean="0"/>
              <a:t>产量</a:t>
            </a:r>
            <a:endParaRPr lang="en-US" altLang="zh-CN" sz="2800" b="1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8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 smtClean="0"/>
              <a:t>质量</a:t>
            </a:r>
            <a:endParaRPr lang="en-US" altLang="zh-CN" sz="2800" b="1" dirty="0"/>
          </a:p>
        </p:txBody>
      </p:sp>
      <p:sp>
        <p:nvSpPr>
          <p:cNvPr id="57" name="下箭头 56"/>
          <p:cNvSpPr/>
          <p:nvPr/>
        </p:nvSpPr>
        <p:spPr>
          <a:xfrm flipV="1">
            <a:off x="6680281" y="1581519"/>
            <a:ext cx="873211" cy="4704481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íślïḍé">
            <a:extLst>
              <a:ext uri="{FF2B5EF4-FFF2-40B4-BE49-F238E27FC236}">
                <a16:creationId xmlns:a16="http://schemas.microsoft.com/office/drawing/2014/main" id="{0E81924E-C3F9-4691-A815-931AF4EE2085}"/>
              </a:ext>
            </a:extLst>
          </p:cNvPr>
          <p:cNvSpPr/>
          <p:nvPr/>
        </p:nvSpPr>
        <p:spPr bwMode="auto">
          <a:xfrm>
            <a:off x="479547" y="4029271"/>
            <a:ext cx="2085749" cy="20725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ERP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系统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现场自动化系统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7" name="íṣľîdè">
            <a:extLst>
              <a:ext uri="{FF2B5EF4-FFF2-40B4-BE49-F238E27FC236}">
                <a16:creationId xmlns:a16="http://schemas.microsoft.com/office/drawing/2014/main" id="{5418B78D-7FA3-4212-893D-9C528CD1C715}"/>
              </a:ext>
            </a:extLst>
          </p:cNvPr>
          <p:cNvSpPr txBox="1"/>
          <p:nvPr/>
        </p:nvSpPr>
        <p:spPr bwMode="auto">
          <a:xfrm>
            <a:off x="2750316" y="4209240"/>
            <a:ext cx="1871689" cy="36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200" b="1" dirty="0" smtClean="0">
                <a:solidFill>
                  <a:srgbClr val="404040"/>
                </a:solidFill>
                <a:latin typeface="+mn-ea"/>
              </a:rPr>
              <a:t>ERP</a:t>
            </a:r>
            <a:r>
              <a:rPr lang="zh-CN" altLang="en-US" sz="1200" b="1" dirty="0" smtClean="0">
                <a:solidFill>
                  <a:srgbClr val="404040"/>
                </a:solidFill>
                <a:latin typeface="+mn-ea"/>
              </a:rPr>
              <a:t>系统面向上层</a:t>
            </a:r>
            <a:endParaRPr lang="en-US" altLang="zh-CN" sz="1200" b="1" dirty="0" smtClean="0">
              <a:solidFill>
                <a:srgbClr val="40404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zh-CN" altLang="en-US" sz="1200" b="1" dirty="0" smtClean="0">
                <a:solidFill>
                  <a:srgbClr val="404040"/>
                </a:solidFill>
                <a:latin typeface="+mn-ea"/>
              </a:rPr>
              <a:t>对车间层管理不友好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68" name="ïsḻíḓe">
            <a:extLst>
              <a:ext uri="{FF2B5EF4-FFF2-40B4-BE49-F238E27FC236}">
                <a16:creationId xmlns:a16="http://schemas.microsoft.com/office/drawing/2014/main" id="{3E67EE89-6570-4900-89C4-2BB7B2CD9602}"/>
              </a:ext>
            </a:extLst>
          </p:cNvPr>
          <p:cNvSpPr txBox="1"/>
          <p:nvPr/>
        </p:nvSpPr>
        <p:spPr bwMode="auto">
          <a:xfrm>
            <a:off x="2755576" y="4820606"/>
            <a:ext cx="1871689" cy="36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200" b="1" dirty="0">
                <a:latin typeface="+mn-ea"/>
              </a:rPr>
              <a:t>现场自动化系统面向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zh-CN" altLang="en-US" sz="1200" b="1" dirty="0">
                <a:latin typeface="+mn-ea"/>
              </a:rPr>
              <a:t>现场设备监控和</a:t>
            </a:r>
            <a:r>
              <a:rPr lang="zh-CN" altLang="en-US" sz="1200" b="1" dirty="0" smtClean="0">
                <a:latin typeface="+mn-ea"/>
              </a:rPr>
              <a:t>配置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69" name="iş1iḍê">
            <a:extLst>
              <a:ext uri="{FF2B5EF4-FFF2-40B4-BE49-F238E27FC236}">
                <a16:creationId xmlns:a16="http://schemas.microsoft.com/office/drawing/2014/main" id="{79B003B9-4875-4123-9113-CCF125DD1703}"/>
              </a:ext>
            </a:extLst>
          </p:cNvPr>
          <p:cNvSpPr txBox="1"/>
          <p:nvPr/>
        </p:nvSpPr>
        <p:spPr bwMode="auto">
          <a:xfrm>
            <a:off x="2755576" y="5400462"/>
            <a:ext cx="1871689" cy="36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200" b="1" dirty="0" smtClean="0">
                <a:latin typeface="+mn-ea"/>
              </a:rPr>
              <a:t>ERP</a:t>
            </a:r>
            <a:r>
              <a:rPr lang="zh-CN" altLang="en-US" sz="1200" b="1" dirty="0">
                <a:latin typeface="+mn-ea"/>
              </a:rPr>
              <a:t>系统与现场自动化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zh-CN" altLang="en-US" sz="1200" b="1" dirty="0">
                <a:latin typeface="+mn-ea"/>
              </a:rPr>
              <a:t>系统出现管理“断层”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36A4828-D9FA-427A-B9F6-B4516838FD8F}"/>
              </a:ext>
            </a:extLst>
          </p:cNvPr>
          <p:cNvCxnSpPr/>
          <p:nvPr/>
        </p:nvCxnSpPr>
        <p:spPr>
          <a:xfrm>
            <a:off x="2755576" y="4703274"/>
            <a:ext cx="17620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A17A22C-AF39-447E-8093-9D88AEC21EB7}"/>
              </a:ext>
            </a:extLst>
          </p:cNvPr>
          <p:cNvCxnSpPr/>
          <p:nvPr/>
        </p:nvCxnSpPr>
        <p:spPr>
          <a:xfrm>
            <a:off x="2755576" y="5296510"/>
            <a:ext cx="17620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2755576" y="5872142"/>
            <a:ext cx="17620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íślïḍé">
            <a:extLst>
              <a:ext uri="{FF2B5EF4-FFF2-40B4-BE49-F238E27FC236}">
                <a16:creationId xmlns:a16="http://schemas.microsoft.com/office/drawing/2014/main" id="{0E81924E-C3F9-4691-A815-931AF4EE2085}"/>
              </a:ext>
            </a:extLst>
          </p:cNvPr>
          <p:cNvSpPr/>
          <p:nvPr/>
        </p:nvSpPr>
        <p:spPr bwMode="auto">
          <a:xfrm>
            <a:off x="479547" y="1604654"/>
            <a:ext cx="2085749" cy="20725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自动测试系统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íślïḍé">
            <a:extLst>
              <a:ext uri="{FF2B5EF4-FFF2-40B4-BE49-F238E27FC236}">
                <a16:creationId xmlns:a16="http://schemas.microsoft.com/office/drawing/2014/main" id="{0E81924E-C3F9-4691-A815-931AF4EE2085}"/>
              </a:ext>
            </a:extLst>
          </p:cNvPr>
          <p:cNvSpPr/>
          <p:nvPr/>
        </p:nvSpPr>
        <p:spPr bwMode="auto">
          <a:xfrm>
            <a:off x="9879076" y="3034522"/>
            <a:ext cx="2085749" cy="2072592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MES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管理系统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9" name="íṣľîdè">
            <a:extLst>
              <a:ext uri="{FF2B5EF4-FFF2-40B4-BE49-F238E27FC236}">
                <a16:creationId xmlns:a16="http://schemas.microsoft.com/office/drawing/2014/main" id="{5418B78D-7FA3-4212-893D-9C528CD1C715}"/>
              </a:ext>
            </a:extLst>
          </p:cNvPr>
          <p:cNvSpPr txBox="1"/>
          <p:nvPr/>
        </p:nvSpPr>
        <p:spPr bwMode="auto">
          <a:xfrm>
            <a:off x="7519866" y="2282396"/>
            <a:ext cx="234510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 b="1" dirty="0"/>
              <a:t>提供生产数据管理</a:t>
            </a:r>
          </a:p>
        </p:txBody>
      </p:sp>
      <p:sp>
        <p:nvSpPr>
          <p:cNvPr id="80" name="ïsḻíḓe">
            <a:extLst>
              <a:ext uri="{FF2B5EF4-FFF2-40B4-BE49-F238E27FC236}">
                <a16:creationId xmlns:a16="http://schemas.microsoft.com/office/drawing/2014/main" id="{3E67EE89-6570-4900-89C4-2BB7B2CD9602}"/>
              </a:ext>
            </a:extLst>
          </p:cNvPr>
          <p:cNvSpPr txBox="1"/>
          <p:nvPr/>
        </p:nvSpPr>
        <p:spPr bwMode="auto">
          <a:xfrm>
            <a:off x="7519866" y="2902071"/>
            <a:ext cx="234510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 b="1" dirty="0"/>
              <a:t>质量管理更全面</a:t>
            </a:r>
          </a:p>
        </p:txBody>
      </p:sp>
      <p:sp>
        <p:nvSpPr>
          <p:cNvPr id="81" name="iş1iḍê">
            <a:extLst>
              <a:ext uri="{FF2B5EF4-FFF2-40B4-BE49-F238E27FC236}">
                <a16:creationId xmlns:a16="http://schemas.microsoft.com/office/drawing/2014/main" id="{79B003B9-4875-4123-9113-CCF125DD1703}"/>
              </a:ext>
            </a:extLst>
          </p:cNvPr>
          <p:cNvSpPr txBox="1"/>
          <p:nvPr/>
        </p:nvSpPr>
        <p:spPr bwMode="auto">
          <a:xfrm>
            <a:off x="7519866" y="3525891"/>
            <a:ext cx="234510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 b="1" dirty="0"/>
              <a:t>生产过程可控制</a:t>
            </a:r>
          </a:p>
        </p:txBody>
      </p:sp>
      <p:sp>
        <p:nvSpPr>
          <p:cNvPr id="82" name="ïṧlïḑè">
            <a:extLst>
              <a:ext uri="{FF2B5EF4-FFF2-40B4-BE49-F238E27FC236}">
                <a16:creationId xmlns:a16="http://schemas.microsoft.com/office/drawing/2014/main" id="{D52DA379-E0A7-477E-A46B-45606917D879}"/>
              </a:ext>
            </a:extLst>
          </p:cNvPr>
          <p:cNvSpPr txBox="1"/>
          <p:nvPr/>
        </p:nvSpPr>
        <p:spPr bwMode="auto">
          <a:xfrm>
            <a:off x="7519866" y="4193148"/>
            <a:ext cx="234510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 b="1" dirty="0"/>
              <a:t>全面完整的产品追踪追溯功能</a:t>
            </a: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936A4828-D9FA-427A-B9F6-B4516838FD8F}"/>
              </a:ext>
            </a:extLst>
          </p:cNvPr>
          <p:cNvCxnSpPr/>
          <p:nvPr/>
        </p:nvCxnSpPr>
        <p:spPr>
          <a:xfrm>
            <a:off x="7519865" y="2723197"/>
            <a:ext cx="220775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6A17A22C-AF39-447E-8093-9D88AEC21EB7}"/>
              </a:ext>
            </a:extLst>
          </p:cNvPr>
          <p:cNvCxnSpPr/>
          <p:nvPr/>
        </p:nvCxnSpPr>
        <p:spPr>
          <a:xfrm>
            <a:off x="7519865" y="3334015"/>
            <a:ext cx="220775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7519865" y="3953611"/>
            <a:ext cx="220775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2B56A8F-669B-466E-95B5-D793B2334CA2}"/>
              </a:ext>
            </a:extLst>
          </p:cNvPr>
          <p:cNvCxnSpPr/>
          <p:nvPr/>
        </p:nvCxnSpPr>
        <p:spPr>
          <a:xfrm>
            <a:off x="7514605" y="4625983"/>
            <a:ext cx="220775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íṣľîdè">
            <a:extLst>
              <a:ext uri="{FF2B5EF4-FFF2-40B4-BE49-F238E27FC236}">
                <a16:creationId xmlns:a16="http://schemas.microsoft.com/office/drawing/2014/main" id="{5418B78D-7FA3-4212-893D-9C528CD1C715}"/>
              </a:ext>
            </a:extLst>
          </p:cNvPr>
          <p:cNvSpPr txBox="1"/>
          <p:nvPr/>
        </p:nvSpPr>
        <p:spPr bwMode="auto">
          <a:xfrm>
            <a:off x="7505212" y="4923020"/>
            <a:ext cx="234510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 b="1" dirty="0"/>
              <a:t>数据集成分析功能</a:t>
            </a: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936A4828-D9FA-427A-B9F6-B4516838FD8F}"/>
              </a:ext>
            </a:extLst>
          </p:cNvPr>
          <p:cNvCxnSpPr/>
          <p:nvPr/>
        </p:nvCxnSpPr>
        <p:spPr>
          <a:xfrm>
            <a:off x="7505211" y="5363821"/>
            <a:ext cx="220775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íṣľîdè">
            <a:extLst>
              <a:ext uri="{FF2B5EF4-FFF2-40B4-BE49-F238E27FC236}">
                <a16:creationId xmlns:a16="http://schemas.microsoft.com/office/drawing/2014/main" id="{5418B78D-7FA3-4212-893D-9C528CD1C715}"/>
              </a:ext>
            </a:extLst>
          </p:cNvPr>
          <p:cNvSpPr txBox="1"/>
          <p:nvPr/>
        </p:nvSpPr>
        <p:spPr bwMode="auto">
          <a:xfrm>
            <a:off x="7533973" y="5611534"/>
            <a:ext cx="234510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 b="1" dirty="0" smtClean="0"/>
              <a:t>联通</a:t>
            </a:r>
            <a:r>
              <a:rPr lang="zh-CN" altLang="en-US" sz="1400" b="1" dirty="0">
                <a:solidFill>
                  <a:srgbClr val="404040"/>
                </a:solidFill>
                <a:latin typeface="Century Gothic" pitchFamily="34" charset="0"/>
              </a:rPr>
              <a:t>计划层和现场自动化系统</a:t>
            </a:r>
            <a:endParaRPr lang="zh-CN" altLang="en-US" sz="1400" b="1" dirty="0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36A4828-D9FA-427A-B9F6-B4516838FD8F}"/>
              </a:ext>
            </a:extLst>
          </p:cNvPr>
          <p:cNvCxnSpPr/>
          <p:nvPr/>
        </p:nvCxnSpPr>
        <p:spPr>
          <a:xfrm>
            <a:off x="7533972" y="6052335"/>
            <a:ext cx="220775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</a:t>
            </a:r>
            <a:r>
              <a:rPr lang="zh-CN" altLang="en-US" dirty="0" smtClean="0"/>
              <a:t>管理系统</a:t>
            </a:r>
            <a:r>
              <a:rPr lang="zh-CN" altLang="en-US" dirty="0"/>
              <a:t>目的</a:t>
            </a:r>
          </a:p>
        </p:txBody>
      </p:sp>
      <p:sp>
        <p:nvSpPr>
          <p:cNvPr id="5" name="ïŝļíḋê">
            <a:extLst>
              <a:ext uri="{FF2B5EF4-FFF2-40B4-BE49-F238E27FC236}">
                <a16:creationId xmlns:a16="http://schemas.microsoft.com/office/drawing/2014/main" id="{72100ED3-6380-4F13-BF5E-7C81A09C8D85}"/>
              </a:ext>
            </a:extLst>
          </p:cNvPr>
          <p:cNvSpPr/>
          <p:nvPr/>
        </p:nvSpPr>
        <p:spPr>
          <a:xfrm flipH="1">
            <a:off x="10588111" y="2014358"/>
            <a:ext cx="717042" cy="717039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i$1îḑé">
            <a:extLst>
              <a:ext uri="{FF2B5EF4-FFF2-40B4-BE49-F238E27FC236}">
                <a16:creationId xmlns:a16="http://schemas.microsoft.com/office/drawing/2014/main" id="{415C40E7-C259-4E2A-8063-66011DDD61D3}"/>
              </a:ext>
            </a:extLst>
          </p:cNvPr>
          <p:cNvSpPr/>
          <p:nvPr/>
        </p:nvSpPr>
        <p:spPr>
          <a:xfrm flipH="1">
            <a:off x="10724196" y="2150442"/>
            <a:ext cx="444873" cy="44487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1600" b="1"/>
              <a:t>01</a:t>
            </a:r>
          </a:p>
        </p:txBody>
      </p:sp>
      <p:sp>
        <p:nvSpPr>
          <p:cNvPr id="7" name="ïṣ1iḍè">
            <a:extLst>
              <a:ext uri="{FF2B5EF4-FFF2-40B4-BE49-F238E27FC236}">
                <a16:creationId xmlns:a16="http://schemas.microsoft.com/office/drawing/2014/main" id="{1B83BEEE-40EF-4E0B-9230-127C93EF289D}"/>
              </a:ext>
            </a:extLst>
          </p:cNvPr>
          <p:cNvSpPr/>
          <p:nvPr/>
        </p:nvSpPr>
        <p:spPr>
          <a:xfrm flipH="1">
            <a:off x="10588111" y="3499697"/>
            <a:ext cx="717042" cy="717039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ïş1ïḓé">
            <a:extLst>
              <a:ext uri="{FF2B5EF4-FFF2-40B4-BE49-F238E27FC236}">
                <a16:creationId xmlns:a16="http://schemas.microsoft.com/office/drawing/2014/main" id="{A39BEC7E-9B49-40A6-B4DF-5CACE4F2EFC2}"/>
              </a:ext>
            </a:extLst>
          </p:cNvPr>
          <p:cNvSpPr/>
          <p:nvPr/>
        </p:nvSpPr>
        <p:spPr>
          <a:xfrm flipH="1">
            <a:off x="10724196" y="3635781"/>
            <a:ext cx="444873" cy="444871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1600" b="1" dirty="0"/>
              <a:t>02</a:t>
            </a:r>
          </a:p>
        </p:txBody>
      </p:sp>
      <p:sp>
        <p:nvSpPr>
          <p:cNvPr id="9" name="ïṩḻïḑé">
            <a:extLst>
              <a:ext uri="{FF2B5EF4-FFF2-40B4-BE49-F238E27FC236}">
                <a16:creationId xmlns:a16="http://schemas.microsoft.com/office/drawing/2014/main" id="{6156C651-D79F-4158-AEE3-3AD24239F7CC}"/>
              </a:ext>
            </a:extLst>
          </p:cNvPr>
          <p:cNvSpPr/>
          <p:nvPr/>
        </p:nvSpPr>
        <p:spPr>
          <a:xfrm flipH="1">
            <a:off x="10588111" y="4985036"/>
            <a:ext cx="717042" cy="717039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iş1îḋe">
            <a:extLst>
              <a:ext uri="{FF2B5EF4-FFF2-40B4-BE49-F238E27FC236}">
                <a16:creationId xmlns:a16="http://schemas.microsoft.com/office/drawing/2014/main" id="{1F7D7731-E335-4D5E-8C6B-F4331C02C3F9}"/>
              </a:ext>
            </a:extLst>
          </p:cNvPr>
          <p:cNvSpPr/>
          <p:nvPr/>
        </p:nvSpPr>
        <p:spPr>
          <a:xfrm flipH="1">
            <a:off x="10724196" y="5121120"/>
            <a:ext cx="444873" cy="44487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1600" b="1" dirty="0"/>
              <a:t>03</a:t>
            </a:r>
          </a:p>
        </p:txBody>
      </p:sp>
      <p:sp>
        <p:nvSpPr>
          <p:cNvPr id="11" name="îSlïḋê">
            <a:extLst>
              <a:ext uri="{FF2B5EF4-FFF2-40B4-BE49-F238E27FC236}">
                <a16:creationId xmlns:a16="http://schemas.microsoft.com/office/drawing/2014/main" id="{5C52919A-D7E1-4C5C-80C9-22887C69E56B}"/>
              </a:ext>
            </a:extLst>
          </p:cNvPr>
          <p:cNvSpPr/>
          <p:nvPr/>
        </p:nvSpPr>
        <p:spPr>
          <a:xfrm flipH="1">
            <a:off x="1102195" y="3348333"/>
            <a:ext cx="1620889" cy="1620883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îṩlïde">
            <a:extLst>
              <a:ext uri="{FF2B5EF4-FFF2-40B4-BE49-F238E27FC236}">
                <a16:creationId xmlns:a16="http://schemas.microsoft.com/office/drawing/2014/main" id="{0B72FC42-2D6D-4D21-BC51-A3435BF32B71}"/>
              </a:ext>
            </a:extLst>
          </p:cNvPr>
          <p:cNvSpPr/>
          <p:nvPr/>
        </p:nvSpPr>
        <p:spPr>
          <a:xfrm flipH="1">
            <a:off x="1409817" y="3655953"/>
            <a:ext cx="1005644" cy="100564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îŝļîḓê">
            <a:extLst>
              <a:ext uri="{FF2B5EF4-FFF2-40B4-BE49-F238E27FC236}">
                <a16:creationId xmlns:a16="http://schemas.microsoft.com/office/drawing/2014/main" id="{691CFBC1-55FE-4A05-BE81-D8E609640949}"/>
              </a:ext>
            </a:extLst>
          </p:cNvPr>
          <p:cNvSpPr/>
          <p:nvPr/>
        </p:nvSpPr>
        <p:spPr>
          <a:xfrm rot="342038" flipH="1">
            <a:off x="2603181" y="3553316"/>
            <a:ext cx="2170871" cy="2170868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îSḻïḍê">
            <a:extLst>
              <a:ext uri="{FF2B5EF4-FFF2-40B4-BE49-F238E27FC236}">
                <a16:creationId xmlns:a16="http://schemas.microsoft.com/office/drawing/2014/main" id="{E14EC1F8-ECB3-429B-817F-C89C398ED655}"/>
              </a:ext>
            </a:extLst>
          </p:cNvPr>
          <p:cNvSpPr/>
          <p:nvPr/>
        </p:nvSpPr>
        <p:spPr>
          <a:xfrm rot="342038" flipH="1">
            <a:off x="3015183" y="3965316"/>
            <a:ext cx="1346868" cy="134686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ïsļîḍé">
            <a:extLst>
              <a:ext uri="{FF2B5EF4-FFF2-40B4-BE49-F238E27FC236}">
                <a16:creationId xmlns:a16="http://schemas.microsoft.com/office/drawing/2014/main" id="{AD14A547-8E06-4472-9B25-F10547A8FB3F}"/>
              </a:ext>
            </a:extLst>
          </p:cNvPr>
          <p:cNvSpPr/>
          <p:nvPr/>
        </p:nvSpPr>
        <p:spPr>
          <a:xfrm rot="342038" flipH="1">
            <a:off x="3994406" y="1973792"/>
            <a:ext cx="2486426" cy="2486423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ísľiḍè">
            <a:extLst>
              <a:ext uri="{FF2B5EF4-FFF2-40B4-BE49-F238E27FC236}">
                <a16:creationId xmlns:a16="http://schemas.microsoft.com/office/drawing/2014/main" id="{94D3B5F6-7267-4147-9261-0912E3D4E09E}"/>
              </a:ext>
            </a:extLst>
          </p:cNvPr>
          <p:cNvSpPr/>
          <p:nvPr/>
        </p:nvSpPr>
        <p:spPr>
          <a:xfrm rot="342038" flipH="1">
            <a:off x="4466296" y="2445680"/>
            <a:ext cx="1542647" cy="1542648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isļídè">
            <a:extLst>
              <a:ext uri="{FF2B5EF4-FFF2-40B4-BE49-F238E27FC236}">
                <a16:creationId xmlns:a16="http://schemas.microsoft.com/office/drawing/2014/main" id="{25958011-97A8-4809-84F6-01F1FCA6BA0B}"/>
              </a:ext>
            </a:extLst>
          </p:cNvPr>
          <p:cNvSpPr/>
          <p:nvPr/>
        </p:nvSpPr>
        <p:spPr>
          <a:xfrm>
            <a:off x="867611" y="3075285"/>
            <a:ext cx="1897756" cy="1897756"/>
          </a:xfrm>
          <a:prstGeom prst="arc">
            <a:avLst>
              <a:gd name="adj1" fmla="val 11101589"/>
              <a:gd name="adj2" fmla="val 18700949"/>
            </a:avLst>
          </a:prstGeom>
          <a:ln w="28575" cap="rnd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ísľîḋê">
            <a:extLst>
              <a:ext uri="{FF2B5EF4-FFF2-40B4-BE49-F238E27FC236}">
                <a16:creationId xmlns:a16="http://schemas.microsoft.com/office/drawing/2014/main" id="{07EABA58-7A82-42AA-B5DF-3908B4167210}"/>
              </a:ext>
            </a:extLst>
          </p:cNvPr>
          <p:cNvSpPr/>
          <p:nvPr/>
        </p:nvSpPr>
        <p:spPr>
          <a:xfrm flipV="1">
            <a:off x="2595027" y="3680149"/>
            <a:ext cx="2292159" cy="2292159"/>
          </a:xfrm>
          <a:prstGeom prst="arc">
            <a:avLst>
              <a:gd name="adj1" fmla="val 13730012"/>
              <a:gd name="adj2" fmla="val 256323"/>
            </a:avLst>
          </a:prstGeom>
          <a:ln w="28575" cap="rnd">
            <a:solidFill>
              <a:schemeClr val="accent2"/>
            </a:solidFill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ïṩlíde">
            <a:extLst>
              <a:ext uri="{FF2B5EF4-FFF2-40B4-BE49-F238E27FC236}">
                <a16:creationId xmlns:a16="http://schemas.microsoft.com/office/drawing/2014/main" id="{2D2B8D25-14F0-4D13-87F8-6A36A8664477}"/>
              </a:ext>
            </a:extLst>
          </p:cNvPr>
          <p:cNvSpPr/>
          <p:nvPr/>
        </p:nvSpPr>
        <p:spPr>
          <a:xfrm>
            <a:off x="3914762" y="1675283"/>
            <a:ext cx="2292159" cy="2292159"/>
          </a:xfrm>
          <a:prstGeom prst="arc">
            <a:avLst>
              <a:gd name="adj1" fmla="val 11093161"/>
              <a:gd name="adj2" fmla="val 18823990"/>
            </a:avLst>
          </a:prstGeom>
          <a:ln w="28575" cap="rnd">
            <a:solidFill>
              <a:schemeClr val="accent3"/>
            </a:solidFill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iŝļíďe">
            <a:extLst>
              <a:ext uri="{FF2B5EF4-FFF2-40B4-BE49-F238E27FC236}">
                <a16:creationId xmlns:a16="http://schemas.microsoft.com/office/drawing/2014/main" id="{E09E8AD1-2E25-484C-9D80-52CAB9A32D68}"/>
              </a:ext>
            </a:extLst>
          </p:cNvPr>
          <p:cNvSpPr/>
          <p:nvPr/>
        </p:nvSpPr>
        <p:spPr bwMode="auto">
          <a:xfrm>
            <a:off x="4894692" y="2857045"/>
            <a:ext cx="647012" cy="719916"/>
          </a:xfrm>
          <a:custGeom>
            <a:avLst/>
            <a:gdLst/>
            <a:ahLst/>
            <a:cxnLst>
              <a:cxn ang="0">
                <a:pos x="45" y="81"/>
              </a:cxn>
              <a:cxn ang="0">
                <a:pos x="52" y="71"/>
              </a:cxn>
              <a:cxn ang="0">
                <a:pos x="51" y="66"/>
              </a:cxn>
              <a:cxn ang="0">
                <a:pos x="40" y="55"/>
              </a:cxn>
              <a:cxn ang="0">
                <a:pos x="35" y="54"/>
              </a:cxn>
              <a:cxn ang="0">
                <a:pos x="28" y="59"/>
              </a:cxn>
              <a:cxn ang="0">
                <a:pos x="16" y="31"/>
              </a:cxn>
              <a:cxn ang="0">
                <a:pos x="24" y="27"/>
              </a:cxn>
              <a:cxn ang="0">
                <a:pos x="25" y="22"/>
              </a:cxn>
              <a:cxn ang="0">
                <a:pos x="21" y="6"/>
              </a:cxn>
              <a:cxn ang="0">
                <a:pos x="17" y="3"/>
              </a:cxn>
              <a:cxn ang="0">
                <a:pos x="5" y="4"/>
              </a:cxn>
              <a:cxn ang="0">
                <a:pos x="0" y="9"/>
              </a:cxn>
              <a:cxn ang="0">
                <a:pos x="39" y="83"/>
              </a:cxn>
              <a:cxn ang="0">
                <a:pos x="45" y="81"/>
              </a:cxn>
              <a:cxn ang="0">
                <a:pos x="41" y="47"/>
              </a:cxn>
              <a:cxn ang="0">
                <a:pos x="29" y="47"/>
              </a:cxn>
              <a:cxn ang="0">
                <a:pos x="30" y="44"/>
              </a:cxn>
              <a:cxn ang="0">
                <a:pos x="37" y="33"/>
              </a:cxn>
              <a:cxn ang="0">
                <a:pos x="38" y="28"/>
              </a:cxn>
              <a:cxn ang="0">
                <a:pos x="37" y="26"/>
              </a:cxn>
              <a:cxn ang="0">
                <a:pos x="36" y="27"/>
              </a:cxn>
              <a:cxn ang="0">
                <a:pos x="36" y="31"/>
              </a:cxn>
              <a:cxn ang="0">
                <a:pos x="31" y="31"/>
              </a:cxn>
              <a:cxn ang="0">
                <a:pos x="31" y="27"/>
              </a:cxn>
              <a:cxn ang="0">
                <a:pos x="38" y="23"/>
              </a:cxn>
              <a:cxn ang="0">
                <a:pos x="43" y="24"/>
              </a:cxn>
              <a:cxn ang="0">
                <a:pos x="43" y="30"/>
              </a:cxn>
              <a:cxn ang="0">
                <a:pos x="42" y="32"/>
              </a:cxn>
              <a:cxn ang="0">
                <a:pos x="35" y="44"/>
              </a:cxn>
              <a:cxn ang="0">
                <a:pos x="42" y="44"/>
              </a:cxn>
              <a:cxn ang="0">
                <a:pos x="41" y="47"/>
              </a:cxn>
              <a:cxn ang="0">
                <a:pos x="57" y="44"/>
              </a:cxn>
              <a:cxn ang="0">
                <a:pos x="54" y="44"/>
              </a:cxn>
              <a:cxn ang="0">
                <a:pos x="54" y="47"/>
              </a:cxn>
              <a:cxn ang="0">
                <a:pos x="49" y="47"/>
              </a:cxn>
              <a:cxn ang="0">
                <a:pos x="49" y="44"/>
              </a:cxn>
              <a:cxn ang="0">
                <a:pos x="42" y="44"/>
              </a:cxn>
              <a:cxn ang="0">
                <a:pos x="43" y="40"/>
              </a:cxn>
              <a:cxn ang="0">
                <a:pos x="50" y="23"/>
              </a:cxn>
              <a:cxn ang="0">
                <a:pos x="57" y="23"/>
              </a:cxn>
              <a:cxn ang="0">
                <a:pos x="55" y="40"/>
              </a:cxn>
              <a:cxn ang="0">
                <a:pos x="57" y="40"/>
              </a:cxn>
              <a:cxn ang="0">
                <a:pos x="57" y="44"/>
              </a:cxn>
              <a:cxn ang="0">
                <a:pos x="50" y="40"/>
              </a:cxn>
              <a:cxn ang="0">
                <a:pos x="47" y="40"/>
              </a:cxn>
              <a:cxn ang="0">
                <a:pos x="51" y="31"/>
              </a:cxn>
              <a:cxn ang="0">
                <a:pos x="50" y="40"/>
              </a:cxn>
              <a:cxn ang="0">
                <a:pos x="39" y="0"/>
              </a:cxn>
              <a:cxn ang="0">
                <a:pos x="65" y="10"/>
              </a:cxn>
              <a:cxn ang="0">
                <a:pos x="76" y="36"/>
              </a:cxn>
              <a:cxn ang="0">
                <a:pos x="65" y="62"/>
              </a:cxn>
              <a:cxn ang="0">
                <a:pos x="59" y="67"/>
              </a:cxn>
              <a:cxn ang="0">
                <a:pos x="57" y="65"/>
              </a:cxn>
              <a:cxn ang="0">
                <a:pos x="53" y="61"/>
              </a:cxn>
              <a:cxn ang="0">
                <a:pos x="59" y="56"/>
              </a:cxn>
              <a:cxn ang="0">
                <a:pos x="68" y="36"/>
              </a:cxn>
              <a:cxn ang="0">
                <a:pos x="59" y="16"/>
              </a:cxn>
              <a:cxn ang="0">
                <a:pos x="39" y="8"/>
              </a:cxn>
              <a:cxn ang="0">
                <a:pos x="29" y="10"/>
              </a:cxn>
              <a:cxn ang="0">
                <a:pos x="27" y="5"/>
              </a:cxn>
              <a:cxn ang="0">
                <a:pos x="26" y="2"/>
              </a:cxn>
              <a:cxn ang="0">
                <a:pos x="39" y="0"/>
              </a:cxn>
            </a:cxnLst>
            <a:rect l="0" t="0" r="r" b="b"/>
            <a:pathLst>
              <a:path w="76" h="85">
                <a:moveTo>
                  <a:pt x="45" y="81"/>
                </a:moveTo>
                <a:cubicBezTo>
                  <a:pt x="47" y="78"/>
                  <a:pt x="50" y="75"/>
                  <a:pt x="52" y="71"/>
                </a:cubicBezTo>
                <a:cubicBezTo>
                  <a:pt x="53" y="70"/>
                  <a:pt x="53" y="68"/>
                  <a:pt x="51" y="66"/>
                </a:cubicBezTo>
                <a:cubicBezTo>
                  <a:pt x="47" y="63"/>
                  <a:pt x="43" y="59"/>
                  <a:pt x="40" y="55"/>
                </a:cubicBezTo>
                <a:cubicBezTo>
                  <a:pt x="38" y="54"/>
                  <a:pt x="36" y="53"/>
                  <a:pt x="35" y="54"/>
                </a:cubicBezTo>
                <a:cubicBezTo>
                  <a:pt x="32" y="56"/>
                  <a:pt x="30" y="57"/>
                  <a:pt x="28" y="59"/>
                </a:cubicBezTo>
                <a:cubicBezTo>
                  <a:pt x="20" y="46"/>
                  <a:pt x="18" y="40"/>
                  <a:pt x="16" y="31"/>
                </a:cubicBezTo>
                <a:cubicBezTo>
                  <a:pt x="19" y="29"/>
                  <a:pt x="21" y="28"/>
                  <a:pt x="24" y="27"/>
                </a:cubicBezTo>
                <a:cubicBezTo>
                  <a:pt x="25" y="26"/>
                  <a:pt x="26" y="24"/>
                  <a:pt x="25" y="22"/>
                </a:cubicBezTo>
                <a:cubicBezTo>
                  <a:pt x="24" y="17"/>
                  <a:pt x="22" y="12"/>
                  <a:pt x="21" y="6"/>
                </a:cubicBezTo>
                <a:cubicBezTo>
                  <a:pt x="20" y="4"/>
                  <a:pt x="19" y="3"/>
                  <a:pt x="17" y="3"/>
                </a:cubicBezTo>
                <a:cubicBezTo>
                  <a:pt x="13" y="4"/>
                  <a:pt x="9" y="4"/>
                  <a:pt x="5" y="4"/>
                </a:cubicBezTo>
                <a:cubicBezTo>
                  <a:pt x="1" y="5"/>
                  <a:pt x="0" y="6"/>
                  <a:pt x="0" y="9"/>
                </a:cubicBezTo>
                <a:cubicBezTo>
                  <a:pt x="2" y="40"/>
                  <a:pt x="14" y="69"/>
                  <a:pt x="39" y="83"/>
                </a:cubicBezTo>
                <a:cubicBezTo>
                  <a:pt x="42" y="85"/>
                  <a:pt x="43" y="85"/>
                  <a:pt x="45" y="81"/>
                </a:cubicBezTo>
                <a:close/>
                <a:moveTo>
                  <a:pt x="41" y="47"/>
                </a:moveTo>
                <a:cubicBezTo>
                  <a:pt x="29" y="47"/>
                  <a:pt x="29" y="47"/>
                  <a:pt x="29" y="47"/>
                </a:cubicBezTo>
                <a:cubicBezTo>
                  <a:pt x="30" y="44"/>
                  <a:pt x="30" y="44"/>
                  <a:pt x="30" y="44"/>
                </a:cubicBezTo>
                <a:cubicBezTo>
                  <a:pt x="37" y="33"/>
                  <a:pt x="37" y="33"/>
                  <a:pt x="37" y="33"/>
                </a:cubicBezTo>
                <a:cubicBezTo>
                  <a:pt x="38" y="32"/>
                  <a:pt x="38" y="30"/>
                  <a:pt x="38" y="28"/>
                </a:cubicBezTo>
                <a:cubicBezTo>
                  <a:pt x="38" y="27"/>
                  <a:pt x="38" y="26"/>
                  <a:pt x="37" y="26"/>
                </a:cubicBezTo>
                <a:cubicBezTo>
                  <a:pt x="37" y="26"/>
                  <a:pt x="36" y="27"/>
                  <a:pt x="36" y="27"/>
                </a:cubicBezTo>
                <a:cubicBezTo>
                  <a:pt x="36" y="31"/>
                  <a:pt x="36" y="31"/>
                  <a:pt x="36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27"/>
                  <a:pt x="31" y="27"/>
                  <a:pt x="31" y="27"/>
                </a:cubicBezTo>
                <a:cubicBezTo>
                  <a:pt x="32" y="24"/>
                  <a:pt x="34" y="23"/>
                  <a:pt x="38" y="23"/>
                </a:cubicBezTo>
                <a:cubicBezTo>
                  <a:pt x="40" y="23"/>
                  <a:pt x="42" y="23"/>
                  <a:pt x="43" y="24"/>
                </a:cubicBezTo>
                <a:cubicBezTo>
                  <a:pt x="43" y="26"/>
                  <a:pt x="43" y="27"/>
                  <a:pt x="43" y="30"/>
                </a:cubicBezTo>
                <a:cubicBezTo>
                  <a:pt x="43" y="31"/>
                  <a:pt x="43" y="32"/>
                  <a:pt x="42" y="32"/>
                </a:cubicBezTo>
                <a:cubicBezTo>
                  <a:pt x="35" y="44"/>
                  <a:pt x="35" y="44"/>
                  <a:pt x="35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1" y="47"/>
                  <a:pt x="41" y="47"/>
                  <a:pt x="41" y="47"/>
                </a:cubicBezTo>
                <a:close/>
                <a:moveTo>
                  <a:pt x="57" y="44"/>
                </a:moveTo>
                <a:cubicBezTo>
                  <a:pt x="54" y="44"/>
                  <a:pt x="54" y="44"/>
                  <a:pt x="54" y="44"/>
                </a:cubicBezTo>
                <a:cubicBezTo>
                  <a:pt x="54" y="47"/>
                  <a:pt x="54" y="47"/>
                  <a:pt x="54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4"/>
                  <a:pt x="49" y="44"/>
                  <a:pt x="49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0"/>
                  <a:pt x="43" y="40"/>
                  <a:pt x="43" y="40"/>
                </a:cubicBezTo>
                <a:cubicBezTo>
                  <a:pt x="50" y="23"/>
                  <a:pt x="50" y="23"/>
                  <a:pt x="50" y="23"/>
                </a:cubicBezTo>
                <a:cubicBezTo>
                  <a:pt x="57" y="23"/>
                  <a:pt x="57" y="23"/>
                  <a:pt x="57" y="23"/>
                </a:cubicBezTo>
                <a:cubicBezTo>
                  <a:pt x="55" y="40"/>
                  <a:pt x="55" y="40"/>
                  <a:pt x="55" y="40"/>
                </a:cubicBezTo>
                <a:cubicBezTo>
                  <a:pt x="57" y="40"/>
                  <a:pt x="57" y="40"/>
                  <a:pt x="57" y="40"/>
                </a:cubicBezTo>
                <a:cubicBezTo>
                  <a:pt x="57" y="44"/>
                  <a:pt x="57" y="44"/>
                  <a:pt x="57" y="44"/>
                </a:cubicBezTo>
                <a:close/>
                <a:moveTo>
                  <a:pt x="50" y="40"/>
                </a:moveTo>
                <a:cubicBezTo>
                  <a:pt x="47" y="40"/>
                  <a:pt x="47" y="40"/>
                  <a:pt x="47" y="40"/>
                </a:cubicBezTo>
                <a:cubicBezTo>
                  <a:pt x="51" y="31"/>
                  <a:pt x="51" y="31"/>
                  <a:pt x="51" y="31"/>
                </a:cubicBezTo>
                <a:cubicBezTo>
                  <a:pt x="50" y="40"/>
                  <a:pt x="50" y="40"/>
                  <a:pt x="50" y="40"/>
                </a:cubicBezTo>
                <a:close/>
                <a:moveTo>
                  <a:pt x="39" y="0"/>
                </a:moveTo>
                <a:cubicBezTo>
                  <a:pt x="49" y="0"/>
                  <a:pt x="59" y="4"/>
                  <a:pt x="65" y="10"/>
                </a:cubicBezTo>
                <a:cubicBezTo>
                  <a:pt x="72" y="17"/>
                  <a:pt x="76" y="26"/>
                  <a:pt x="76" y="36"/>
                </a:cubicBezTo>
                <a:cubicBezTo>
                  <a:pt x="76" y="46"/>
                  <a:pt x="72" y="56"/>
                  <a:pt x="65" y="62"/>
                </a:cubicBezTo>
                <a:cubicBezTo>
                  <a:pt x="63" y="64"/>
                  <a:pt x="61" y="66"/>
                  <a:pt x="59" y="67"/>
                </a:cubicBezTo>
                <a:cubicBezTo>
                  <a:pt x="59" y="66"/>
                  <a:pt x="58" y="66"/>
                  <a:pt x="57" y="65"/>
                </a:cubicBezTo>
                <a:cubicBezTo>
                  <a:pt x="53" y="61"/>
                  <a:pt x="53" y="61"/>
                  <a:pt x="53" y="61"/>
                </a:cubicBezTo>
                <a:cubicBezTo>
                  <a:pt x="56" y="60"/>
                  <a:pt x="58" y="58"/>
                  <a:pt x="59" y="56"/>
                </a:cubicBezTo>
                <a:cubicBezTo>
                  <a:pt x="64" y="51"/>
                  <a:pt x="68" y="44"/>
                  <a:pt x="68" y="36"/>
                </a:cubicBezTo>
                <a:cubicBezTo>
                  <a:pt x="68" y="28"/>
                  <a:pt x="64" y="21"/>
                  <a:pt x="59" y="16"/>
                </a:cubicBezTo>
                <a:cubicBezTo>
                  <a:pt x="54" y="11"/>
                  <a:pt x="47" y="8"/>
                  <a:pt x="39" y="8"/>
                </a:cubicBezTo>
                <a:cubicBezTo>
                  <a:pt x="36" y="8"/>
                  <a:pt x="32" y="9"/>
                  <a:pt x="29" y="10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4"/>
                  <a:pt x="26" y="3"/>
                  <a:pt x="26" y="2"/>
                </a:cubicBezTo>
                <a:cubicBezTo>
                  <a:pt x="30" y="1"/>
                  <a:pt x="34" y="0"/>
                  <a:pt x="39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iS1îḍê">
            <a:extLst>
              <a:ext uri="{FF2B5EF4-FFF2-40B4-BE49-F238E27FC236}">
                <a16:creationId xmlns:a16="http://schemas.microsoft.com/office/drawing/2014/main" id="{82F4826F-08C7-43A0-95F0-A5B5E7EC82CB}"/>
              </a:ext>
            </a:extLst>
          </p:cNvPr>
          <p:cNvSpPr/>
          <p:nvPr/>
        </p:nvSpPr>
        <p:spPr bwMode="auto">
          <a:xfrm>
            <a:off x="3363473" y="4287530"/>
            <a:ext cx="750886" cy="702440"/>
          </a:xfrm>
          <a:custGeom>
            <a:avLst/>
            <a:gdLst/>
            <a:ahLst/>
            <a:cxnLst>
              <a:cxn ang="0">
                <a:pos x="53" y="33"/>
              </a:cxn>
              <a:cxn ang="0">
                <a:pos x="56" y="16"/>
              </a:cxn>
              <a:cxn ang="0">
                <a:pos x="83" y="16"/>
              </a:cxn>
              <a:cxn ang="0">
                <a:pos x="62" y="23"/>
              </a:cxn>
              <a:cxn ang="0">
                <a:pos x="59" y="60"/>
              </a:cxn>
              <a:cxn ang="0">
                <a:pos x="59" y="75"/>
              </a:cxn>
              <a:cxn ang="0">
                <a:pos x="44" y="75"/>
              </a:cxn>
              <a:cxn ang="0">
                <a:pos x="21" y="69"/>
              </a:cxn>
              <a:cxn ang="0">
                <a:pos x="11" y="78"/>
              </a:cxn>
              <a:cxn ang="0">
                <a:pos x="0" y="67"/>
              </a:cxn>
              <a:cxn ang="0">
                <a:pos x="7" y="57"/>
              </a:cxn>
              <a:cxn ang="0">
                <a:pos x="52" y="11"/>
              </a:cxn>
              <a:cxn ang="0">
                <a:pos x="26" y="0"/>
              </a:cxn>
              <a:cxn ang="0">
                <a:pos x="25" y="0"/>
              </a:cxn>
              <a:cxn ang="0">
                <a:pos x="21" y="3"/>
              </a:cxn>
              <a:cxn ang="0">
                <a:pos x="12" y="30"/>
              </a:cxn>
              <a:cxn ang="0">
                <a:pos x="50" y="18"/>
              </a:cxn>
              <a:cxn ang="0">
                <a:pos x="51" y="16"/>
              </a:cxn>
              <a:cxn ang="0">
                <a:pos x="32" y="12"/>
              </a:cxn>
              <a:cxn ang="0">
                <a:pos x="24" y="20"/>
              </a:cxn>
              <a:cxn ang="0">
                <a:pos x="23" y="9"/>
              </a:cxn>
              <a:cxn ang="0">
                <a:pos x="24" y="7"/>
              </a:cxn>
              <a:cxn ang="0">
                <a:pos x="23" y="4"/>
              </a:cxn>
              <a:cxn ang="0">
                <a:pos x="25" y="2"/>
              </a:cxn>
              <a:cxn ang="0">
                <a:pos x="25" y="6"/>
              </a:cxn>
              <a:cxn ang="0">
                <a:pos x="49" y="13"/>
              </a:cxn>
              <a:cxn ang="0">
                <a:pos x="25" y="6"/>
              </a:cxn>
              <a:cxn ang="0">
                <a:pos x="49" y="12"/>
              </a:cxn>
              <a:cxn ang="0">
                <a:pos x="25" y="5"/>
              </a:cxn>
              <a:cxn ang="0">
                <a:pos x="26" y="4"/>
              </a:cxn>
              <a:cxn ang="0">
                <a:pos x="49" y="12"/>
              </a:cxn>
              <a:cxn ang="0">
                <a:pos x="26" y="4"/>
              </a:cxn>
              <a:cxn ang="0">
                <a:pos x="16" y="52"/>
              </a:cxn>
              <a:cxn ang="0">
                <a:pos x="46" y="49"/>
              </a:cxn>
              <a:cxn ang="0">
                <a:pos x="14" y="40"/>
              </a:cxn>
              <a:cxn ang="0">
                <a:pos x="47" y="43"/>
              </a:cxn>
              <a:cxn ang="0">
                <a:pos x="14" y="40"/>
              </a:cxn>
              <a:cxn ang="0">
                <a:pos x="11" y="62"/>
              </a:cxn>
              <a:cxn ang="0">
                <a:pos x="6" y="67"/>
              </a:cxn>
              <a:cxn ang="0">
                <a:pos x="11" y="72"/>
              </a:cxn>
              <a:cxn ang="0">
                <a:pos x="16" y="67"/>
              </a:cxn>
              <a:cxn ang="0">
                <a:pos x="55" y="64"/>
              </a:cxn>
              <a:cxn ang="0">
                <a:pos x="48" y="64"/>
              </a:cxn>
              <a:cxn ang="0">
                <a:pos x="48" y="71"/>
              </a:cxn>
              <a:cxn ang="0">
                <a:pos x="55" y="71"/>
              </a:cxn>
              <a:cxn ang="0">
                <a:pos x="55" y="64"/>
              </a:cxn>
            </a:cxnLst>
            <a:rect l="0" t="0" r="r" b="b"/>
            <a:pathLst>
              <a:path w="83" h="78">
                <a:moveTo>
                  <a:pt x="2" y="33"/>
                </a:moveTo>
                <a:cubicBezTo>
                  <a:pt x="53" y="33"/>
                  <a:pt x="53" y="33"/>
                  <a:pt x="53" y="33"/>
                </a:cubicBezTo>
                <a:cubicBezTo>
                  <a:pt x="55" y="19"/>
                  <a:pt x="55" y="19"/>
                  <a:pt x="55" y="19"/>
                </a:cubicBezTo>
                <a:cubicBezTo>
                  <a:pt x="56" y="16"/>
                  <a:pt x="56" y="16"/>
                  <a:pt x="56" y="16"/>
                </a:cubicBezTo>
                <a:cubicBezTo>
                  <a:pt x="59" y="16"/>
                  <a:pt x="59" y="16"/>
                  <a:pt x="59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23"/>
                  <a:pt x="83" y="23"/>
                  <a:pt x="83" y="23"/>
                </a:cubicBezTo>
                <a:cubicBezTo>
                  <a:pt x="62" y="23"/>
                  <a:pt x="62" y="23"/>
                  <a:pt x="62" y="23"/>
                </a:cubicBezTo>
                <a:cubicBezTo>
                  <a:pt x="56" y="58"/>
                  <a:pt x="56" y="58"/>
                  <a:pt x="56" y="58"/>
                </a:cubicBezTo>
                <a:cubicBezTo>
                  <a:pt x="57" y="58"/>
                  <a:pt x="58" y="59"/>
                  <a:pt x="59" y="60"/>
                </a:cubicBezTo>
                <a:cubicBezTo>
                  <a:pt x="61" y="62"/>
                  <a:pt x="62" y="64"/>
                  <a:pt x="62" y="67"/>
                </a:cubicBezTo>
                <a:cubicBezTo>
                  <a:pt x="62" y="70"/>
                  <a:pt x="61" y="73"/>
                  <a:pt x="59" y="75"/>
                </a:cubicBezTo>
                <a:cubicBezTo>
                  <a:pt x="57" y="77"/>
                  <a:pt x="55" y="78"/>
                  <a:pt x="52" y="78"/>
                </a:cubicBezTo>
                <a:cubicBezTo>
                  <a:pt x="49" y="78"/>
                  <a:pt x="46" y="77"/>
                  <a:pt x="44" y="75"/>
                </a:cubicBezTo>
                <a:cubicBezTo>
                  <a:pt x="43" y="73"/>
                  <a:pt x="42" y="71"/>
                  <a:pt x="4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71"/>
                  <a:pt x="20" y="73"/>
                  <a:pt x="18" y="75"/>
                </a:cubicBezTo>
                <a:cubicBezTo>
                  <a:pt x="17" y="77"/>
                  <a:pt x="14" y="78"/>
                  <a:pt x="11" y="78"/>
                </a:cubicBezTo>
                <a:cubicBezTo>
                  <a:pt x="8" y="78"/>
                  <a:pt x="5" y="77"/>
                  <a:pt x="4" y="75"/>
                </a:cubicBezTo>
                <a:cubicBezTo>
                  <a:pt x="2" y="73"/>
                  <a:pt x="0" y="70"/>
                  <a:pt x="0" y="67"/>
                </a:cubicBezTo>
                <a:cubicBezTo>
                  <a:pt x="0" y="64"/>
                  <a:pt x="2" y="62"/>
                  <a:pt x="4" y="60"/>
                </a:cubicBezTo>
                <a:cubicBezTo>
                  <a:pt x="4" y="59"/>
                  <a:pt x="6" y="58"/>
                  <a:pt x="7" y="57"/>
                </a:cubicBezTo>
                <a:cubicBezTo>
                  <a:pt x="2" y="33"/>
                  <a:pt x="2" y="33"/>
                  <a:pt x="2" y="33"/>
                </a:cubicBezTo>
                <a:close/>
                <a:moveTo>
                  <a:pt x="52" y="11"/>
                </a:moveTo>
                <a:cubicBezTo>
                  <a:pt x="53" y="8"/>
                  <a:pt x="53" y="8"/>
                  <a:pt x="53" y="8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0"/>
                  <a:pt x="23" y="1"/>
                  <a:pt x="22" y="1"/>
                </a:cubicBezTo>
                <a:cubicBezTo>
                  <a:pt x="21" y="2"/>
                  <a:pt x="21" y="3"/>
                  <a:pt x="21" y="3"/>
                </a:cubicBezTo>
                <a:cubicBezTo>
                  <a:pt x="20" y="4"/>
                  <a:pt x="20" y="4"/>
                  <a:pt x="20" y="4"/>
                </a:cubicBezTo>
                <a:cubicBezTo>
                  <a:pt x="12" y="30"/>
                  <a:pt x="12" y="30"/>
                  <a:pt x="1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50" y="17"/>
                  <a:pt x="50" y="17"/>
                </a:cubicBezTo>
                <a:cubicBezTo>
                  <a:pt x="51" y="16"/>
                  <a:pt x="51" y="16"/>
                  <a:pt x="51" y="16"/>
                </a:cubicBezTo>
                <a:cubicBezTo>
                  <a:pt x="34" y="10"/>
                  <a:pt x="34" y="10"/>
                  <a:pt x="34" y="10"/>
                </a:cubicBezTo>
                <a:cubicBezTo>
                  <a:pt x="32" y="12"/>
                  <a:pt x="32" y="12"/>
                  <a:pt x="32" y="12"/>
                </a:cubicBezTo>
                <a:cubicBezTo>
                  <a:pt x="28" y="24"/>
                  <a:pt x="28" y="24"/>
                  <a:pt x="28" y="24"/>
                </a:cubicBezTo>
                <a:cubicBezTo>
                  <a:pt x="24" y="20"/>
                  <a:pt x="24" y="20"/>
                  <a:pt x="24" y="20"/>
                </a:cubicBezTo>
                <a:cubicBezTo>
                  <a:pt x="19" y="22"/>
                  <a:pt x="19" y="22"/>
                  <a:pt x="19" y="22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9"/>
                  <a:pt x="25" y="8"/>
                  <a:pt x="25" y="8"/>
                </a:cubicBezTo>
                <a:cubicBezTo>
                  <a:pt x="24" y="7"/>
                  <a:pt x="24" y="7"/>
                  <a:pt x="24" y="7"/>
                </a:cubicBezTo>
                <a:cubicBezTo>
                  <a:pt x="23" y="7"/>
                  <a:pt x="23" y="6"/>
                  <a:pt x="23" y="6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3" y="3"/>
                  <a:pt x="24" y="3"/>
                </a:cubicBezTo>
                <a:cubicBezTo>
                  <a:pt x="24" y="3"/>
                  <a:pt x="25" y="3"/>
                  <a:pt x="25" y="2"/>
                </a:cubicBezTo>
                <a:cubicBezTo>
                  <a:pt x="52" y="11"/>
                  <a:pt x="52" y="11"/>
                  <a:pt x="52" y="11"/>
                </a:cubicBezTo>
                <a:close/>
                <a:moveTo>
                  <a:pt x="25" y="6"/>
                </a:moveTo>
                <a:cubicBezTo>
                  <a:pt x="25" y="6"/>
                  <a:pt x="25" y="6"/>
                  <a:pt x="25" y="6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4"/>
                  <a:pt x="49" y="14"/>
                  <a:pt x="49" y="14"/>
                </a:cubicBezTo>
                <a:cubicBezTo>
                  <a:pt x="25" y="6"/>
                  <a:pt x="25" y="6"/>
                  <a:pt x="25" y="6"/>
                </a:cubicBezTo>
                <a:close/>
                <a:moveTo>
                  <a:pt x="25" y="5"/>
                </a:move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49" y="13"/>
                  <a:pt x="49" y="13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26" y="4"/>
                </a:moveTo>
                <a:cubicBezTo>
                  <a:pt x="50" y="11"/>
                  <a:pt x="50" y="11"/>
                  <a:pt x="50" y="11"/>
                </a:cubicBezTo>
                <a:cubicBezTo>
                  <a:pt x="49" y="12"/>
                  <a:pt x="49" y="12"/>
                  <a:pt x="49" y="12"/>
                </a:cubicBezTo>
                <a:cubicBezTo>
                  <a:pt x="25" y="4"/>
                  <a:pt x="25" y="4"/>
                  <a:pt x="25" y="4"/>
                </a:cubicBezTo>
                <a:cubicBezTo>
                  <a:pt x="26" y="4"/>
                  <a:pt x="26" y="4"/>
                  <a:pt x="26" y="4"/>
                </a:cubicBezTo>
                <a:close/>
                <a:moveTo>
                  <a:pt x="15" y="49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49"/>
                  <a:pt x="46" y="49"/>
                  <a:pt x="46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4" y="40"/>
                </a:moveTo>
                <a:cubicBezTo>
                  <a:pt x="15" y="43"/>
                  <a:pt x="15" y="43"/>
                  <a:pt x="15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0"/>
                  <a:pt x="47" y="40"/>
                  <a:pt x="47" y="40"/>
                </a:cubicBezTo>
                <a:cubicBezTo>
                  <a:pt x="14" y="40"/>
                  <a:pt x="14" y="40"/>
                  <a:pt x="14" y="40"/>
                </a:cubicBezTo>
                <a:close/>
                <a:moveTo>
                  <a:pt x="14" y="64"/>
                </a:moveTo>
                <a:cubicBezTo>
                  <a:pt x="14" y="63"/>
                  <a:pt x="12" y="62"/>
                  <a:pt x="11" y="62"/>
                </a:cubicBezTo>
                <a:cubicBezTo>
                  <a:pt x="10" y="62"/>
                  <a:pt x="8" y="63"/>
                  <a:pt x="8" y="64"/>
                </a:cubicBezTo>
                <a:cubicBezTo>
                  <a:pt x="7" y="65"/>
                  <a:pt x="6" y="66"/>
                  <a:pt x="6" y="67"/>
                </a:cubicBezTo>
                <a:cubicBezTo>
                  <a:pt x="6" y="69"/>
                  <a:pt x="7" y="70"/>
                  <a:pt x="8" y="71"/>
                </a:cubicBezTo>
                <a:cubicBezTo>
                  <a:pt x="8" y="71"/>
                  <a:pt x="10" y="72"/>
                  <a:pt x="11" y="72"/>
                </a:cubicBezTo>
                <a:cubicBezTo>
                  <a:pt x="12" y="72"/>
                  <a:pt x="14" y="71"/>
                  <a:pt x="14" y="71"/>
                </a:cubicBezTo>
                <a:cubicBezTo>
                  <a:pt x="15" y="70"/>
                  <a:pt x="16" y="69"/>
                  <a:pt x="16" y="67"/>
                </a:cubicBezTo>
                <a:cubicBezTo>
                  <a:pt x="16" y="66"/>
                  <a:pt x="15" y="65"/>
                  <a:pt x="14" y="64"/>
                </a:cubicBezTo>
                <a:close/>
                <a:moveTo>
                  <a:pt x="55" y="64"/>
                </a:moveTo>
                <a:cubicBezTo>
                  <a:pt x="54" y="63"/>
                  <a:pt x="53" y="62"/>
                  <a:pt x="52" y="62"/>
                </a:cubicBezTo>
                <a:cubicBezTo>
                  <a:pt x="50" y="62"/>
                  <a:pt x="49" y="63"/>
                  <a:pt x="48" y="64"/>
                </a:cubicBezTo>
                <a:cubicBezTo>
                  <a:pt x="47" y="65"/>
                  <a:pt x="47" y="66"/>
                  <a:pt x="47" y="67"/>
                </a:cubicBezTo>
                <a:cubicBezTo>
                  <a:pt x="47" y="69"/>
                  <a:pt x="47" y="70"/>
                  <a:pt x="48" y="71"/>
                </a:cubicBezTo>
                <a:cubicBezTo>
                  <a:pt x="49" y="71"/>
                  <a:pt x="50" y="72"/>
                  <a:pt x="52" y="72"/>
                </a:cubicBezTo>
                <a:cubicBezTo>
                  <a:pt x="53" y="72"/>
                  <a:pt x="54" y="71"/>
                  <a:pt x="55" y="71"/>
                </a:cubicBezTo>
                <a:cubicBezTo>
                  <a:pt x="56" y="70"/>
                  <a:pt x="56" y="69"/>
                  <a:pt x="56" y="67"/>
                </a:cubicBezTo>
                <a:cubicBezTo>
                  <a:pt x="56" y="66"/>
                  <a:pt x="56" y="65"/>
                  <a:pt x="55" y="6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ïṣlíḑé">
            <a:extLst>
              <a:ext uri="{FF2B5EF4-FFF2-40B4-BE49-F238E27FC236}">
                <a16:creationId xmlns:a16="http://schemas.microsoft.com/office/drawing/2014/main" id="{CE0FD087-1B61-4501-882E-180592182228}"/>
              </a:ext>
            </a:extLst>
          </p:cNvPr>
          <p:cNvSpPr/>
          <p:nvPr/>
        </p:nvSpPr>
        <p:spPr bwMode="auto">
          <a:xfrm>
            <a:off x="1647014" y="3907804"/>
            <a:ext cx="531251" cy="501940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53" y="6"/>
              </a:cxn>
              <a:cxn ang="0">
                <a:pos x="15" y="27"/>
              </a:cxn>
              <a:cxn ang="0">
                <a:pos x="13" y="28"/>
              </a:cxn>
              <a:cxn ang="0">
                <a:pos x="5" y="68"/>
              </a:cxn>
              <a:cxn ang="0">
                <a:pos x="56" y="50"/>
              </a:cxn>
              <a:cxn ang="0">
                <a:pos x="62" y="71"/>
              </a:cxn>
              <a:cxn ang="0">
                <a:pos x="59" y="74"/>
              </a:cxn>
              <a:cxn ang="0">
                <a:pos x="0" y="74"/>
              </a:cxn>
              <a:cxn ang="0">
                <a:pos x="0" y="25"/>
              </a:cxn>
              <a:cxn ang="0">
                <a:pos x="0" y="24"/>
              </a:cxn>
              <a:cxn ang="0">
                <a:pos x="13" y="0"/>
              </a:cxn>
              <a:cxn ang="0">
                <a:pos x="9" y="50"/>
              </a:cxn>
              <a:cxn ang="0">
                <a:pos x="16" y="45"/>
              </a:cxn>
              <a:cxn ang="0">
                <a:pos x="18" y="56"/>
              </a:cxn>
              <a:cxn ang="0">
                <a:pos x="18" y="60"/>
              </a:cxn>
              <a:cxn ang="0">
                <a:pos x="28" y="61"/>
              </a:cxn>
              <a:cxn ang="0">
                <a:pos x="39" y="63"/>
              </a:cxn>
              <a:cxn ang="0">
                <a:pos x="32" y="58"/>
              </a:cxn>
              <a:cxn ang="0">
                <a:pos x="26" y="58"/>
              </a:cxn>
              <a:cxn ang="0">
                <a:pos x="26" y="56"/>
              </a:cxn>
              <a:cxn ang="0">
                <a:pos x="29" y="47"/>
              </a:cxn>
              <a:cxn ang="0">
                <a:pos x="19" y="51"/>
              </a:cxn>
              <a:cxn ang="0">
                <a:pos x="20" y="42"/>
              </a:cxn>
              <a:cxn ang="0">
                <a:pos x="15" y="8"/>
              </a:cxn>
              <a:cxn ang="0">
                <a:pos x="12" y="25"/>
              </a:cxn>
              <a:cxn ang="0">
                <a:pos x="41" y="40"/>
              </a:cxn>
              <a:cxn ang="0">
                <a:pos x="40" y="52"/>
              </a:cxn>
              <a:cxn ang="0">
                <a:pos x="41" y="57"/>
              </a:cxn>
              <a:cxn ang="0">
                <a:pos x="44" y="55"/>
              </a:cxn>
              <a:cxn ang="0">
                <a:pos x="41" y="40"/>
              </a:cxn>
              <a:cxn ang="0">
                <a:pos x="70" y="9"/>
              </a:cxn>
              <a:cxn ang="0">
                <a:pos x="60" y="9"/>
              </a:cxn>
              <a:cxn ang="0">
                <a:pos x="71" y="16"/>
              </a:cxn>
              <a:cxn ang="0">
                <a:pos x="64" y="34"/>
              </a:cxn>
              <a:cxn ang="0">
                <a:pos x="77" y="16"/>
              </a:cxn>
              <a:cxn ang="0">
                <a:pos x="76" y="14"/>
              </a:cxn>
              <a:cxn ang="0">
                <a:pos x="58" y="11"/>
              </a:cxn>
              <a:cxn ang="0">
                <a:pos x="54" y="44"/>
              </a:cxn>
              <a:cxn ang="0">
                <a:pos x="58" y="11"/>
              </a:cxn>
            </a:cxnLst>
            <a:rect l="0" t="0" r="r" b="b"/>
            <a:pathLst>
              <a:path w="78" h="74">
                <a:moveTo>
                  <a:pt x="15" y="0"/>
                </a:move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3" y="6"/>
                  <a:pt x="53" y="6"/>
                  <a:pt x="53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5" y="27"/>
                  <a:pt x="15" y="27"/>
                  <a:pt x="15" y="27"/>
                </a:cubicBezTo>
                <a:cubicBezTo>
                  <a:pt x="14" y="28"/>
                  <a:pt x="14" y="28"/>
                  <a:pt x="14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68"/>
                  <a:pt x="5" y="68"/>
                  <a:pt x="5" y="68"/>
                </a:cubicBezTo>
                <a:cubicBezTo>
                  <a:pt x="56" y="68"/>
                  <a:pt x="56" y="68"/>
                  <a:pt x="56" y="68"/>
                </a:cubicBezTo>
                <a:cubicBezTo>
                  <a:pt x="56" y="50"/>
                  <a:pt x="56" y="50"/>
                  <a:pt x="56" y="50"/>
                </a:cubicBezTo>
                <a:cubicBezTo>
                  <a:pt x="62" y="43"/>
                  <a:pt x="62" y="43"/>
                  <a:pt x="62" y="43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4"/>
                  <a:pt x="62" y="74"/>
                  <a:pt x="62" y="74"/>
                </a:cubicBezTo>
                <a:cubicBezTo>
                  <a:pt x="59" y="74"/>
                  <a:pt x="59" y="74"/>
                  <a:pt x="59" y="74"/>
                </a:cubicBezTo>
                <a:cubicBezTo>
                  <a:pt x="3" y="74"/>
                  <a:pt x="3" y="74"/>
                  <a:pt x="3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5" y="0"/>
                  <a:pt x="15" y="0"/>
                </a:cubicBezTo>
                <a:close/>
                <a:moveTo>
                  <a:pt x="9" y="50"/>
                </a:moveTo>
                <a:cubicBezTo>
                  <a:pt x="13" y="52"/>
                  <a:pt x="13" y="52"/>
                  <a:pt x="13" y="52"/>
                </a:cubicBezTo>
                <a:cubicBezTo>
                  <a:pt x="13" y="51"/>
                  <a:pt x="16" y="42"/>
                  <a:pt x="16" y="45"/>
                </a:cubicBezTo>
                <a:cubicBezTo>
                  <a:pt x="16" y="48"/>
                  <a:pt x="14" y="52"/>
                  <a:pt x="15" y="54"/>
                </a:cubicBezTo>
                <a:cubicBezTo>
                  <a:pt x="15" y="56"/>
                  <a:pt x="16" y="57"/>
                  <a:pt x="18" y="56"/>
                </a:cubicBezTo>
                <a:cubicBezTo>
                  <a:pt x="19" y="56"/>
                  <a:pt x="20" y="55"/>
                  <a:pt x="21" y="55"/>
                </a:cubicBezTo>
                <a:cubicBezTo>
                  <a:pt x="20" y="57"/>
                  <a:pt x="18" y="58"/>
                  <a:pt x="18" y="60"/>
                </a:cubicBezTo>
                <a:cubicBezTo>
                  <a:pt x="17" y="62"/>
                  <a:pt x="18" y="63"/>
                  <a:pt x="20" y="64"/>
                </a:cubicBezTo>
                <a:cubicBezTo>
                  <a:pt x="23" y="65"/>
                  <a:pt x="26" y="63"/>
                  <a:pt x="28" y="61"/>
                </a:cubicBezTo>
                <a:cubicBezTo>
                  <a:pt x="28" y="61"/>
                  <a:pt x="28" y="61"/>
                  <a:pt x="29" y="61"/>
                </a:cubicBezTo>
                <a:cubicBezTo>
                  <a:pt x="31" y="64"/>
                  <a:pt x="39" y="63"/>
                  <a:pt x="39" y="63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32" y="60"/>
                  <a:pt x="32" y="58"/>
                </a:cubicBezTo>
                <a:cubicBezTo>
                  <a:pt x="32" y="56"/>
                  <a:pt x="30" y="56"/>
                  <a:pt x="29" y="56"/>
                </a:cubicBezTo>
                <a:cubicBezTo>
                  <a:pt x="28" y="56"/>
                  <a:pt x="27" y="57"/>
                  <a:pt x="26" y="58"/>
                </a:cubicBezTo>
                <a:cubicBezTo>
                  <a:pt x="25" y="58"/>
                  <a:pt x="23" y="59"/>
                  <a:pt x="22" y="60"/>
                </a:cubicBezTo>
                <a:cubicBezTo>
                  <a:pt x="23" y="59"/>
                  <a:pt x="25" y="57"/>
                  <a:pt x="26" y="56"/>
                </a:cubicBezTo>
                <a:cubicBezTo>
                  <a:pt x="28" y="53"/>
                  <a:pt x="30" y="51"/>
                  <a:pt x="30" y="50"/>
                </a:cubicBezTo>
                <a:cubicBezTo>
                  <a:pt x="31" y="48"/>
                  <a:pt x="30" y="47"/>
                  <a:pt x="29" y="47"/>
                </a:cubicBezTo>
                <a:cubicBezTo>
                  <a:pt x="27" y="46"/>
                  <a:pt x="25" y="48"/>
                  <a:pt x="22" y="49"/>
                </a:cubicBezTo>
                <a:cubicBezTo>
                  <a:pt x="21" y="50"/>
                  <a:pt x="20" y="51"/>
                  <a:pt x="19" y="51"/>
                </a:cubicBezTo>
                <a:cubicBezTo>
                  <a:pt x="19" y="50"/>
                  <a:pt x="19" y="47"/>
                  <a:pt x="20" y="45"/>
                </a:cubicBezTo>
                <a:cubicBezTo>
                  <a:pt x="20" y="44"/>
                  <a:pt x="20" y="42"/>
                  <a:pt x="20" y="42"/>
                </a:cubicBezTo>
                <a:cubicBezTo>
                  <a:pt x="23" y="25"/>
                  <a:pt x="9" y="50"/>
                  <a:pt x="9" y="50"/>
                </a:cubicBezTo>
                <a:close/>
                <a:moveTo>
                  <a:pt x="15" y="8"/>
                </a:moveTo>
                <a:cubicBezTo>
                  <a:pt x="6" y="24"/>
                  <a:pt x="6" y="24"/>
                  <a:pt x="6" y="24"/>
                </a:cubicBezTo>
                <a:cubicBezTo>
                  <a:pt x="12" y="25"/>
                  <a:pt x="12" y="25"/>
                  <a:pt x="12" y="25"/>
                </a:cubicBezTo>
                <a:cubicBezTo>
                  <a:pt x="15" y="8"/>
                  <a:pt x="15" y="8"/>
                  <a:pt x="15" y="8"/>
                </a:cubicBezTo>
                <a:close/>
                <a:moveTo>
                  <a:pt x="41" y="40"/>
                </a:moveTo>
                <a:cubicBezTo>
                  <a:pt x="39" y="52"/>
                  <a:pt x="39" y="52"/>
                  <a:pt x="39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39" y="56"/>
                  <a:pt x="39" y="56"/>
                  <a:pt x="39" y="56"/>
                </a:cubicBezTo>
                <a:cubicBezTo>
                  <a:pt x="41" y="57"/>
                  <a:pt x="41" y="57"/>
                  <a:pt x="41" y="57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5"/>
                  <a:pt x="44" y="55"/>
                  <a:pt x="44" y="55"/>
                </a:cubicBezTo>
                <a:cubicBezTo>
                  <a:pt x="53" y="47"/>
                  <a:pt x="53" y="47"/>
                  <a:pt x="53" y="47"/>
                </a:cubicBezTo>
                <a:cubicBezTo>
                  <a:pt x="41" y="40"/>
                  <a:pt x="41" y="40"/>
                  <a:pt x="41" y="40"/>
                </a:cubicBezTo>
                <a:close/>
                <a:moveTo>
                  <a:pt x="71" y="10"/>
                </a:moveTo>
                <a:cubicBezTo>
                  <a:pt x="70" y="9"/>
                  <a:pt x="70" y="9"/>
                  <a:pt x="70" y="9"/>
                </a:cubicBezTo>
                <a:cubicBezTo>
                  <a:pt x="66" y="6"/>
                  <a:pt x="66" y="6"/>
                  <a:pt x="66" y="6"/>
                </a:cubicBezTo>
                <a:cubicBezTo>
                  <a:pt x="60" y="9"/>
                  <a:pt x="60" y="9"/>
                  <a:pt x="60" y="9"/>
                </a:cubicBezTo>
                <a:cubicBezTo>
                  <a:pt x="65" y="12"/>
                  <a:pt x="65" y="12"/>
                  <a:pt x="65" y="12"/>
                </a:cubicBezTo>
                <a:cubicBezTo>
                  <a:pt x="71" y="16"/>
                  <a:pt x="71" y="16"/>
                  <a:pt x="71" y="16"/>
                </a:cubicBezTo>
                <a:cubicBezTo>
                  <a:pt x="73" y="17"/>
                  <a:pt x="73" y="17"/>
                  <a:pt x="73" y="17"/>
                </a:cubicBezTo>
                <a:cubicBezTo>
                  <a:pt x="71" y="23"/>
                  <a:pt x="68" y="29"/>
                  <a:pt x="64" y="34"/>
                </a:cubicBezTo>
                <a:cubicBezTo>
                  <a:pt x="67" y="37"/>
                  <a:pt x="67" y="37"/>
                  <a:pt x="67" y="37"/>
                </a:cubicBezTo>
                <a:cubicBezTo>
                  <a:pt x="72" y="31"/>
                  <a:pt x="76" y="24"/>
                  <a:pt x="77" y="16"/>
                </a:cubicBezTo>
                <a:cubicBezTo>
                  <a:pt x="78" y="15"/>
                  <a:pt x="78" y="15"/>
                  <a:pt x="78" y="15"/>
                </a:cubicBezTo>
                <a:cubicBezTo>
                  <a:pt x="76" y="14"/>
                  <a:pt x="76" y="14"/>
                  <a:pt x="76" y="14"/>
                </a:cubicBezTo>
                <a:cubicBezTo>
                  <a:pt x="71" y="10"/>
                  <a:pt x="71" y="10"/>
                  <a:pt x="71" y="10"/>
                </a:cubicBezTo>
                <a:close/>
                <a:moveTo>
                  <a:pt x="58" y="11"/>
                </a:moveTo>
                <a:cubicBezTo>
                  <a:pt x="51" y="19"/>
                  <a:pt x="46" y="28"/>
                  <a:pt x="43" y="38"/>
                </a:cubicBezTo>
                <a:cubicBezTo>
                  <a:pt x="47" y="40"/>
                  <a:pt x="50" y="42"/>
                  <a:pt x="54" y="44"/>
                </a:cubicBezTo>
                <a:cubicBezTo>
                  <a:pt x="61" y="36"/>
                  <a:pt x="66" y="27"/>
                  <a:pt x="70" y="18"/>
                </a:cubicBezTo>
                <a:cubicBezTo>
                  <a:pt x="66" y="16"/>
                  <a:pt x="62" y="13"/>
                  <a:pt x="58" y="1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iśḻîḍè">
            <a:extLst>
              <a:ext uri="{FF2B5EF4-FFF2-40B4-BE49-F238E27FC236}">
                <a16:creationId xmlns:a16="http://schemas.microsoft.com/office/drawing/2014/main" id="{BEE72C6A-690E-4CA6-B7A2-F22A12609031}"/>
              </a:ext>
            </a:extLst>
          </p:cNvPr>
          <p:cNvSpPr txBox="1"/>
          <p:nvPr/>
        </p:nvSpPr>
        <p:spPr bwMode="auto">
          <a:xfrm>
            <a:off x="6660871" y="2250591"/>
            <a:ext cx="3596167" cy="393315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0">
            <a:noAutofit/>
          </a:bodyPr>
          <a:lstStyle/>
          <a:p>
            <a:pPr algn="r" latinLnBrk="0"/>
            <a:r>
              <a:rPr lang="zh-CN" altLang="en-US" sz="2400" b="1" dirty="0" smtClean="0">
                <a:effectLst/>
              </a:rPr>
              <a:t>提升管理水平</a:t>
            </a:r>
            <a:endParaRPr lang="en-US" altLang="zh-CN" sz="2400" b="1" dirty="0" smtClean="0">
              <a:effectLst/>
            </a:endParaRPr>
          </a:p>
          <a:p>
            <a:pPr algn="r" latinLnBrk="0"/>
            <a:r>
              <a:rPr lang="zh-CN" altLang="en-US" sz="2400" b="1" dirty="0" smtClean="0"/>
              <a:t>优化工艺流程</a:t>
            </a:r>
            <a:endParaRPr lang="zh-CN" altLang="en-US" sz="2400" b="1" dirty="0">
              <a:effectLst/>
            </a:endParaRPr>
          </a:p>
        </p:txBody>
      </p:sp>
      <p:sp>
        <p:nvSpPr>
          <p:cNvPr id="24" name="íSḻiďé">
            <a:extLst>
              <a:ext uri="{FF2B5EF4-FFF2-40B4-BE49-F238E27FC236}">
                <a16:creationId xmlns:a16="http://schemas.microsoft.com/office/drawing/2014/main" id="{6AC1F7A9-0869-42A7-9B06-C3B43242C83C}"/>
              </a:ext>
            </a:extLst>
          </p:cNvPr>
          <p:cNvSpPr txBox="1"/>
          <p:nvPr/>
        </p:nvSpPr>
        <p:spPr bwMode="auto">
          <a:xfrm>
            <a:off x="6692397" y="3704236"/>
            <a:ext cx="3596167" cy="393315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0">
            <a:noAutofit/>
          </a:bodyPr>
          <a:lstStyle/>
          <a:p>
            <a:pPr algn="r" latinLnBrk="0"/>
            <a:r>
              <a:rPr lang="zh-CN" altLang="en-US" sz="2400" b="1" dirty="0" smtClean="0">
                <a:effectLst/>
              </a:rPr>
              <a:t>改善产品质量</a:t>
            </a:r>
            <a:endParaRPr lang="en-US" altLang="zh-CN" sz="2400" b="1" dirty="0" smtClean="0">
              <a:effectLst/>
            </a:endParaRPr>
          </a:p>
          <a:p>
            <a:pPr algn="r" latinLnBrk="0"/>
            <a:r>
              <a:rPr lang="zh-CN" altLang="en-US" sz="2400" b="1" dirty="0" smtClean="0">
                <a:effectLst/>
              </a:rPr>
              <a:t>实现精益生产</a:t>
            </a:r>
            <a:endParaRPr lang="zh-CN" altLang="en-US" sz="2400" b="1" dirty="0">
              <a:effectLst/>
            </a:endParaRPr>
          </a:p>
        </p:txBody>
      </p:sp>
      <p:sp>
        <p:nvSpPr>
          <p:cNvPr id="25" name="íŝḷíďé">
            <a:extLst>
              <a:ext uri="{FF2B5EF4-FFF2-40B4-BE49-F238E27FC236}">
                <a16:creationId xmlns:a16="http://schemas.microsoft.com/office/drawing/2014/main" id="{68BFBD13-C76B-45A4-B7F8-2CB6C41B0FDE}"/>
              </a:ext>
            </a:extLst>
          </p:cNvPr>
          <p:cNvSpPr txBox="1"/>
          <p:nvPr/>
        </p:nvSpPr>
        <p:spPr bwMode="auto">
          <a:xfrm>
            <a:off x="6834285" y="5142444"/>
            <a:ext cx="3596167" cy="393315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0">
            <a:noAutofit/>
          </a:bodyPr>
          <a:lstStyle/>
          <a:p>
            <a:pPr algn="r" latinLnBrk="0"/>
            <a:r>
              <a:rPr lang="zh-CN" altLang="en-US" sz="2400" b="1" dirty="0" smtClean="0">
                <a:effectLst/>
              </a:rPr>
              <a:t>降低成本</a:t>
            </a:r>
            <a:endParaRPr lang="en-US" altLang="zh-CN" sz="2400" b="1" dirty="0" smtClean="0">
              <a:effectLst/>
            </a:endParaRPr>
          </a:p>
          <a:p>
            <a:pPr algn="r" latinLnBrk="0"/>
            <a:r>
              <a:rPr lang="zh-CN" altLang="en-US" sz="2400" b="1" dirty="0" smtClean="0">
                <a:effectLst/>
              </a:rPr>
              <a:t>增进客户关系</a:t>
            </a:r>
            <a:endParaRPr lang="zh-CN" altLang="en-US" sz="2400" b="1" dirty="0">
              <a:effectLst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30064" y="5972308"/>
            <a:ext cx="2241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/>
              <a:t>保障作业质量</a:t>
            </a:r>
            <a:endParaRPr lang="en-US" altLang="zh-CN" sz="2400" dirty="0"/>
          </a:p>
        </p:txBody>
      </p:sp>
      <p:sp>
        <p:nvSpPr>
          <p:cNvPr id="27" name="矩形 26"/>
          <p:cNvSpPr/>
          <p:nvPr/>
        </p:nvSpPr>
        <p:spPr>
          <a:xfrm>
            <a:off x="2536368" y="142337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提高生产效率</a:t>
            </a:r>
          </a:p>
        </p:txBody>
      </p:sp>
      <p:sp>
        <p:nvSpPr>
          <p:cNvPr id="28" name="íśḻîḓe">
            <a:extLst>
              <a:ext uri="{FF2B5EF4-FFF2-40B4-BE49-F238E27FC236}">
                <a16:creationId xmlns:a16="http://schemas.microsoft.com/office/drawing/2014/main" id="{07AD0EA0-BBF6-49C5-B99A-85A332C27036}"/>
              </a:ext>
            </a:extLst>
          </p:cNvPr>
          <p:cNvSpPr txBox="1"/>
          <p:nvPr/>
        </p:nvSpPr>
        <p:spPr bwMode="auto">
          <a:xfrm>
            <a:off x="534993" y="2447248"/>
            <a:ext cx="1781149" cy="556179"/>
          </a:xfrm>
          <a:prstGeom prst="rect">
            <a:avLst/>
          </a:prstGeom>
          <a:noFill/>
          <a:extLst/>
        </p:spPr>
        <p:txBody>
          <a:bodyPr wrap="square" lIns="90000" tIns="46800" rIns="90000" bIns="46800" anchor="ctr" anchorCtr="0">
            <a:normAutofit fontScale="25000" lnSpcReduction="20000"/>
          </a:bodyPr>
          <a:lstStyle/>
          <a:p>
            <a:pPr algn="r">
              <a:lnSpc>
                <a:spcPct val="150000"/>
              </a:lnSpc>
            </a:pPr>
            <a:r>
              <a:rPr lang="zh-CN" altLang="en-US" sz="9600" dirty="0" smtClean="0"/>
              <a:t>优化流程</a:t>
            </a:r>
            <a:endParaRPr lang="en-US" altLang="zh-CN" sz="9600" dirty="0" smtClean="0"/>
          </a:p>
          <a:p>
            <a:pPr algn="r">
              <a:lnSpc>
                <a:spcPct val="150000"/>
              </a:lnSpc>
            </a:pPr>
            <a:r>
              <a:rPr lang="en-US" altLang="zh-CN" sz="1100" dirty="0" smtClean="0"/>
              <a:t>.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6273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4CF6E-436E-4275-AFD6-F9F19476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</a:t>
            </a:r>
            <a:r>
              <a:rPr lang="zh-CN" altLang="en-US" dirty="0" smtClean="0"/>
              <a:t>管理系统结构</a:t>
            </a:r>
            <a:endParaRPr lang="zh-CN" altLang="en-US" dirty="0"/>
          </a:p>
        </p:txBody>
      </p:sp>
      <p:sp>
        <p:nvSpPr>
          <p:cNvPr id="6" name="iṩḻïďé">
            <a:extLst>
              <a:ext uri="{FF2B5EF4-FFF2-40B4-BE49-F238E27FC236}">
                <a16:creationId xmlns:a16="http://schemas.microsoft.com/office/drawing/2014/main" id="{99509F24-FAD5-46DB-9DA4-C6D269E7C03F}"/>
              </a:ext>
            </a:extLst>
          </p:cNvPr>
          <p:cNvSpPr/>
          <p:nvPr/>
        </p:nvSpPr>
        <p:spPr bwMode="auto">
          <a:xfrm>
            <a:off x="3800236" y="2250425"/>
            <a:ext cx="2514304" cy="2107992"/>
          </a:xfrm>
          <a:prstGeom prst="hexagon">
            <a:avLst>
              <a:gd name="adj" fmla="val 29819"/>
              <a:gd name="vf" fmla="val 115470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8" name="íśľîḍè">
            <a:extLst>
              <a:ext uri="{FF2B5EF4-FFF2-40B4-BE49-F238E27FC236}">
                <a16:creationId xmlns:a16="http://schemas.microsoft.com/office/drawing/2014/main" id="{BF9ACD96-D480-4F44-8E7F-418A45438160}"/>
              </a:ext>
            </a:extLst>
          </p:cNvPr>
          <p:cNvSpPr/>
          <p:nvPr/>
        </p:nvSpPr>
        <p:spPr bwMode="auto">
          <a:xfrm flipH="1">
            <a:off x="2952173" y="3304419"/>
            <a:ext cx="846050" cy="1"/>
          </a:xfrm>
          <a:prstGeom prst="line">
            <a:avLst/>
          </a:prstGeom>
          <a:noFill/>
          <a:ln w="22225">
            <a:solidFill>
              <a:schemeClr val="bg1">
                <a:lumMod val="75000"/>
              </a:schemeClr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2" name="íṡḷïḍê">
            <a:extLst>
              <a:ext uri="{FF2B5EF4-FFF2-40B4-BE49-F238E27FC236}">
                <a16:creationId xmlns:a16="http://schemas.microsoft.com/office/drawing/2014/main" id="{6706807B-E1E7-4D69-B2A1-688DA62A0256}"/>
              </a:ext>
            </a:extLst>
          </p:cNvPr>
          <p:cNvSpPr/>
          <p:nvPr/>
        </p:nvSpPr>
        <p:spPr bwMode="auto">
          <a:xfrm flipV="1">
            <a:off x="6316552" y="3304419"/>
            <a:ext cx="664411" cy="2014"/>
          </a:xfrm>
          <a:prstGeom prst="line">
            <a:avLst/>
          </a:prstGeom>
          <a:noFill/>
          <a:ln w="22225">
            <a:solidFill>
              <a:schemeClr val="bg1">
                <a:lumMod val="75000"/>
              </a:schemeClr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" name="iŝḷîdè">
            <a:extLst>
              <a:ext uri="{FF2B5EF4-FFF2-40B4-BE49-F238E27FC236}">
                <a16:creationId xmlns:a16="http://schemas.microsoft.com/office/drawing/2014/main" id="{51CA1981-DC97-416F-B172-E80B79AE3F24}"/>
              </a:ext>
            </a:extLst>
          </p:cNvPr>
          <p:cNvSpPr/>
          <p:nvPr/>
        </p:nvSpPr>
        <p:spPr>
          <a:xfrm>
            <a:off x="4564814" y="2819807"/>
            <a:ext cx="1033897" cy="40777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MES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27" name="îṣḻíḓè">
            <a:extLst>
              <a:ext uri="{FF2B5EF4-FFF2-40B4-BE49-F238E27FC236}">
                <a16:creationId xmlns:a16="http://schemas.microsoft.com/office/drawing/2014/main" id="{4F2A5462-B36D-4886-9852-AE3CB43FEC32}"/>
              </a:ext>
            </a:extLst>
          </p:cNvPr>
          <p:cNvSpPr txBox="1"/>
          <p:nvPr/>
        </p:nvSpPr>
        <p:spPr bwMode="auto">
          <a:xfrm>
            <a:off x="4466659" y="3234902"/>
            <a:ext cx="1181458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管理</a:t>
            </a:r>
            <a:r>
              <a:rPr lang="zh-CN" altLang="en-US" sz="2000" dirty="0" smtClean="0">
                <a:solidFill>
                  <a:schemeClr val="bg1"/>
                </a:solidFill>
              </a:rPr>
              <a:t>系统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8" name="íṩlïḑé">
            <a:extLst>
              <a:ext uri="{FF2B5EF4-FFF2-40B4-BE49-F238E27FC236}">
                <a16:creationId xmlns:a16="http://schemas.microsoft.com/office/drawing/2014/main" id="{D8EDE9EE-8C20-4E46-8DB1-04418D6D0676}"/>
              </a:ext>
            </a:extLst>
          </p:cNvPr>
          <p:cNvSpPr txBox="1"/>
          <p:nvPr/>
        </p:nvSpPr>
        <p:spPr bwMode="auto">
          <a:xfrm>
            <a:off x="642497" y="3001445"/>
            <a:ext cx="230967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后台</a:t>
            </a:r>
            <a:r>
              <a:rPr lang="zh-CN" altLang="en-US" sz="2800" b="1" dirty="0" smtClean="0"/>
              <a:t>管理系统</a:t>
            </a:r>
            <a:endParaRPr lang="en-US" altLang="zh-CN" sz="2800" b="1" dirty="0"/>
          </a:p>
        </p:txBody>
      </p:sp>
      <p:sp>
        <p:nvSpPr>
          <p:cNvPr id="19" name="iŝlíḑe">
            <a:extLst>
              <a:ext uri="{FF2B5EF4-FFF2-40B4-BE49-F238E27FC236}">
                <a16:creationId xmlns:a16="http://schemas.microsoft.com/office/drawing/2014/main" id="{82ACEE50-1456-4637-B24B-62FC9951F087}"/>
              </a:ext>
            </a:extLst>
          </p:cNvPr>
          <p:cNvSpPr/>
          <p:nvPr/>
        </p:nvSpPr>
        <p:spPr bwMode="auto">
          <a:xfrm>
            <a:off x="679358" y="3524228"/>
            <a:ext cx="3707200" cy="194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基础</a:t>
            </a:r>
            <a:r>
              <a:rPr lang="zh-CN" altLang="en-US" sz="1400" dirty="0" smtClean="0"/>
              <a:t>设置</a:t>
            </a:r>
            <a:endParaRPr lang="en-US" altLang="zh-CN" sz="1400" dirty="0" smtClean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测试</a:t>
            </a:r>
            <a:r>
              <a:rPr lang="zh-CN" altLang="en-US" sz="1400" dirty="0"/>
              <a:t>参数</a:t>
            </a:r>
            <a:r>
              <a:rPr lang="zh-CN" altLang="en-US" sz="1400" dirty="0" smtClean="0"/>
              <a:t>管理</a:t>
            </a:r>
            <a:endParaRPr lang="en-US" altLang="zh-CN" sz="1400" dirty="0" smtClean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测试配置</a:t>
            </a:r>
            <a:endParaRPr lang="en-US" altLang="zh-CN" sz="14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测试</a:t>
            </a:r>
            <a:r>
              <a:rPr lang="zh-CN" altLang="en-US" sz="1400" dirty="0"/>
              <a:t>结果</a:t>
            </a:r>
            <a:endParaRPr lang="en-US" altLang="zh-CN" sz="1400" dirty="0">
              <a:latin typeface="+mn-ea"/>
            </a:endParaRPr>
          </a:p>
        </p:txBody>
      </p:sp>
      <p:sp>
        <p:nvSpPr>
          <p:cNvPr id="20" name="ïŝľiḍè">
            <a:extLst>
              <a:ext uri="{FF2B5EF4-FFF2-40B4-BE49-F238E27FC236}">
                <a16:creationId xmlns:a16="http://schemas.microsoft.com/office/drawing/2014/main" id="{5FF64A22-F6DF-46D2-8D40-025AD0AA972F}"/>
              </a:ext>
            </a:extLst>
          </p:cNvPr>
          <p:cNvSpPr txBox="1"/>
          <p:nvPr/>
        </p:nvSpPr>
        <p:spPr bwMode="auto">
          <a:xfrm>
            <a:off x="7079118" y="3021139"/>
            <a:ext cx="193483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测试客户端</a:t>
            </a:r>
            <a:endParaRPr lang="en-US" altLang="zh-CN" sz="2800" b="1" dirty="0"/>
          </a:p>
        </p:txBody>
      </p:sp>
      <p:sp>
        <p:nvSpPr>
          <p:cNvPr id="31" name="iṡliḑé">
            <a:extLst>
              <a:ext uri="{FF2B5EF4-FFF2-40B4-BE49-F238E27FC236}">
                <a16:creationId xmlns:a16="http://schemas.microsoft.com/office/drawing/2014/main" id="{EF1A45EA-7966-4BC8-822E-73B9EDF3CE4D}"/>
              </a:ext>
            </a:extLst>
          </p:cNvPr>
          <p:cNvSpPr/>
          <p:nvPr/>
        </p:nvSpPr>
        <p:spPr bwMode="auto">
          <a:xfrm rot="16200000" flipH="1">
            <a:off x="6808435" y="2045471"/>
            <a:ext cx="1380454" cy="617814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2" name="iṡliḑé">
            <a:extLst>
              <a:ext uri="{FF2B5EF4-FFF2-40B4-BE49-F238E27FC236}">
                <a16:creationId xmlns:a16="http://schemas.microsoft.com/office/drawing/2014/main" id="{EF1A45EA-7966-4BC8-822E-73B9EDF3CE4D}"/>
              </a:ext>
            </a:extLst>
          </p:cNvPr>
          <p:cNvSpPr/>
          <p:nvPr/>
        </p:nvSpPr>
        <p:spPr bwMode="auto">
          <a:xfrm rot="16200000">
            <a:off x="6856245" y="3856841"/>
            <a:ext cx="1364295" cy="699068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3" name="iṩḻïďé">
            <a:extLst>
              <a:ext uri="{FF2B5EF4-FFF2-40B4-BE49-F238E27FC236}">
                <a16:creationId xmlns:a16="http://schemas.microsoft.com/office/drawing/2014/main" id="{99509F24-FAD5-46DB-9DA4-C6D269E7C03F}"/>
              </a:ext>
            </a:extLst>
          </p:cNvPr>
          <p:cNvSpPr/>
          <p:nvPr/>
        </p:nvSpPr>
        <p:spPr bwMode="auto">
          <a:xfrm>
            <a:off x="7807569" y="1261403"/>
            <a:ext cx="1305912" cy="820055"/>
          </a:xfrm>
          <a:prstGeom prst="hexagon">
            <a:avLst>
              <a:gd name="adj" fmla="val 29819"/>
              <a:gd name="vf" fmla="val 11547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wrap="square"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34" name="iṩḻïďé">
            <a:extLst>
              <a:ext uri="{FF2B5EF4-FFF2-40B4-BE49-F238E27FC236}">
                <a16:creationId xmlns:a16="http://schemas.microsoft.com/office/drawing/2014/main" id="{99509F24-FAD5-46DB-9DA4-C6D269E7C03F}"/>
              </a:ext>
            </a:extLst>
          </p:cNvPr>
          <p:cNvSpPr/>
          <p:nvPr/>
        </p:nvSpPr>
        <p:spPr bwMode="auto">
          <a:xfrm>
            <a:off x="7882755" y="4468133"/>
            <a:ext cx="1305912" cy="820055"/>
          </a:xfrm>
          <a:prstGeom prst="hexagon">
            <a:avLst>
              <a:gd name="adj" fmla="val 29819"/>
              <a:gd name="vf" fmla="val 11547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wrap="square"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35" name="îṣḻíḓè">
            <a:extLst>
              <a:ext uri="{FF2B5EF4-FFF2-40B4-BE49-F238E27FC236}">
                <a16:creationId xmlns:a16="http://schemas.microsoft.com/office/drawing/2014/main" id="{4F2A5462-B36D-4886-9852-AE3CB43FEC32}"/>
              </a:ext>
            </a:extLst>
          </p:cNvPr>
          <p:cNvSpPr txBox="1"/>
          <p:nvPr/>
        </p:nvSpPr>
        <p:spPr bwMode="auto">
          <a:xfrm>
            <a:off x="7887927" y="1458388"/>
            <a:ext cx="1181458" cy="53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SMT</a:t>
            </a:r>
            <a:r>
              <a:rPr lang="zh-CN" altLang="en-US" sz="1400" dirty="0" smtClean="0">
                <a:solidFill>
                  <a:schemeClr val="bg1"/>
                </a:solidFill>
              </a:rPr>
              <a:t>生产车间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测试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6" name="îṣḻíḓè">
            <a:extLst>
              <a:ext uri="{FF2B5EF4-FFF2-40B4-BE49-F238E27FC236}">
                <a16:creationId xmlns:a16="http://schemas.microsoft.com/office/drawing/2014/main" id="{4F2A5462-B36D-4886-9852-AE3CB43FEC32}"/>
              </a:ext>
            </a:extLst>
          </p:cNvPr>
          <p:cNvSpPr txBox="1"/>
          <p:nvPr/>
        </p:nvSpPr>
        <p:spPr bwMode="auto">
          <a:xfrm>
            <a:off x="7944982" y="4641002"/>
            <a:ext cx="1181458" cy="53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GCE</a:t>
            </a:r>
            <a:r>
              <a:rPr lang="zh-CN" altLang="en-US" sz="1400" dirty="0" smtClean="0">
                <a:solidFill>
                  <a:schemeClr val="bg1"/>
                </a:solidFill>
              </a:rPr>
              <a:t>组装生产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车间测试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7" name="iŝlíḑe">
            <a:extLst>
              <a:ext uri="{FF2B5EF4-FFF2-40B4-BE49-F238E27FC236}">
                <a16:creationId xmlns:a16="http://schemas.microsoft.com/office/drawing/2014/main" id="{82ACEE50-1456-4637-B24B-62FC9951F087}"/>
              </a:ext>
            </a:extLst>
          </p:cNvPr>
          <p:cNvSpPr/>
          <p:nvPr/>
        </p:nvSpPr>
        <p:spPr bwMode="auto">
          <a:xfrm>
            <a:off x="9252616" y="1154017"/>
            <a:ext cx="1918505" cy="12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功能测试</a:t>
            </a:r>
            <a:endParaRPr lang="en-US" altLang="zh-CN" sz="14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OQC</a:t>
            </a:r>
            <a:r>
              <a:rPr lang="zh-CN" altLang="en-US" sz="1400" dirty="0" smtClean="0">
                <a:latin typeface="+mn-ea"/>
              </a:rPr>
              <a:t>测试</a:t>
            </a:r>
            <a:endParaRPr lang="en-US" altLang="zh-CN" sz="14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产品返工位</a:t>
            </a:r>
            <a:endParaRPr lang="en-US" altLang="zh-CN" sz="1400" dirty="0">
              <a:latin typeface="+mn-ea"/>
            </a:endParaRPr>
          </a:p>
        </p:txBody>
      </p:sp>
      <p:sp>
        <p:nvSpPr>
          <p:cNvPr id="86" name="iŝlíḑe">
            <a:extLst>
              <a:ext uri="{FF2B5EF4-FFF2-40B4-BE49-F238E27FC236}">
                <a16:creationId xmlns:a16="http://schemas.microsoft.com/office/drawing/2014/main" id="{82ACEE50-1456-4637-B24B-62FC9951F087}"/>
              </a:ext>
            </a:extLst>
          </p:cNvPr>
          <p:cNvSpPr/>
          <p:nvPr/>
        </p:nvSpPr>
        <p:spPr bwMode="auto">
          <a:xfrm>
            <a:off x="9994639" y="3144886"/>
            <a:ext cx="2197361" cy="10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功能测试</a:t>
            </a:r>
            <a:endParaRPr lang="en-US" altLang="zh-CN" sz="14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耦合测试</a:t>
            </a:r>
            <a:endParaRPr lang="en-US" altLang="zh-CN" sz="1400" dirty="0"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IMEI</a:t>
            </a:r>
            <a:r>
              <a:rPr lang="zh-CN" altLang="en-US" sz="1400" dirty="0" smtClean="0">
                <a:latin typeface="+mn-ea"/>
              </a:rPr>
              <a:t>烧</a:t>
            </a:r>
            <a:r>
              <a:rPr lang="zh-CN" altLang="en-US" sz="1400" dirty="0">
                <a:latin typeface="+mn-ea"/>
              </a:rPr>
              <a:t>写</a:t>
            </a:r>
            <a:r>
              <a:rPr lang="zh-CN" altLang="en-US" sz="1400" dirty="0" smtClean="0">
                <a:latin typeface="+mn-ea"/>
              </a:rPr>
              <a:t>测试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21" name="í$ļîďê">
            <a:extLst>
              <a:ext uri="{FF2B5EF4-FFF2-40B4-BE49-F238E27FC236}">
                <a16:creationId xmlns:a16="http://schemas.microsoft.com/office/drawing/2014/main" id="{4251870B-F5F0-4202-AAC8-3987132BC2AE}"/>
              </a:ext>
            </a:extLst>
          </p:cNvPr>
          <p:cNvSpPr/>
          <p:nvPr/>
        </p:nvSpPr>
        <p:spPr>
          <a:xfrm>
            <a:off x="9252616" y="3328719"/>
            <a:ext cx="725216" cy="712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组装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í$ļîďê">
            <a:extLst>
              <a:ext uri="{FF2B5EF4-FFF2-40B4-BE49-F238E27FC236}">
                <a16:creationId xmlns:a16="http://schemas.microsoft.com/office/drawing/2014/main" id="{4251870B-F5F0-4202-AAC8-3987132BC2AE}"/>
              </a:ext>
            </a:extLst>
          </p:cNvPr>
          <p:cNvSpPr/>
          <p:nvPr/>
        </p:nvSpPr>
        <p:spPr>
          <a:xfrm>
            <a:off x="9252616" y="5712254"/>
            <a:ext cx="725216" cy="712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包装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iṡliḑé">
            <a:extLst>
              <a:ext uri="{FF2B5EF4-FFF2-40B4-BE49-F238E27FC236}">
                <a16:creationId xmlns:a16="http://schemas.microsoft.com/office/drawing/2014/main" id="{EF1A45EA-7966-4BC8-822E-73B9EDF3CE4D}"/>
              </a:ext>
            </a:extLst>
          </p:cNvPr>
          <p:cNvSpPr/>
          <p:nvPr/>
        </p:nvSpPr>
        <p:spPr bwMode="auto">
          <a:xfrm rot="16200000" flipH="1">
            <a:off x="8524993" y="3739462"/>
            <a:ext cx="784454" cy="670792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4" name="iṡliḑé">
            <a:extLst>
              <a:ext uri="{FF2B5EF4-FFF2-40B4-BE49-F238E27FC236}">
                <a16:creationId xmlns:a16="http://schemas.microsoft.com/office/drawing/2014/main" id="{EF1A45EA-7966-4BC8-822E-73B9EDF3CE4D}"/>
              </a:ext>
            </a:extLst>
          </p:cNvPr>
          <p:cNvSpPr/>
          <p:nvPr/>
        </p:nvSpPr>
        <p:spPr bwMode="auto">
          <a:xfrm rot="5400000" flipH="1" flipV="1">
            <a:off x="8524993" y="5353100"/>
            <a:ext cx="784454" cy="670792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994639" y="5537342"/>
            <a:ext cx="19541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机身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彩盒打印</a:t>
            </a:r>
            <a:endParaRPr lang="en-US" altLang="zh-CN" sz="1400" dirty="0"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机身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彩盒比</a:t>
            </a:r>
            <a:r>
              <a:rPr lang="zh-CN" altLang="en-US" sz="1400" dirty="0" smtClean="0">
                <a:latin typeface="+mn-ea"/>
              </a:rPr>
              <a:t>对测试</a:t>
            </a:r>
            <a:endParaRPr lang="en-US" altLang="zh-CN" sz="1400" dirty="0"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卡通位</a:t>
            </a:r>
            <a:endParaRPr lang="en-US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29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测试流程</a:t>
            </a:r>
            <a:endParaRPr lang="zh-CN" altLang="en-US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11A6D17D-FCC1-4761-8331-9593F4A7D812}"/>
              </a:ext>
            </a:extLst>
          </p:cNvPr>
          <p:cNvCxnSpPr>
            <a:stCxn id="59" idx="6"/>
            <a:endCxn id="76" idx="2"/>
          </p:cNvCxnSpPr>
          <p:nvPr/>
        </p:nvCxnSpPr>
        <p:spPr>
          <a:xfrm>
            <a:off x="5323615" y="4739244"/>
            <a:ext cx="1082194" cy="10221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1A6D17D-FCC1-4761-8331-9593F4A7D812}"/>
              </a:ext>
            </a:extLst>
          </p:cNvPr>
          <p:cNvCxnSpPr>
            <a:stCxn id="53" idx="4"/>
            <a:endCxn id="59" idx="0"/>
          </p:cNvCxnSpPr>
          <p:nvPr/>
        </p:nvCxnSpPr>
        <p:spPr>
          <a:xfrm flipH="1">
            <a:off x="4961665" y="2808571"/>
            <a:ext cx="4963" cy="1568726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1A6D17D-FCC1-4761-8331-9593F4A7D812}"/>
              </a:ext>
            </a:extLst>
          </p:cNvPr>
          <p:cNvCxnSpPr>
            <a:endCxn id="66" idx="2"/>
          </p:cNvCxnSpPr>
          <p:nvPr/>
        </p:nvCxnSpPr>
        <p:spPr>
          <a:xfrm flipV="1">
            <a:off x="1595029" y="2453996"/>
            <a:ext cx="1210525" cy="9460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D65AEF2-392B-4502-8EB4-54BF09655759}"/>
              </a:ext>
            </a:extLst>
          </p:cNvPr>
          <p:cNvCxnSpPr>
            <a:cxnSpLocks/>
            <a:stCxn id="66" idx="4"/>
            <a:endCxn id="67" idx="0"/>
          </p:cNvCxnSpPr>
          <p:nvPr/>
        </p:nvCxnSpPr>
        <p:spPr>
          <a:xfrm flipH="1">
            <a:off x="3130142" y="2815943"/>
            <a:ext cx="37362" cy="1578278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$ļïdê">
            <a:extLst>
              <a:ext uri="{FF2B5EF4-FFF2-40B4-BE49-F238E27FC236}">
                <a16:creationId xmlns:a16="http://schemas.microsoft.com/office/drawing/2014/main" id="{89EDFFFD-99F9-44E3-A25B-751C26ACA19B}"/>
              </a:ext>
            </a:extLst>
          </p:cNvPr>
          <p:cNvSpPr/>
          <p:nvPr/>
        </p:nvSpPr>
        <p:spPr>
          <a:xfrm>
            <a:off x="10072413" y="2828129"/>
            <a:ext cx="723900" cy="72389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总检</a:t>
            </a:r>
            <a:endParaRPr dirty="0">
              <a:latin typeface="Impact" panose="020B0806030902050204" pitchFamily="34" charset="0"/>
            </a:endParaRPr>
          </a:p>
        </p:txBody>
      </p:sp>
      <p:sp>
        <p:nvSpPr>
          <p:cNvPr id="69" name="îśľíḑê">
            <a:extLst>
              <a:ext uri="{FF2B5EF4-FFF2-40B4-BE49-F238E27FC236}">
                <a16:creationId xmlns:a16="http://schemas.microsoft.com/office/drawing/2014/main" id="{8A71189F-8904-4951-B4FC-381094B54451}"/>
              </a:ext>
            </a:extLst>
          </p:cNvPr>
          <p:cNvSpPr txBox="1"/>
          <p:nvPr/>
        </p:nvSpPr>
        <p:spPr>
          <a:xfrm>
            <a:off x="798492" y="1711711"/>
            <a:ext cx="1790184" cy="372966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</a:rPr>
              <a:t>功能测试</a:t>
            </a:r>
            <a:r>
              <a:rPr lang="en-US" altLang="zh-CN" b="1" dirty="0" smtClean="0">
                <a:solidFill>
                  <a:schemeClr val="accent1"/>
                </a:solidFill>
                <a:latin typeface="+mn-ea"/>
              </a:rPr>
              <a:t>(SMT)</a:t>
            </a:r>
            <a:endParaRPr lang="zh-CN" alt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6" name="î$líḑê">
            <a:extLst>
              <a:ext uri="{FF2B5EF4-FFF2-40B4-BE49-F238E27FC236}">
                <a16:creationId xmlns:a16="http://schemas.microsoft.com/office/drawing/2014/main" id="{192B4765-9F3F-4759-83F7-8FB6386A1E20}"/>
              </a:ext>
            </a:extLst>
          </p:cNvPr>
          <p:cNvSpPr/>
          <p:nvPr/>
        </p:nvSpPr>
        <p:spPr>
          <a:xfrm>
            <a:off x="2805554" y="2092049"/>
            <a:ext cx="723900" cy="72389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b="1" dirty="0" smtClean="0">
                <a:latin typeface="Impact" panose="020B0806030902050204" pitchFamily="34" charset="0"/>
              </a:rPr>
              <a:t>OQC</a:t>
            </a:r>
            <a:endParaRPr b="1" dirty="0">
              <a:latin typeface="Impact" panose="020B0806030902050204" pitchFamily="34" charset="0"/>
            </a:endParaRPr>
          </a:p>
        </p:txBody>
      </p:sp>
      <p:sp>
        <p:nvSpPr>
          <p:cNvPr id="59" name="îṩlíďê">
            <a:extLst>
              <a:ext uri="{FF2B5EF4-FFF2-40B4-BE49-F238E27FC236}">
                <a16:creationId xmlns:a16="http://schemas.microsoft.com/office/drawing/2014/main" id="{02FACDCD-811C-4398-BD9C-160DE312E8E2}"/>
              </a:ext>
            </a:extLst>
          </p:cNvPr>
          <p:cNvSpPr/>
          <p:nvPr/>
        </p:nvSpPr>
        <p:spPr>
          <a:xfrm>
            <a:off x="4599715" y="4377297"/>
            <a:ext cx="723900" cy="72389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功能</a:t>
            </a:r>
            <a:r>
              <a:rPr lang="en-US" altLang="zh-CN" dirty="0" smtClean="0">
                <a:latin typeface="Impact" panose="020B0806030902050204" pitchFamily="34" charset="0"/>
              </a:rPr>
              <a:t>2</a:t>
            </a:r>
            <a:endParaRPr lang="en-US" altLang="zh-CN" dirty="0">
              <a:latin typeface="Impact" panose="020B0806030902050204" pitchFamily="34" charset="0"/>
            </a:endParaRPr>
          </a:p>
        </p:txBody>
      </p:sp>
      <p:sp>
        <p:nvSpPr>
          <p:cNvPr id="52" name="î$líḑê">
            <a:extLst>
              <a:ext uri="{FF2B5EF4-FFF2-40B4-BE49-F238E27FC236}">
                <a16:creationId xmlns:a16="http://schemas.microsoft.com/office/drawing/2014/main" id="{192B4765-9F3F-4759-83F7-8FB6386A1E20}"/>
              </a:ext>
            </a:extLst>
          </p:cNvPr>
          <p:cNvSpPr/>
          <p:nvPr/>
        </p:nvSpPr>
        <p:spPr>
          <a:xfrm>
            <a:off x="1132594" y="2088324"/>
            <a:ext cx="723900" cy="72389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功能</a:t>
            </a:r>
            <a:endParaRPr dirty="0">
              <a:latin typeface="Impact" panose="020B0806030902050204" pitchFamily="34" charset="0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11A6D17D-FCC1-4761-8331-9593F4A7D812}"/>
              </a:ext>
            </a:extLst>
          </p:cNvPr>
          <p:cNvCxnSpPr>
            <a:stCxn id="160" idx="6"/>
            <a:endCxn id="81" idx="2"/>
          </p:cNvCxnSpPr>
          <p:nvPr/>
        </p:nvCxnSpPr>
        <p:spPr>
          <a:xfrm>
            <a:off x="8842996" y="4758230"/>
            <a:ext cx="1225848" cy="0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D65AEF2-392B-4502-8EB4-54BF09655759}"/>
              </a:ext>
            </a:extLst>
          </p:cNvPr>
          <p:cNvCxnSpPr>
            <a:cxnSpLocks/>
            <a:stCxn id="81" idx="0"/>
            <a:endCxn id="68" idx="4"/>
          </p:cNvCxnSpPr>
          <p:nvPr/>
        </p:nvCxnSpPr>
        <p:spPr>
          <a:xfrm flipV="1">
            <a:off x="10430794" y="3552023"/>
            <a:ext cx="3569" cy="844260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îṩlíďê">
            <a:extLst>
              <a:ext uri="{FF2B5EF4-FFF2-40B4-BE49-F238E27FC236}">
                <a16:creationId xmlns:a16="http://schemas.microsoft.com/office/drawing/2014/main" id="{02FACDCD-811C-4398-BD9C-160DE312E8E2}"/>
              </a:ext>
            </a:extLst>
          </p:cNvPr>
          <p:cNvSpPr/>
          <p:nvPr/>
        </p:nvSpPr>
        <p:spPr>
          <a:xfrm>
            <a:off x="10068844" y="4396283"/>
            <a:ext cx="723900" cy="72389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 smtClean="0">
                <a:latin typeface="+mn-ea"/>
              </a:rPr>
              <a:t>对比</a:t>
            </a:r>
            <a:endParaRPr lang="en-US" altLang="zh-CN" dirty="0" smtClean="0">
              <a:latin typeface="+mn-ea"/>
            </a:endParaRPr>
          </a:p>
          <a:p>
            <a:pPr algn="ctr"/>
            <a:r>
              <a:rPr lang="zh-CN" altLang="en-US" dirty="0" smtClean="0">
                <a:latin typeface="+mn-ea"/>
              </a:rPr>
              <a:t>校验</a:t>
            </a:r>
            <a:endParaRPr dirty="0">
              <a:latin typeface="+mn-ea"/>
            </a:endParaRPr>
          </a:p>
        </p:txBody>
      </p:sp>
      <p:sp>
        <p:nvSpPr>
          <p:cNvPr id="114" name="îśľíḑê">
            <a:extLst>
              <a:ext uri="{FF2B5EF4-FFF2-40B4-BE49-F238E27FC236}">
                <a16:creationId xmlns:a16="http://schemas.microsoft.com/office/drawing/2014/main" id="{8A71189F-8904-4951-B4FC-381094B54451}"/>
              </a:ext>
            </a:extLst>
          </p:cNvPr>
          <p:cNvSpPr txBox="1"/>
          <p:nvPr/>
        </p:nvSpPr>
        <p:spPr>
          <a:xfrm>
            <a:off x="2634247" y="1739562"/>
            <a:ext cx="1201606" cy="31136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accent1"/>
                </a:solidFill>
                <a:latin typeface="+mj-ea"/>
                <a:ea typeface="+mj-ea"/>
              </a:rPr>
              <a:t>OQC</a:t>
            </a:r>
            <a:r>
              <a:rPr lang="zh-CN" altLang="en-US" b="1" dirty="0" smtClean="0">
                <a:solidFill>
                  <a:schemeClr val="accent1"/>
                </a:solidFill>
                <a:latin typeface="+mj-ea"/>
                <a:ea typeface="+mj-ea"/>
              </a:rPr>
              <a:t>测试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5" name="iśḷiḍê">
            <a:extLst>
              <a:ext uri="{FF2B5EF4-FFF2-40B4-BE49-F238E27FC236}">
                <a16:creationId xmlns:a16="http://schemas.microsoft.com/office/drawing/2014/main" id="{625C5F23-C6FE-4FED-A8A2-1922EFB1980B}"/>
              </a:ext>
            </a:extLst>
          </p:cNvPr>
          <p:cNvSpPr txBox="1"/>
          <p:nvPr/>
        </p:nvSpPr>
        <p:spPr>
          <a:xfrm>
            <a:off x="2581591" y="5135227"/>
            <a:ext cx="1254262" cy="40650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00B0F0"/>
                </a:solidFill>
              </a:rPr>
              <a:t>功能测试</a:t>
            </a:r>
            <a:r>
              <a:rPr lang="en-US" altLang="zh-CN" b="1" dirty="0" smtClean="0">
                <a:solidFill>
                  <a:srgbClr val="00B0F0"/>
                </a:solidFill>
              </a:rPr>
              <a:t>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16" name="iśḷiḍê">
            <a:extLst>
              <a:ext uri="{FF2B5EF4-FFF2-40B4-BE49-F238E27FC236}">
                <a16:creationId xmlns:a16="http://schemas.microsoft.com/office/drawing/2014/main" id="{625C5F23-C6FE-4FED-A8A2-1922EFB1980B}"/>
              </a:ext>
            </a:extLst>
          </p:cNvPr>
          <p:cNvSpPr txBox="1"/>
          <p:nvPr/>
        </p:nvSpPr>
        <p:spPr>
          <a:xfrm>
            <a:off x="4348411" y="5170796"/>
            <a:ext cx="1262359" cy="40650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00B0F0"/>
                </a:solidFill>
              </a:rPr>
              <a:t>功能测试</a:t>
            </a:r>
            <a:r>
              <a:rPr lang="en-US" altLang="zh-CN" b="1" dirty="0" smtClean="0">
                <a:solidFill>
                  <a:srgbClr val="00B0F0"/>
                </a:solidFill>
              </a:rPr>
              <a:t>2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60" name="îṩlíďê">
            <a:extLst>
              <a:ext uri="{FF2B5EF4-FFF2-40B4-BE49-F238E27FC236}">
                <a16:creationId xmlns:a16="http://schemas.microsoft.com/office/drawing/2014/main" id="{02FACDCD-811C-4398-BD9C-160DE312E8E2}"/>
              </a:ext>
            </a:extLst>
          </p:cNvPr>
          <p:cNvSpPr/>
          <p:nvPr/>
        </p:nvSpPr>
        <p:spPr>
          <a:xfrm>
            <a:off x="8119096" y="4396283"/>
            <a:ext cx="723900" cy="72389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 smtClean="0">
                <a:latin typeface="+mn-ea"/>
              </a:rPr>
              <a:t>贴纸</a:t>
            </a:r>
            <a:endParaRPr lang="en-US" altLang="zh-CN" dirty="0" smtClean="0">
              <a:latin typeface="+mn-ea"/>
            </a:endParaRPr>
          </a:p>
          <a:p>
            <a:pPr algn="ctr"/>
            <a:r>
              <a:rPr lang="zh-CN" altLang="en-US" dirty="0">
                <a:latin typeface="+mn-ea"/>
              </a:rPr>
              <a:t>打印</a:t>
            </a:r>
            <a:endParaRPr dirty="0">
              <a:latin typeface="+mn-ea"/>
            </a:endParaRPr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11A6D17D-FCC1-4761-8331-9593F4A7D812}"/>
              </a:ext>
            </a:extLst>
          </p:cNvPr>
          <p:cNvCxnSpPr>
            <a:stCxn id="76" idx="6"/>
            <a:endCxn id="160" idx="2"/>
          </p:cNvCxnSpPr>
          <p:nvPr/>
        </p:nvCxnSpPr>
        <p:spPr>
          <a:xfrm>
            <a:off x="7129709" y="4749465"/>
            <a:ext cx="989387" cy="8765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îṩlíďê">
            <a:extLst>
              <a:ext uri="{FF2B5EF4-FFF2-40B4-BE49-F238E27FC236}">
                <a16:creationId xmlns:a16="http://schemas.microsoft.com/office/drawing/2014/main" id="{02FACDCD-811C-4398-BD9C-160DE312E8E2}"/>
              </a:ext>
            </a:extLst>
          </p:cNvPr>
          <p:cNvSpPr/>
          <p:nvPr/>
        </p:nvSpPr>
        <p:spPr>
          <a:xfrm>
            <a:off x="6405809" y="4387518"/>
            <a:ext cx="723900" cy="72389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耦合</a:t>
            </a:r>
            <a:endParaRPr lang="en-US" altLang="zh-CN" dirty="0" smtClean="0">
              <a:latin typeface="Impact" panose="020B0806030902050204" pitchFamily="34" charset="0"/>
            </a:endParaRPr>
          </a:p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烧写</a:t>
            </a:r>
            <a:endParaRPr dirty="0">
              <a:latin typeface="Impact" panose="020B0806030902050204" pitchFamily="34" charset="0"/>
            </a:endParaRPr>
          </a:p>
        </p:txBody>
      </p:sp>
      <p:sp>
        <p:nvSpPr>
          <p:cNvPr id="169" name="iśḷiḍê">
            <a:extLst>
              <a:ext uri="{FF2B5EF4-FFF2-40B4-BE49-F238E27FC236}">
                <a16:creationId xmlns:a16="http://schemas.microsoft.com/office/drawing/2014/main" id="{625C5F23-C6FE-4FED-A8A2-1922EFB1980B}"/>
              </a:ext>
            </a:extLst>
          </p:cNvPr>
          <p:cNvSpPr txBox="1"/>
          <p:nvPr/>
        </p:nvSpPr>
        <p:spPr>
          <a:xfrm>
            <a:off x="6347613" y="5767441"/>
            <a:ext cx="1760027" cy="40650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endParaRPr lang="zh-CN" altLang="en-US" b="1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170" name="iśḷiḍê">
            <a:extLst>
              <a:ext uri="{FF2B5EF4-FFF2-40B4-BE49-F238E27FC236}">
                <a16:creationId xmlns:a16="http://schemas.microsoft.com/office/drawing/2014/main" id="{625C5F23-C6FE-4FED-A8A2-1922EFB1980B}"/>
              </a:ext>
            </a:extLst>
          </p:cNvPr>
          <p:cNvSpPr txBox="1"/>
          <p:nvPr/>
        </p:nvSpPr>
        <p:spPr>
          <a:xfrm>
            <a:off x="7889663" y="5166080"/>
            <a:ext cx="1182766" cy="707135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00B0F0"/>
                </a:solidFill>
              </a:rPr>
              <a:t>机身</a:t>
            </a:r>
            <a:r>
              <a:rPr lang="en-US" altLang="zh-CN" b="1" dirty="0">
                <a:solidFill>
                  <a:srgbClr val="00B0F0"/>
                </a:solidFill>
              </a:rPr>
              <a:t>/</a:t>
            </a:r>
            <a:r>
              <a:rPr lang="zh-CN" altLang="en-US" b="1" dirty="0" smtClean="0">
                <a:solidFill>
                  <a:srgbClr val="00B0F0"/>
                </a:solidFill>
              </a:rPr>
              <a:t>彩盒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00B0F0"/>
                </a:solidFill>
              </a:rPr>
              <a:t>贴纸打印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71" name="iśḷiḍê">
            <a:extLst>
              <a:ext uri="{FF2B5EF4-FFF2-40B4-BE49-F238E27FC236}">
                <a16:creationId xmlns:a16="http://schemas.microsoft.com/office/drawing/2014/main" id="{625C5F23-C6FE-4FED-A8A2-1922EFB1980B}"/>
              </a:ext>
            </a:extLst>
          </p:cNvPr>
          <p:cNvSpPr txBox="1"/>
          <p:nvPr/>
        </p:nvSpPr>
        <p:spPr>
          <a:xfrm>
            <a:off x="9955107" y="5427593"/>
            <a:ext cx="1443005" cy="46821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rgbClr val="00B0F0"/>
                </a:solidFill>
              </a:rPr>
              <a:t>IMEI</a:t>
            </a:r>
            <a:r>
              <a:rPr lang="zh-CN" altLang="en-US" b="1" dirty="0" smtClean="0">
                <a:solidFill>
                  <a:srgbClr val="00B0F0"/>
                </a:solidFill>
              </a:rPr>
              <a:t>对比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00B0F0"/>
                </a:solidFill>
              </a:rPr>
              <a:t>校验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5" name="iṧ1íḋé">
            <a:extLst>
              <a:ext uri="{FF2B5EF4-FFF2-40B4-BE49-F238E27FC236}">
                <a16:creationId xmlns:a16="http://schemas.microsoft.com/office/drawing/2014/main" id="{F53B91B8-097D-4F46-8705-4AA9356BFCD5}"/>
              </a:ext>
            </a:extLst>
          </p:cNvPr>
          <p:cNvSpPr txBox="1"/>
          <p:nvPr/>
        </p:nvSpPr>
        <p:spPr>
          <a:xfrm>
            <a:off x="9955107" y="2386320"/>
            <a:ext cx="1135398" cy="372966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chemeClr val="accent2"/>
                </a:solidFill>
              </a:rPr>
              <a:t>卡通</a:t>
            </a:r>
            <a:r>
              <a:rPr lang="zh-CN" altLang="en-US" b="1" dirty="0" smtClean="0">
                <a:solidFill>
                  <a:schemeClr val="accent2"/>
                </a:solidFill>
              </a:rPr>
              <a:t>箱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DB4483F-10B1-4B14-94CB-11B5D2972977}"/>
              </a:ext>
            </a:extLst>
          </p:cNvPr>
          <p:cNvCxnSpPr>
            <a:cxnSpLocks/>
          </p:cNvCxnSpPr>
          <p:nvPr/>
        </p:nvCxnSpPr>
        <p:spPr>
          <a:xfrm>
            <a:off x="9822704" y="1523829"/>
            <a:ext cx="155349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1A6D17D-FCC1-4761-8331-9593F4A7D812}"/>
              </a:ext>
            </a:extLst>
          </p:cNvPr>
          <p:cNvCxnSpPr>
            <a:stCxn id="67" idx="7"/>
            <a:endCxn id="53" idx="3"/>
          </p:cNvCxnSpPr>
          <p:nvPr/>
        </p:nvCxnSpPr>
        <p:spPr>
          <a:xfrm flipV="1">
            <a:off x="3386079" y="2702559"/>
            <a:ext cx="1324612" cy="1797674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îṩlíďê">
            <a:extLst>
              <a:ext uri="{FF2B5EF4-FFF2-40B4-BE49-F238E27FC236}">
                <a16:creationId xmlns:a16="http://schemas.microsoft.com/office/drawing/2014/main" id="{02FACDCD-811C-4398-BD9C-160DE312E8E2}"/>
              </a:ext>
            </a:extLst>
          </p:cNvPr>
          <p:cNvSpPr/>
          <p:nvPr/>
        </p:nvSpPr>
        <p:spPr>
          <a:xfrm>
            <a:off x="2768192" y="4394221"/>
            <a:ext cx="723900" cy="72389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功能</a:t>
            </a:r>
            <a:r>
              <a:rPr lang="en-US" altLang="zh-CN" dirty="0" smtClean="0"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53" name="îṩlíďê">
            <a:extLst>
              <a:ext uri="{FF2B5EF4-FFF2-40B4-BE49-F238E27FC236}">
                <a16:creationId xmlns:a16="http://schemas.microsoft.com/office/drawing/2014/main" id="{02FACDCD-811C-4398-BD9C-160DE312E8E2}"/>
              </a:ext>
            </a:extLst>
          </p:cNvPr>
          <p:cNvSpPr/>
          <p:nvPr/>
        </p:nvSpPr>
        <p:spPr>
          <a:xfrm>
            <a:off x="4604678" y="2084677"/>
            <a:ext cx="723900" cy="723894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>
                <a:latin typeface="Impact" panose="020B0806030902050204" pitchFamily="34" charset="0"/>
              </a:rPr>
              <a:t>老化</a:t>
            </a:r>
            <a:endParaRPr dirty="0">
              <a:latin typeface="Impact" panose="020B0806030902050204" pitchFamily="34" charset="0"/>
            </a:endParaRPr>
          </a:p>
        </p:txBody>
      </p:sp>
      <p:sp>
        <p:nvSpPr>
          <p:cNvPr id="54" name="iśḷiḍê">
            <a:extLst>
              <a:ext uri="{FF2B5EF4-FFF2-40B4-BE49-F238E27FC236}">
                <a16:creationId xmlns:a16="http://schemas.microsoft.com/office/drawing/2014/main" id="{625C5F23-C6FE-4FED-A8A2-1922EFB1980B}"/>
              </a:ext>
            </a:extLst>
          </p:cNvPr>
          <p:cNvSpPr txBox="1"/>
          <p:nvPr/>
        </p:nvSpPr>
        <p:spPr>
          <a:xfrm>
            <a:off x="4437090" y="1633685"/>
            <a:ext cx="1254262" cy="40650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产品老化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3" name="iśḷiḍê">
            <a:extLst>
              <a:ext uri="{FF2B5EF4-FFF2-40B4-BE49-F238E27FC236}">
                <a16:creationId xmlns:a16="http://schemas.microsoft.com/office/drawing/2014/main" id="{625C5F23-C6FE-4FED-A8A2-1922EFB1980B}"/>
              </a:ext>
            </a:extLst>
          </p:cNvPr>
          <p:cNvSpPr txBox="1"/>
          <p:nvPr/>
        </p:nvSpPr>
        <p:spPr>
          <a:xfrm>
            <a:off x="6025696" y="5253857"/>
            <a:ext cx="1373156" cy="644974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00B0F0"/>
                </a:solidFill>
                <a:latin typeface="+mn-ea"/>
              </a:rPr>
              <a:t>耦合</a:t>
            </a:r>
            <a:r>
              <a:rPr lang="en-US" altLang="zh-CN" b="1" dirty="0" smtClean="0">
                <a:solidFill>
                  <a:srgbClr val="00B0F0"/>
                </a:solidFill>
                <a:latin typeface="+mn-ea"/>
              </a:rPr>
              <a:t>/IMEI</a:t>
            </a:r>
          </a:p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00B0F0"/>
                </a:solidFill>
                <a:latin typeface="+mn-ea"/>
              </a:rPr>
              <a:t>烧写测试</a:t>
            </a:r>
            <a:endParaRPr lang="zh-CN" altLang="en-US" b="1" dirty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5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后台管理系统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基础设置</a:t>
            </a:r>
            <a:endParaRPr lang="zh-CN" altLang="en-US" dirty="0"/>
          </a:p>
        </p:txBody>
      </p:sp>
      <p:sp>
        <p:nvSpPr>
          <p:cNvPr id="6" name="î$1ïḋê">
            <a:extLst>
              <a:ext uri="{FF2B5EF4-FFF2-40B4-BE49-F238E27FC236}">
                <a16:creationId xmlns:a16="http://schemas.microsoft.com/office/drawing/2014/main" id="{3408C7CA-3285-402B-87EB-C9AC6DA5AED0}"/>
              </a:ext>
            </a:extLst>
          </p:cNvPr>
          <p:cNvSpPr/>
          <p:nvPr/>
        </p:nvSpPr>
        <p:spPr bwMode="auto">
          <a:xfrm>
            <a:off x="742693" y="1205275"/>
            <a:ext cx="3614155" cy="1654464"/>
          </a:xfrm>
          <a:prstGeom prst="homePlat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íŝḷiḍe">
            <a:extLst>
              <a:ext uri="{FF2B5EF4-FFF2-40B4-BE49-F238E27FC236}">
                <a16:creationId xmlns:a16="http://schemas.microsoft.com/office/drawing/2014/main" id="{C26FAFF6-A6E9-45C3-8A78-2D8D273B467D}"/>
              </a:ext>
            </a:extLst>
          </p:cNvPr>
          <p:cNvSpPr/>
          <p:nvPr/>
        </p:nvSpPr>
        <p:spPr bwMode="auto">
          <a:xfrm>
            <a:off x="742693" y="1205275"/>
            <a:ext cx="2488771" cy="1654464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8" name="iś1ide">
            <a:extLst>
              <a:ext uri="{FF2B5EF4-FFF2-40B4-BE49-F238E27FC236}">
                <a16:creationId xmlns:a16="http://schemas.microsoft.com/office/drawing/2014/main" id="{4D77ABE1-7EA1-436A-B486-5E1E381AA4BE}"/>
              </a:ext>
            </a:extLst>
          </p:cNvPr>
          <p:cNvSpPr/>
          <p:nvPr/>
        </p:nvSpPr>
        <p:spPr bwMode="auto">
          <a:xfrm>
            <a:off x="752294" y="2041508"/>
            <a:ext cx="2844054" cy="74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用户类型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测试错误管理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参数管理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ïśliḑê">
            <a:extLst>
              <a:ext uri="{FF2B5EF4-FFF2-40B4-BE49-F238E27FC236}">
                <a16:creationId xmlns:a16="http://schemas.microsoft.com/office/drawing/2014/main" id="{7905BC70-631D-43F0-9121-7B3F238468A4}"/>
              </a:ext>
            </a:extLst>
          </p:cNvPr>
          <p:cNvSpPr txBox="1"/>
          <p:nvPr/>
        </p:nvSpPr>
        <p:spPr bwMode="auto">
          <a:xfrm>
            <a:off x="752294" y="1622272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基础设置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39" y="1993005"/>
            <a:ext cx="5851548" cy="413165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93" y="4144696"/>
            <a:ext cx="4579590" cy="197996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E958E47-B088-471D-9E8C-831446027D5D}"/>
              </a:ext>
            </a:extLst>
          </p:cNvPr>
          <p:cNvCxnSpPr/>
          <p:nvPr/>
        </p:nvCxnSpPr>
        <p:spPr>
          <a:xfrm>
            <a:off x="5495610" y="1327312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129a22e-a5b3-487b-af29-28f4aa8a399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5fa77efe-9d30-439c-a355-e0da6dbf280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1c62915a-2fee-4a78-8ba1-4e0a9795831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f8fe838e-1571-485f-a156-33e7e06704e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ac2596d-99e3-412c-ad91-6f9f2935b7ed"/>
</p:tagLst>
</file>

<file path=ppt/theme/theme1.xml><?xml version="1.0" encoding="utf-8"?>
<a:theme xmlns:a="http://schemas.openxmlformats.org/drawingml/2006/main" name="主题5">
  <a:themeElements>
    <a:clrScheme name="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B535"/>
      </a:accent1>
      <a:accent2>
        <a:srgbClr val="00ADEF"/>
      </a:accent2>
      <a:accent3>
        <a:srgbClr val="4D4D4D"/>
      </a:accent3>
      <a:accent4>
        <a:srgbClr val="567BAE"/>
      </a:accent4>
      <a:accent5>
        <a:srgbClr val="FFB535"/>
      </a:accent5>
      <a:accent6>
        <a:srgbClr val="00ADEF"/>
      </a:accent6>
      <a:hlink>
        <a:srgbClr val="475F77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778495"/>
    </a:dk2>
    <a:lt2>
      <a:srgbClr val="F0F0F0"/>
    </a:lt2>
    <a:accent1>
      <a:srgbClr val="FFB535"/>
    </a:accent1>
    <a:accent2>
      <a:srgbClr val="00ADEF"/>
    </a:accent2>
    <a:accent3>
      <a:srgbClr val="4D4D4D"/>
    </a:accent3>
    <a:accent4>
      <a:srgbClr val="567BAE"/>
    </a:accent4>
    <a:accent5>
      <a:srgbClr val="FFB535"/>
    </a:accent5>
    <a:accent6>
      <a:srgbClr val="00ADEF"/>
    </a:accent6>
    <a:hlink>
      <a:srgbClr val="475F7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778495"/>
    </a:dk2>
    <a:lt2>
      <a:srgbClr val="F0F0F0"/>
    </a:lt2>
    <a:accent1>
      <a:srgbClr val="FFB535"/>
    </a:accent1>
    <a:accent2>
      <a:srgbClr val="00ADEF"/>
    </a:accent2>
    <a:accent3>
      <a:srgbClr val="4D4D4D"/>
    </a:accent3>
    <a:accent4>
      <a:srgbClr val="567BAE"/>
    </a:accent4>
    <a:accent5>
      <a:srgbClr val="FFB535"/>
    </a:accent5>
    <a:accent6>
      <a:srgbClr val="00ADEF"/>
    </a:accent6>
    <a:hlink>
      <a:srgbClr val="475F7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2095</TotalTime>
  <Words>1513</Words>
  <Application>Microsoft Office PowerPoint</Application>
  <PresentationFormat>宽屏</PresentationFormat>
  <Paragraphs>267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黑体</vt:lpstr>
      <vt:lpstr>宋体</vt:lpstr>
      <vt:lpstr>微软雅黑</vt:lpstr>
      <vt:lpstr>幼圆</vt:lpstr>
      <vt:lpstr>Arial</vt:lpstr>
      <vt:lpstr>Calibri</vt:lpstr>
      <vt:lpstr>Century Gothic</vt:lpstr>
      <vt:lpstr>Consolas</vt:lpstr>
      <vt:lpstr>Impact</vt:lpstr>
      <vt:lpstr>Times New Roman</vt:lpstr>
      <vt:lpstr>Wingdings</vt:lpstr>
      <vt:lpstr>主题5</vt:lpstr>
      <vt:lpstr>MES管理系统</vt:lpstr>
      <vt:lpstr>自动化部</vt:lpstr>
      <vt:lpstr>PowerPoint 演示文稿</vt:lpstr>
      <vt:lpstr>痛苦遭遇</vt:lpstr>
      <vt:lpstr>系统对比</vt:lpstr>
      <vt:lpstr>MES管理系统目的</vt:lpstr>
      <vt:lpstr>MES管理系统结构</vt:lpstr>
      <vt:lpstr>测试流程</vt:lpstr>
      <vt:lpstr>后台管理系统——基础设置</vt:lpstr>
      <vt:lpstr>后台管理系统——测试参数管理</vt:lpstr>
      <vt:lpstr>后台管理系统——测试配置</vt:lpstr>
      <vt:lpstr>后台管理系统——测试结果</vt:lpstr>
      <vt:lpstr>后台管理系统——报表生成</vt:lpstr>
      <vt:lpstr>产品品质追踪</vt:lpstr>
      <vt:lpstr>测试客户端——登录</vt:lpstr>
      <vt:lpstr>测试客户端——测试</vt:lpstr>
      <vt:lpstr>测试客户端——测试结果</vt:lpstr>
      <vt:lpstr>机身/彩盒打印软件</vt:lpstr>
      <vt:lpstr>机身彩盒IMEI对比</vt:lpstr>
      <vt:lpstr>产品管控流程</vt:lpstr>
      <vt:lpstr>未来！一起见证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think</cp:lastModifiedBy>
  <cp:revision>305</cp:revision>
  <cp:lastPrinted>2017-09-28T16:00:00Z</cp:lastPrinted>
  <dcterms:created xsi:type="dcterms:W3CDTF">2017-09-28T16:00:00Z</dcterms:created>
  <dcterms:modified xsi:type="dcterms:W3CDTF">2018-08-08T11:12:31Z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a9c88281-e023-4f20-a9da-4e51d6947c6f</vt:lpwstr>
  </property>
</Properties>
</file>