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handoutMasterIdLst>
    <p:handoutMasterId r:id="rId28"/>
  </p:handoutMasterIdLst>
  <p:sldIdLst>
    <p:sldId id="256" r:id="rId2"/>
    <p:sldId id="271" r:id="rId3"/>
    <p:sldId id="270"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66" r:id="rId25"/>
    <p:sldId id="269" r:id="rId26"/>
  </p:sldIdLst>
  <p:sldSz cx="9906000" cy="6858000" type="A4"/>
  <p:notesSz cx="6858000" cy="9144000"/>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0000"/>
    <a:srgbClr val="CC0000"/>
    <a:srgbClr val="F4E0E0"/>
    <a:srgbClr val="EEE2E2"/>
  </p:clrMru>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보통 스타일 1 - 강조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11" autoAdjust="0"/>
    <p:restoredTop sz="88982" autoAdjust="0"/>
  </p:normalViewPr>
  <p:slideViewPr>
    <p:cSldViewPr>
      <p:cViewPr>
        <p:scale>
          <a:sx n="100" d="100"/>
          <a:sy n="100" d="100"/>
        </p:scale>
        <p:origin x="-1266" y="-48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2442"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 Id="rId4"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굴림" charset="-127"/>
                <a:ea typeface="굴림" charset="-127"/>
              </a:defRPr>
            </a:lvl1pPr>
          </a:lstStyle>
          <a:p>
            <a:pPr>
              <a:defRPr/>
            </a:pPr>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굴림" charset="-127"/>
                <a:ea typeface="굴림" charset="-127"/>
              </a:defRPr>
            </a:lvl1pPr>
          </a:lstStyle>
          <a:p>
            <a:pPr>
              <a:defRPr/>
            </a:pPr>
            <a:fld id="{B2286556-5A44-40F5-BC7E-3E5D3382CAAA}" type="datetimeFigureOut">
              <a:rPr lang="ko-KR" altLang="en-US"/>
              <a:pPr>
                <a:defRPr/>
              </a:pPr>
              <a:t>2009-01-15</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굴림" charset="-127"/>
                <a:ea typeface="굴림" charset="-127"/>
              </a:defRPr>
            </a:lvl1pPr>
          </a:lstStyle>
          <a:p>
            <a:pPr>
              <a:defRPr/>
            </a:pPr>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굴림" charset="-127"/>
                <a:ea typeface="굴림" charset="-127"/>
              </a:defRPr>
            </a:lvl1pPr>
          </a:lstStyle>
          <a:p>
            <a:pPr>
              <a:defRPr/>
            </a:pPr>
            <a:fld id="{DB497301-DB79-42E3-809D-E3D15A3EEA92}"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5AD4E44-7B18-49FF-80CD-20D37617195E}" type="datetimeFigureOut">
              <a:rPr lang="ko-KR" altLang="en-US"/>
              <a:pPr>
                <a:defRPr/>
              </a:pPr>
              <a:t>2009-01-15</a:t>
            </a:fld>
            <a:endParaRPr lang="ko-KR" altLang="en-US"/>
          </a:p>
        </p:txBody>
      </p:sp>
      <p:sp>
        <p:nvSpPr>
          <p:cNvPr id="4" name="슬라이드 이미지 개체 틀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pPr lvl="0"/>
            <a:endParaRPr lang="ko-KR" altLang="en-US" noProof="0" smtClean="0"/>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E932AC1-DF9B-4473-A600-62D06C5E3931}" type="slidenum">
              <a:rPr lang="ko-KR" altLang="en-US"/>
              <a:pPr>
                <a:defRPr/>
              </a:pPr>
              <a:t>‹#›</a:t>
            </a:fld>
            <a:endParaRPr lang="ko-KR" altLang="en-US"/>
          </a:p>
        </p:txBody>
      </p:sp>
      <p:sp>
        <p:nvSpPr>
          <p:cNvPr id="8" name="머리글 개체 틀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ko-KR" altLang="en-US"/>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슬라이드 이미지 개체 틀 1"/>
          <p:cNvSpPr>
            <a:spLocks noGrp="1" noRot="1" noChangeAspect="1" noTextEdit="1"/>
          </p:cNvSpPr>
          <p:nvPr>
            <p:ph type="sldImg"/>
          </p:nvPr>
        </p:nvSpPr>
        <p:spPr bwMode="auto">
          <a:noFill/>
          <a:ln>
            <a:solidFill>
              <a:srgbClr val="000000"/>
            </a:solidFill>
            <a:miter lim="800000"/>
            <a:headEnd/>
            <a:tailEnd/>
          </a:ln>
        </p:spPr>
      </p:sp>
      <p:sp>
        <p:nvSpPr>
          <p:cNvPr id="17411" name="슬라이드 노트 개체 틀 2"/>
          <p:cNvSpPr>
            <a:spLocks noGrp="1"/>
          </p:cNvSpPr>
          <p:nvPr>
            <p:ph type="body" idx="1"/>
          </p:nvPr>
        </p:nvSpPr>
        <p:spPr bwMode="auto">
          <a:noFill/>
        </p:spPr>
        <p:txBody>
          <a:bodyPr wrap="square" numCol="1" anchor="t" anchorCtr="0" compatLnSpc="1">
            <a:prstTxWarp prst="textNoShape">
              <a:avLst/>
            </a:prstTxWarp>
          </a:bodyPr>
          <a:lstStyle/>
          <a:p>
            <a:r>
              <a:rPr lang="ko-KR" altLang="en-US" smtClean="0"/>
              <a:t>하단에 로고란에는 협력사업체가 들어갈 경우에 리얼웹로고 좌측으로 나열할 예정입니다</a:t>
            </a:r>
            <a:r>
              <a:rPr lang="en-US" altLang="ko-KR" smtClean="0"/>
              <a:t>.</a:t>
            </a:r>
            <a:endParaRPr lang="ko-KR" altLang="en-US" smtClean="0"/>
          </a:p>
        </p:txBody>
      </p:sp>
      <p:sp>
        <p:nvSpPr>
          <p:cNvPr id="17412" name="슬라이드 번호 개체 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CDBFFFF-647F-4B5D-978C-6CE440398C51}" type="slidenum">
              <a:rPr lang="ko-KR" altLang="en-US" smtClean="0"/>
              <a:pPr/>
              <a:t>1</a:t>
            </a:fld>
            <a:endParaRPr lang="ko-KR"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슬라이드 이미지 개체 틀 1"/>
          <p:cNvSpPr>
            <a:spLocks noGrp="1" noRot="1" noChangeAspect="1" noTextEdit="1"/>
          </p:cNvSpPr>
          <p:nvPr>
            <p:ph type="sldImg"/>
          </p:nvPr>
        </p:nvSpPr>
        <p:spPr bwMode="auto">
          <a:noFill/>
          <a:ln>
            <a:solidFill>
              <a:srgbClr val="000000"/>
            </a:solidFill>
            <a:miter lim="800000"/>
            <a:headEnd/>
            <a:tailEnd/>
          </a:ln>
        </p:spPr>
      </p:sp>
      <p:sp>
        <p:nvSpPr>
          <p:cNvPr id="18435" name="슬라이드 노트 개체 틀 2"/>
          <p:cNvSpPr>
            <a:spLocks noGrp="1"/>
          </p:cNvSpPr>
          <p:nvPr>
            <p:ph type="body" idx="1"/>
          </p:nvPr>
        </p:nvSpPr>
        <p:spPr bwMode="auto">
          <a:noFill/>
        </p:spPr>
        <p:txBody>
          <a:bodyPr wrap="square" numCol="1" anchor="t" anchorCtr="0" compatLnSpc="1">
            <a:prstTxWarp prst="textNoShape">
              <a:avLst/>
            </a:prstTxWarp>
          </a:bodyPr>
          <a:lstStyle/>
          <a:p>
            <a:endParaRPr lang="ko-KR" altLang="en-US" smtClean="0"/>
          </a:p>
        </p:txBody>
      </p:sp>
      <p:sp>
        <p:nvSpPr>
          <p:cNvPr id="18436" name="슬라이드 번호 개체 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0034DE5-FD0E-4020-A6F3-8B0B59C29C6A}" type="slidenum">
              <a:rPr lang="ko-KR" altLang="en-US" smtClean="0"/>
              <a:pPr/>
              <a:t>24</a:t>
            </a:fld>
            <a:endParaRPr lang="ko-KR"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직사각형 5"/>
          <p:cNvSpPr/>
          <p:nvPr userDrawn="1"/>
        </p:nvSpPr>
        <p:spPr>
          <a:xfrm>
            <a:off x="4411663" y="6286500"/>
            <a:ext cx="1006475" cy="428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TextBox 7"/>
          <p:cNvSpPr txBox="1"/>
          <p:nvPr userDrawn="1"/>
        </p:nvSpPr>
        <p:spPr>
          <a:xfrm>
            <a:off x="2089150" y="6438900"/>
            <a:ext cx="3578225" cy="276225"/>
          </a:xfrm>
          <a:prstGeom prst="rect">
            <a:avLst/>
          </a:prstGeom>
          <a:noFill/>
        </p:spPr>
        <p:txBody>
          <a:bodyPr wrap="none">
            <a:spAutoFit/>
          </a:bodyPr>
          <a:lstStyle/>
          <a:p>
            <a:pPr>
              <a:defRPr/>
            </a:pPr>
            <a:r>
              <a:rPr lang="en-US" altLang="ko-KR" sz="1200" dirty="0">
                <a:solidFill>
                  <a:schemeClr val="tx1">
                    <a:lumMod val="75000"/>
                    <a:lumOff val="25000"/>
                  </a:schemeClr>
                </a:solidFill>
                <a:latin typeface="Candara" pitchFamily="34" charset="0"/>
                <a:cs typeface="Times New Roman" pitchFamily="18" charset="0"/>
              </a:rPr>
              <a:t>Copyright </a:t>
            </a:r>
            <a:r>
              <a:rPr lang="en-US" altLang="ko-KR" sz="1200" dirty="0" smtClean="0">
                <a:solidFill>
                  <a:schemeClr val="tx1">
                    <a:lumMod val="75000"/>
                    <a:lumOff val="25000"/>
                  </a:schemeClr>
                </a:solidFill>
                <a:latin typeface="Candara" pitchFamily="34" charset="0"/>
                <a:cs typeface="Times New Roman" pitchFamily="18" charset="0"/>
              </a:rPr>
              <a:t>2009 </a:t>
            </a:r>
            <a:r>
              <a:rPr lang="en-US" altLang="ko-KR" sz="1200" b="1" dirty="0" err="1">
                <a:solidFill>
                  <a:schemeClr val="tx1">
                    <a:lumMod val="75000"/>
                    <a:lumOff val="25000"/>
                  </a:schemeClr>
                </a:solidFill>
                <a:latin typeface="Candara" pitchFamily="34" charset="0"/>
                <a:cs typeface="Times New Roman" pitchFamily="18" charset="0"/>
              </a:rPr>
              <a:t>Realweb</a:t>
            </a:r>
            <a:r>
              <a:rPr lang="en-US" altLang="ko-KR" sz="1200" dirty="0">
                <a:solidFill>
                  <a:schemeClr val="tx1">
                    <a:lumMod val="75000"/>
                    <a:lumOff val="25000"/>
                  </a:schemeClr>
                </a:solidFill>
                <a:latin typeface="Candara" pitchFamily="34" charset="0"/>
                <a:cs typeface="Times New Roman" pitchFamily="18" charset="0"/>
              </a:rPr>
              <a:t> co., Ltd. All rights reserved.</a:t>
            </a:r>
            <a:endParaRPr lang="ko-KR" altLang="en-US" sz="1200" dirty="0">
              <a:solidFill>
                <a:schemeClr val="tx1">
                  <a:lumMod val="75000"/>
                  <a:lumOff val="25000"/>
                </a:schemeClr>
              </a:solidFill>
              <a:latin typeface="Candara" pitchFamily="34" charset="0"/>
              <a:cs typeface="Times New Roman" pitchFamily="18" charset="0"/>
            </a:endParaRPr>
          </a:p>
        </p:txBody>
      </p:sp>
      <p:sp>
        <p:nvSpPr>
          <p:cNvPr id="2" name="제목 1"/>
          <p:cNvSpPr>
            <a:spLocks noGrp="1"/>
          </p:cNvSpPr>
          <p:nvPr>
            <p:ph type="ctrTitle"/>
          </p:nvPr>
        </p:nvSpPr>
        <p:spPr>
          <a:xfrm>
            <a:off x="2012136" y="285728"/>
            <a:ext cx="7893864" cy="1143008"/>
          </a:xfrm>
        </p:spPr>
        <p:txBody>
          <a:bodyPr>
            <a:noAutofit/>
          </a:bodyPr>
          <a:lstStyle>
            <a:lvl1pPr algn="ctr">
              <a:defRPr sz="3400" b="1"/>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4179088" y="1857364"/>
            <a:ext cx="3405211" cy="423850"/>
          </a:xfrm>
        </p:spPr>
        <p:txBody>
          <a:bodyPr>
            <a:noAutofit/>
          </a:bodyPr>
          <a:lstStyle>
            <a:lvl1pPr marL="0" indent="0" algn="ctr">
              <a:buNone/>
              <a:defRPr sz="1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마지막 페이지">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직사각형 1"/>
          <p:cNvSpPr/>
          <p:nvPr userDrawn="1"/>
        </p:nvSpPr>
        <p:spPr>
          <a:xfrm>
            <a:off x="4411663" y="6286500"/>
            <a:ext cx="1006475" cy="428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 name="TextBox 2"/>
          <p:cNvSpPr txBox="1"/>
          <p:nvPr userDrawn="1"/>
        </p:nvSpPr>
        <p:spPr>
          <a:xfrm>
            <a:off x="95250" y="6438900"/>
            <a:ext cx="3578225" cy="276225"/>
          </a:xfrm>
          <a:prstGeom prst="rect">
            <a:avLst/>
          </a:prstGeom>
          <a:noFill/>
        </p:spPr>
        <p:txBody>
          <a:bodyPr wrap="none">
            <a:spAutoFit/>
          </a:bodyPr>
          <a:lstStyle/>
          <a:p>
            <a:pPr>
              <a:defRPr/>
            </a:pPr>
            <a:r>
              <a:rPr lang="en-US" altLang="ko-KR" sz="1200" dirty="0">
                <a:solidFill>
                  <a:schemeClr val="tx1">
                    <a:lumMod val="75000"/>
                    <a:lumOff val="25000"/>
                  </a:schemeClr>
                </a:solidFill>
                <a:latin typeface="Candara" pitchFamily="34" charset="0"/>
                <a:cs typeface="Times New Roman" pitchFamily="18" charset="0"/>
              </a:rPr>
              <a:t>Copyright 2008 </a:t>
            </a:r>
            <a:r>
              <a:rPr lang="en-US" altLang="ko-KR" sz="1200" b="1" dirty="0" err="1">
                <a:solidFill>
                  <a:schemeClr val="tx1">
                    <a:lumMod val="75000"/>
                    <a:lumOff val="25000"/>
                  </a:schemeClr>
                </a:solidFill>
                <a:latin typeface="Candara" pitchFamily="34" charset="0"/>
                <a:cs typeface="Times New Roman" pitchFamily="18" charset="0"/>
              </a:rPr>
              <a:t>Realweb</a:t>
            </a:r>
            <a:r>
              <a:rPr lang="en-US" altLang="ko-KR" sz="1200" dirty="0">
                <a:solidFill>
                  <a:schemeClr val="tx1">
                    <a:lumMod val="75000"/>
                    <a:lumOff val="25000"/>
                  </a:schemeClr>
                </a:solidFill>
                <a:latin typeface="Candara" pitchFamily="34" charset="0"/>
                <a:cs typeface="Times New Roman" pitchFamily="18" charset="0"/>
              </a:rPr>
              <a:t> co., Ltd. All rights reserved.</a:t>
            </a:r>
            <a:endParaRPr lang="ko-KR" altLang="en-US" sz="1200" dirty="0">
              <a:solidFill>
                <a:schemeClr val="tx1">
                  <a:lumMod val="75000"/>
                  <a:lumOff val="25000"/>
                </a:schemeClr>
              </a:solidFill>
              <a:latin typeface="Candara" pitchFamily="34" charset="0"/>
              <a:cs typeface="Times New Roman" pitchFamily="18" charset="0"/>
            </a:endParaRPr>
          </a:p>
        </p:txBody>
      </p:sp>
      <p:sp>
        <p:nvSpPr>
          <p:cNvPr id="4" name="TextBox 3"/>
          <p:cNvSpPr txBox="1"/>
          <p:nvPr userDrawn="1"/>
        </p:nvSpPr>
        <p:spPr>
          <a:xfrm>
            <a:off x="3405188" y="2928938"/>
            <a:ext cx="3390900" cy="862012"/>
          </a:xfrm>
          <a:prstGeom prst="rect">
            <a:avLst/>
          </a:prstGeom>
          <a:noFill/>
          <a:effectLst>
            <a:outerShdw blurRad="50800" dist="38100" dir="2700000" algn="tl" rotWithShape="0">
              <a:prstClr val="black">
                <a:alpha val="37000"/>
              </a:prstClr>
            </a:outerShdw>
          </a:effectLst>
        </p:spPr>
        <p:txBody>
          <a:bodyPr wrap="none">
            <a:spAutoFit/>
          </a:bodyPr>
          <a:lstStyle/>
          <a:p>
            <a:pPr fontAlgn="auto">
              <a:spcBef>
                <a:spcPts val="0"/>
              </a:spcBef>
              <a:spcAft>
                <a:spcPts val="0"/>
              </a:spcAft>
              <a:defRPr/>
            </a:pPr>
            <a:r>
              <a:rPr kumimoji="0" lang="ko-KR" altLang="en-US" sz="5000" b="1" dirty="0">
                <a:solidFill>
                  <a:schemeClr val="tx1">
                    <a:lumMod val="85000"/>
                    <a:lumOff val="15000"/>
                  </a:schemeClr>
                </a:solidFill>
                <a:latin typeface="+mn-lt"/>
                <a:ea typeface="+mn-ea"/>
              </a:rPr>
              <a:t>감사합니다</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Pr>
        <a:blipFill dpi="0" rotWithShape="0">
          <a:blip r:embed="rId2">
            <a:lum/>
          </a:blip>
          <a:srcRect/>
          <a:stretch>
            <a:fillRect l="-1000" r="-1000"/>
          </a:stretch>
        </a:blipFill>
        <a:effectLst/>
      </p:bgPr>
    </p:bg>
    <p:spTree>
      <p:nvGrpSpPr>
        <p:cNvPr id="1" name=""/>
        <p:cNvGrpSpPr/>
        <p:nvPr/>
      </p:nvGrpSpPr>
      <p:grpSpPr>
        <a:xfrm>
          <a:off x="0" y="0"/>
          <a:ext cx="0" cy="0"/>
          <a:chOff x="0" y="0"/>
          <a:chExt cx="0" cy="0"/>
        </a:xfrm>
      </p:grpSpPr>
      <p:cxnSp>
        <p:nvCxnSpPr>
          <p:cNvPr id="4" name="직선 연결선 3"/>
          <p:cNvCxnSpPr/>
          <p:nvPr userDrawn="1"/>
        </p:nvCxnSpPr>
        <p:spPr>
          <a:xfrm rot="10800000">
            <a:off x="231775" y="6213475"/>
            <a:ext cx="9520238" cy="1588"/>
          </a:xfrm>
          <a:prstGeom prst="line">
            <a:avLst/>
          </a:prstGeom>
          <a:ln>
            <a:solidFill>
              <a:schemeClr val="bg1">
                <a:lumMod val="65000"/>
              </a:schemeClr>
            </a:solidFill>
          </a:ln>
          <a:effectLst>
            <a:outerShdw blurRad="76200" dir="600000" algn="ctr" rotWithShape="0">
              <a:schemeClr val="bg1">
                <a:lumMod val="50000"/>
                <a:alpha val="60000"/>
              </a:schemeClr>
            </a:outerShdw>
          </a:effectLst>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a:xfrm>
            <a:off x="696486" y="0"/>
            <a:ext cx="8358246" cy="500042"/>
          </a:xfrm>
        </p:spPr>
        <p:txBody>
          <a:bodyPr>
            <a:noAutofit/>
          </a:bodyPr>
          <a:lstStyle>
            <a:lvl1pPr algn="l">
              <a:defRPr sz="2600" b="1">
                <a:solidFill>
                  <a:schemeClr val="bg1"/>
                </a:solidFill>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a:xfrm>
            <a:off x="232139" y="785795"/>
            <a:ext cx="9441722" cy="5340369"/>
          </a:xfrm>
        </p:spPr>
        <p:txBody>
          <a:bodyPr/>
          <a:lstStyle>
            <a:lvl1pPr>
              <a:buFontTx/>
              <a:buBlip>
                <a:blip r:embed="rId3"/>
              </a:buBlip>
              <a:defRPr sz="2200"/>
            </a:lvl1pPr>
            <a:lvl2pPr>
              <a:buFont typeface="Wingdings" pitchFamily="2" charset="2"/>
              <a:buChar char="§"/>
              <a:defRPr sz="1800"/>
            </a:lvl2pPr>
            <a:lvl3pPr>
              <a:buFont typeface="맑은 고딕" pitchFamily="50" charset="-127"/>
              <a:buChar char="-"/>
              <a:defRPr sz="1800"/>
            </a:lvl3pPr>
            <a:lvl4pPr>
              <a:buFont typeface="Arial" pitchFamily="34" charset="0"/>
              <a:buChar char="•"/>
              <a:defRPr sz="1800"/>
            </a:lvl4pPr>
            <a:lvl5pPr>
              <a:buFont typeface="Arial" pitchFamily="34" charset="0"/>
              <a:buChar char="∙"/>
              <a:defRPr sz="1800"/>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endParaRPr lang="en-US" altLang="ko-KR" dirty="0" smtClean="0"/>
          </a:p>
          <a:p>
            <a:pPr lvl="4"/>
            <a:r>
              <a:rPr lang="ko-KR" altLang="en-US" dirty="0" smtClean="0"/>
              <a:t>다섯째 수준</a:t>
            </a:r>
          </a:p>
        </p:txBody>
      </p:sp>
      <p:sp>
        <p:nvSpPr>
          <p:cNvPr id="5" name="슬라이드 번호 개체 틀 4"/>
          <p:cNvSpPr>
            <a:spLocks noGrp="1"/>
          </p:cNvSpPr>
          <p:nvPr>
            <p:ph type="sldNum" sz="quarter" idx="10"/>
          </p:nvPr>
        </p:nvSpPr>
        <p:spPr>
          <a:xfrm>
            <a:off x="3725863" y="6350000"/>
            <a:ext cx="2311400" cy="365125"/>
          </a:xfrm>
        </p:spPr>
        <p:txBody>
          <a:bodyPr/>
          <a:lstStyle>
            <a:lvl1pPr fontAlgn="auto">
              <a:spcBef>
                <a:spcPts val="0"/>
              </a:spcBef>
              <a:spcAft>
                <a:spcPts val="0"/>
              </a:spcAft>
              <a:defRPr kumimoji="0" sz="1200" b="0">
                <a:solidFill>
                  <a:schemeClr val="tx1">
                    <a:lumMod val="85000"/>
                    <a:lumOff val="15000"/>
                  </a:schemeClr>
                </a:solidFill>
                <a:latin typeface="Arial Black" pitchFamily="34" charset="0"/>
                <a:ea typeface="+mn-ea"/>
              </a:defRPr>
            </a:lvl1pPr>
          </a:lstStyle>
          <a:p>
            <a:pPr>
              <a:defRPr/>
            </a:pPr>
            <a:fld id="{618C5BD4-88A0-4671-9A9D-FC2359A6E8B1}" type="slidenum">
              <a:rPr lang="ko-KR" altLang="en-US"/>
              <a:pPr>
                <a:defRPr/>
              </a:pPr>
              <a:t>‹#›</a:t>
            </a:fld>
            <a:endParaRPr lang="ko-KR" altLang="en-US" dirty="0"/>
          </a:p>
        </p:txBody>
      </p:sp>
      <p:sp>
        <p:nvSpPr>
          <p:cNvPr id="6" name="날짜 개체 틀 2"/>
          <p:cNvSpPr>
            <a:spLocks noGrp="1"/>
          </p:cNvSpPr>
          <p:nvPr>
            <p:ph type="dt" sz="half" idx="11"/>
          </p:nvPr>
        </p:nvSpPr>
        <p:spPr>
          <a:xfrm>
            <a:off x="231775" y="6350000"/>
            <a:ext cx="1160463" cy="365125"/>
          </a:xfrm>
        </p:spPr>
        <p:txBody>
          <a:bodyPr/>
          <a:lstStyle>
            <a:lvl1pPr>
              <a:defRPr/>
            </a:lvl1pPr>
          </a:lstStyle>
          <a:p>
            <a:pPr>
              <a:defRPr/>
            </a:pPr>
            <a:fld id="{61397692-2892-4C6E-A42B-64587402968E}" type="datetime1">
              <a:rPr lang="ko-KR" altLang="en-US"/>
              <a:pPr>
                <a:defRPr/>
              </a:pPr>
              <a:t>2009-01-15</a:t>
            </a:fld>
            <a:endParaRPr lang="ko-KR"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목차">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Box 2"/>
          <p:cNvSpPr txBox="1"/>
          <p:nvPr userDrawn="1"/>
        </p:nvSpPr>
        <p:spPr>
          <a:xfrm>
            <a:off x="381000" y="187325"/>
            <a:ext cx="1211263" cy="708025"/>
          </a:xfrm>
          <a:prstGeom prst="rect">
            <a:avLst/>
          </a:prstGeom>
          <a:noFill/>
          <a:effectLst>
            <a:outerShdw blurRad="76200" dist="38100" dir="19140000" algn="bl" rotWithShape="0">
              <a:prstClr val="black">
                <a:alpha val="52000"/>
              </a:prstClr>
            </a:outerShdw>
          </a:effectLst>
        </p:spPr>
        <p:txBody>
          <a:bodyPr wrap="none">
            <a:spAutoFit/>
          </a:bodyPr>
          <a:lstStyle/>
          <a:p>
            <a:pPr>
              <a:defRPr/>
            </a:pPr>
            <a:r>
              <a:rPr lang="ko-KR" altLang="en-US" sz="4000" dirty="0">
                <a:solidFill>
                  <a:schemeClr val="bg1"/>
                </a:solidFill>
                <a:effectLst>
                  <a:outerShdw blurRad="38100" dist="38100" dir="2700000" algn="tl">
                    <a:srgbClr val="000000">
                      <a:alpha val="43137"/>
                    </a:srgbClr>
                  </a:outerShdw>
                </a:effectLst>
                <a:latin typeface="+mj-ea"/>
                <a:ea typeface="+mj-ea"/>
              </a:rPr>
              <a:t>목차</a:t>
            </a:r>
          </a:p>
        </p:txBody>
      </p:sp>
      <p:sp>
        <p:nvSpPr>
          <p:cNvPr id="68" name="내용 개체 틀 2"/>
          <p:cNvSpPr>
            <a:spLocks noGrp="1"/>
          </p:cNvSpPr>
          <p:nvPr>
            <p:ph idx="1"/>
          </p:nvPr>
        </p:nvSpPr>
        <p:spPr>
          <a:xfrm>
            <a:off x="452405" y="1071546"/>
            <a:ext cx="9001189" cy="5000660"/>
          </a:xfrm>
        </p:spPr>
        <p:txBody>
          <a:bodyPr/>
          <a:lstStyle>
            <a:lvl1pPr>
              <a:buFontTx/>
              <a:buBlip>
                <a:blip r:embed="rId3"/>
              </a:buBlip>
              <a:defRPr sz="2200" b="0"/>
            </a:lvl1pPr>
            <a:lvl2pPr>
              <a:buFont typeface="Wingdings" pitchFamily="2" charset="2"/>
              <a:buChar char="§"/>
              <a:defRPr sz="1800"/>
            </a:lvl2pPr>
            <a:lvl3pPr>
              <a:buFont typeface="맑은 고딕" pitchFamily="50" charset="-127"/>
              <a:buChar char="-"/>
              <a:defRPr sz="1800"/>
            </a:lvl3pPr>
            <a:lvl4pPr>
              <a:buFont typeface="Arial" pitchFamily="34" charset="0"/>
              <a:buChar char="•"/>
              <a:defRPr sz="1800"/>
            </a:lvl4pPr>
            <a:lvl5pPr>
              <a:buFont typeface="Arial" pitchFamily="34" charset="0"/>
              <a:buChar char="∙"/>
              <a:defRPr sz="1800"/>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endParaRPr lang="en-US" altLang="ko-KR" dirty="0" smtClean="0"/>
          </a:p>
          <a:p>
            <a:pPr lvl="4"/>
            <a:r>
              <a:rPr lang="ko-KR" altLang="en-US" dirty="0" smtClean="0"/>
              <a:t>다섯째 수준</a:t>
            </a:r>
          </a:p>
        </p:txBody>
      </p:sp>
      <p:sp>
        <p:nvSpPr>
          <p:cNvPr id="4" name="날짜 개체 틀 2"/>
          <p:cNvSpPr>
            <a:spLocks noGrp="1"/>
          </p:cNvSpPr>
          <p:nvPr>
            <p:ph type="dt" sz="half" idx="10"/>
          </p:nvPr>
        </p:nvSpPr>
        <p:spPr>
          <a:xfrm>
            <a:off x="231775" y="6350000"/>
            <a:ext cx="1160463" cy="365125"/>
          </a:xfrm>
        </p:spPr>
        <p:txBody>
          <a:bodyPr/>
          <a:lstStyle>
            <a:lvl1pPr>
              <a:defRPr/>
            </a:lvl1pPr>
          </a:lstStyle>
          <a:p>
            <a:pPr>
              <a:defRPr/>
            </a:pPr>
            <a:fld id="{0E1408B9-EB9E-4FF3-B5E0-A48C94FCE8DD}" type="datetime1">
              <a:rPr lang="ko-KR" altLang="en-US"/>
              <a:pPr>
                <a:defRPr/>
              </a:pPr>
              <a:t>2009-01-15</a:t>
            </a:fld>
            <a:endParaRPr lang="ko-KR" altLang="en-US" dirty="0"/>
          </a:p>
        </p:txBody>
      </p:sp>
      <p:sp>
        <p:nvSpPr>
          <p:cNvPr id="5" name="슬라이드 번호 개체 틀 4"/>
          <p:cNvSpPr>
            <a:spLocks noGrp="1"/>
          </p:cNvSpPr>
          <p:nvPr userDrawn="1">
            <p:ph type="sldNum" sz="quarter" idx="11"/>
          </p:nvPr>
        </p:nvSpPr>
        <p:spPr>
          <a:xfrm>
            <a:off x="3725863" y="6350000"/>
            <a:ext cx="2311400" cy="365125"/>
          </a:xfrm>
        </p:spPr>
        <p:txBody>
          <a:bodyPr/>
          <a:lstStyle>
            <a:lvl1pPr fontAlgn="auto">
              <a:spcBef>
                <a:spcPts val="0"/>
              </a:spcBef>
              <a:spcAft>
                <a:spcPts val="0"/>
              </a:spcAft>
              <a:defRPr kumimoji="0" sz="1200" b="0">
                <a:solidFill>
                  <a:schemeClr val="tx1">
                    <a:lumMod val="85000"/>
                    <a:lumOff val="15000"/>
                  </a:schemeClr>
                </a:solidFill>
                <a:latin typeface="Arial Black" pitchFamily="34" charset="0"/>
                <a:ea typeface="+mn-ea"/>
              </a:defRPr>
            </a:lvl1pPr>
          </a:lstStyle>
          <a:p>
            <a:pPr>
              <a:defRPr/>
            </a:pPr>
            <a:fld id="{2CE48182-5FBB-4155-B442-4454ADFC266F}" type="slidenum">
              <a:rPr lang="ko-KR" altLang="en-US"/>
              <a:pPr>
                <a:defRPr/>
              </a:pPr>
              <a:t>‹#›</a:t>
            </a:fld>
            <a:endParaRPr lang="ko-KR"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문서이력">
    <p:bg>
      <p:bgPr>
        <a:blipFill dpi="0" rotWithShape="0">
          <a:blip r:embed="rId2">
            <a:lum/>
          </a:blip>
          <a:srcRect/>
          <a:stretch>
            <a:fillRect l="-1000" r="-1000"/>
          </a:stretch>
        </a:blipFill>
        <a:effectLst/>
      </p:bgPr>
    </p:bg>
    <p:spTree>
      <p:nvGrpSpPr>
        <p:cNvPr id="1" name=""/>
        <p:cNvGrpSpPr/>
        <p:nvPr/>
      </p:nvGrpSpPr>
      <p:grpSpPr>
        <a:xfrm>
          <a:off x="0" y="0"/>
          <a:ext cx="0" cy="0"/>
          <a:chOff x="0" y="0"/>
          <a:chExt cx="0" cy="0"/>
        </a:xfrm>
      </p:grpSpPr>
      <p:cxnSp>
        <p:nvCxnSpPr>
          <p:cNvPr id="3" name="직선 연결선 2"/>
          <p:cNvCxnSpPr/>
          <p:nvPr userDrawn="1"/>
        </p:nvCxnSpPr>
        <p:spPr>
          <a:xfrm rot="10800000">
            <a:off x="231775" y="6213475"/>
            <a:ext cx="9520238" cy="1588"/>
          </a:xfrm>
          <a:prstGeom prst="line">
            <a:avLst/>
          </a:prstGeom>
          <a:ln>
            <a:solidFill>
              <a:schemeClr val="bg1">
                <a:lumMod val="65000"/>
              </a:schemeClr>
            </a:solidFill>
          </a:ln>
          <a:effectLst>
            <a:outerShdw blurRad="76200" dir="600000" algn="ctr" rotWithShape="0">
              <a:schemeClr val="bg1">
                <a:lumMod val="50000"/>
                <a:alpha val="60000"/>
              </a:schemeClr>
            </a:outerShdw>
          </a:effectLst>
        </p:spPr>
        <p:style>
          <a:lnRef idx="1">
            <a:schemeClr val="accent1"/>
          </a:lnRef>
          <a:fillRef idx="0">
            <a:schemeClr val="accent1"/>
          </a:fillRef>
          <a:effectRef idx="0">
            <a:schemeClr val="accent1"/>
          </a:effectRef>
          <a:fontRef idx="minor">
            <a:schemeClr val="tx1"/>
          </a:fontRef>
        </p:style>
      </p:cxnSp>
      <p:graphicFrame>
        <p:nvGraphicFramePr>
          <p:cNvPr id="4" name="Group 128"/>
          <p:cNvGraphicFramePr>
            <a:graphicFrameLocks noGrp="1"/>
          </p:cNvGraphicFramePr>
          <p:nvPr/>
        </p:nvGraphicFramePr>
        <p:xfrm>
          <a:off x="323850" y="2974975"/>
          <a:ext cx="9286941" cy="3032225"/>
        </p:xfrm>
        <a:graphic>
          <a:graphicData uri="http://schemas.openxmlformats.org/drawingml/2006/table">
            <a:tbl>
              <a:tblPr/>
              <a:tblGrid>
                <a:gridCol w="636204"/>
                <a:gridCol w="1060340"/>
                <a:gridCol w="745500"/>
                <a:gridCol w="866215"/>
                <a:gridCol w="5978682"/>
              </a:tblGrid>
              <a:tr h="215871">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r>
                        <a:rPr kumimoji="1" lang="ko-KR" altLang="en-US" sz="900" b="1" i="0" u="none" strike="noStrike" cap="none" normalizeH="0" baseline="0" dirty="0" smtClean="0">
                          <a:ln>
                            <a:noFill/>
                          </a:ln>
                          <a:solidFill>
                            <a:schemeClr val="tx1"/>
                          </a:solidFill>
                          <a:effectLst/>
                          <a:latin typeface="+mn-ea"/>
                          <a:ea typeface="+mn-ea"/>
                        </a:rPr>
                        <a:t>번호</a:t>
                      </a: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r>
                        <a:rPr kumimoji="1" lang="ko-KR" altLang="en-US" sz="900" b="1" i="0" u="none" strike="noStrike" cap="none" normalizeH="0" baseline="0" dirty="0" smtClean="0">
                          <a:ln>
                            <a:noFill/>
                          </a:ln>
                          <a:solidFill>
                            <a:schemeClr val="tx1"/>
                          </a:solidFill>
                          <a:effectLst/>
                          <a:latin typeface="+mn-ea"/>
                          <a:ea typeface="+mn-ea"/>
                        </a:rPr>
                        <a:t>변경일자</a:t>
                      </a: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r>
                        <a:rPr kumimoji="1" lang="ko-KR" altLang="en-US" sz="900" b="1" i="0" u="none" strike="noStrike" cap="none" normalizeH="0" baseline="0" dirty="0" smtClean="0">
                          <a:ln>
                            <a:noFill/>
                          </a:ln>
                          <a:solidFill>
                            <a:schemeClr val="tx1"/>
                          </a:solidFill>
                          <a:effectLst/>
                          <a:latin typeface="+mn-ea"/>
                          <a:ea typeface="+mn-ea"/>
                        </a:rPr>
                        <a:t>변경자</a:t>
                      </a: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r>
                        <a:rPr kumimoji="1" lang="ko-KR" altLang="en-US" sz="900" b="1" i="0" u="none" strike="noStrike" cap="none" normalizeH="0" baseline="0" dirty="0" smtClean="0">
                          <a:ln>
                            <a:noFill/>
                          </a:ln>
                          <a:solidFill>
                            <a:schemeClr val="tx1"/>
                          </a:solidFill>
                          <a:effectLst/>
                          <a:latin typeface="+mn-ea"/>
                          <a:ea typeface="+mn-ea"/>
                        </a:rPr>
                        <a:t>승인자</a:t>
                      </a: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r>
                        <a:rPr kumimoji="1" lang="ko-KR" altLang="en-US" sz="900" b="1" i="0" u="none" strike="noStrike" cap="none" normalizeH="0" baseline="0" dirty="0" smtClean="0">
                          <a:ln>
                            <a:noFill/>
                          </a:ln>
                          <a:solidFill>
                            <a:schemeClr val="tx1"/>
                          </a:solidFill>
                          <a:effectLst/>
                          <a:latin typeface="+mn-ea"/>
                          <a:ea typeface="+mn-ea"/>
                        </a:rPr>
                        <a:t>내용</a:t>
                      </a: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r>
              <a:tr h="216997">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r>
                        <a:rPr kumimoji="1" lang="en-US" altLang="ko-KR" sz="900" b="0" i="0" u="none" strike="noStrike" cap="none" normalizeH="0" baseline="0" dirty="0" smtClean="0">
                          <a:ln>
                            <a:noFill/>
                          </a:ln>
                          <a:solidFill>
                            <a:schemeClr val="tx1"/>
                          </a:solidFill>
                          <a:effectLst/>
                          <a:latin typeface="+mn-ea"/>
                          <a:ea typeface="+mn-ea"/>
                        </a:rPr>
                        <a:t>1.0</a:t>
                      </a: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0"/>
                        </a:spcBef>
                        <a:spcAft>
                          <a:spcPct val="0"/>
                        </a:spcAft>
                        <a:buClrTx/>
                        <a:buSzTx/>
                        <a:buFont typeface="Wingdings" pitchFamily="2" charset="2"/>
                        <a:buNone/>
                        <a:tabLst/>
                      </a:pPr>
                      <a:r>
                        <a:rPr kumimoji="1" lang="en-US" altLang="ko-KR" sz="900" b="0" i="0" u="none" strike="noStrike" cap="none" normalizeH="0" baseline="0" dirty="0" smtClean="0">
                          <a:ln>
                            <a:noFill/>
                          </a:ln>
                          <a:solidFill>
                            <a:schemeClr val="tx1"/>
                          </a:solidFill>
                          <a:effectLst/>
                          <a:latin typeface="+mn-ea"/>
                          <a:ea typeface="+mn-ea"/>
                        </a:rPr>
                        <a:t>2008.10.29</a:t>
                      </a: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en-US"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r>
                        <a:rPr kumimoji="1" lang="ko-KR" altLang="en-US" sz="900" b="0" i="0" u="none" strike="noStrike" cap="none" normalizeH="0" baseline="0" dirty="0" smtClean="0">
                          <a:ln>
                            <a:noFill/>
                          </a:ln>
                          <a:solidFill>
                            <a:schemeClr val="tx1"/>
                          </a:solidFill>
                          <a:effectLst/>
                          <a:latin typeface="+mn-ea"/>
                          <a:ea typeface="+mn-ea"/>
                        </a:rPr>
                        <a:t>최초 작성</a:t>
                      </a: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15871">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en-US"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en-US"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en-US"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endParaRPr kumimoji="1" lang="en-US"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15871">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en-US"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en-US"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en-US"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15871">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16997">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15871">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15871">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16997">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15871">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15871">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15871">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16997">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16997">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bl>
          </a:graphicData>
        </a:graphic>
      </p:graphicFrame>
      <p:sp>
        <p:nvSpPr>
          <p:cNvPr id="5" name="Text Box 219"/>
          <p:cNvSpPr txBox="1">
            <a:spLocks noChangeArrowheads="1"/>
          </p:cNvSpPr>
          <p:nvPr userDrawn="1"/>
        </p:nvSpPr>
        <p:spPr bwMode="auto">
          <a:xfrm>
            <a:off x="238125" y="2571750"/>
            <a:ext cx="1406525" cy="358775"/>
          </a:xfrm>
          <a:prstGeom prst="rect">
            <a:avLst/>
          </a:prstGeom>
          <a:noFill/>
          <a:ln w="9525">
            <a:noFill/>
            <a:miter lim="800000"/>
            <a:headEnd/>
            <a:tailEnd/>
          </a:ln>
        </p:spPr>
        <p:txBody>
          <a:bodyPr lIns="78102" tIns="40613" rIns="78102" bIns="40613">
            <a:spAutoFit/>
          </a:bodyPr>
          <a:lstStyle/>
          <a:p>
            <a:pPr algn="ctr" defTabSz="793750">
              <a:buFontTx/>
              <a:buBlip>
                <a:blip r:embed="rId3"/>
              </a:buBlip>
              <a:defRPr/>
            </a:pPr>
            <a:r>
              <a:rPr lang="ko-KR" altLang="en-US" dirty="0">
                <a:latin typeface="+mj-ea"/>
                <a:ea typeface="+mj-ea"/>
              </a:rPr>
              <a:t> 문서 이력</a:t>
            </a:r>
          </a:p>
        </p:txBody>
      </p:sp>
      <p:graphicFrame>
        <p:nvGraphicFramePr>
          <p:cNvPr id="6" name="Group 129"/>
          <p:cNvGraphicFramePr>
            <a:graphicFrameLocks noGrp="1"/>
          </p:cNvGraphicFramePr>
          <p:nvPr/>
        </p:nvGraphicFramePr>
        <p:xfrm>
          <a:off x="309563" y="1198563"/>
          <a:ext cx="9286939" cy="1230000"/>
        </p:xfrm>
        <a:graphic>
          <a:graphicData uri="http://schemas.openxmlformats.org/drawingml/2006/table">
            <a:tbl>
              <a:tblPr/>
              <a:tblGrid>
                <a:gridCol w="1579089"/>
                <a:gridCol w="2862916"/>
                <a:gridCol w="1530151"/>
                <a:gridCol w="3314783"/>
              </a:tblGrid>
              <a:tr h="245507">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1000" b="1" i="0" u="none" strike="noStrike" cap="none" normalizeH="0" baseline="0" dirty="0" smtClean="0">
                          <a:ln>
                            <a:noFill/>
                          </a:ln>
                          <a:solidFill>
                            <a:schemeClr val="tx1"/>
                          </a:solidFill>
                          <a:effectLst/>
                          <a:latin typeface="+mn-ea"/>
                          <a:ea typeface="+mn-ea"/>
                        </a:rPr>
                        <a:t>프로젝트 명</a:t>
                      </a: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1000" b="1" i="0" u="none" strike="noStrike" cap="none" normalizeH="0" baseline="0" dirty="0" smtClean="0">
                          <a:ln>
                            <a:noFill/>
                          </a:ln>
                          <a:solidFill>
                            <a:schemeClr val="tx1"/>
                          </a:solidFill>
                          <a:effectLst/>
                          <a:latin typeface="+mn-ea"/>
                          <a:ea typeface="+mn-ea"/>
                        </a:rPr>
                        <a:t>프로세스 포탈 시스템 구축</a:t>
                      </a:r>
                      <a:endParaRPr kumimoji="1" lang="en-US" altLang="ko-KR" sz="1000" b="1" i="0" u="none" strike="noStrike" cap="none" normalizeH="0" baseline="0" dirty="0" smtClean="0">
                        <a:ln>
                          <a:noFill/>
                        </a:ln>
                        <a:solidFill>
                          <a:schemeClr val="tx1"/>
                        </a:solidFill>
                        <a:effectLst/>
                        <a:latin typeface="+mn-ea"/>
                        <a:ea typeface="+mn-ea"/>
                      </a:endParaRP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1000" b="1" i="0" u="none" strike="noStrike" cap="none" normalizeH="0" baseline="0" dirty="0" err="1" smtClean="0">
                          <a:ln>
                            <a:noFill/>
                          </a:ln>
                          <a:solidFill>
                            <a:schemeClr val="tx1"/>
                          </a:solidFill>
                          <a:effectLst/>
                          <a:latin typeface="+mn-ea"/>
                          <a:ea typeface="+mn-ea"/>
                        </a:rPr>
                        <a:t>고객사</a:t>
                      </a:r>
                      <a:endParaRPr kumimoji="1" lang="ko-KR" altLang="en-US" sz="1000" b="1" i="0" u="none" strike="noStrike" cap="none" normalizeH="0" baseline="0" dirty="0" smtClean="0">
                        <a:ln>
                          <a:noFill/>
                        </a:ln>
                        <a:solidFill>
                          <a:schemeClr val="tx1"/>
                        </a:solidFill>
                        <a:effectLst/>
                        <a:latin typeface="+mn-ea"/>
                        <a:ea typeface="+mn-ea"/>
                      </a:endParaRP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1000" b="0" i="0" u="none" strike="noStrike" cap="none" normalizeH="0" baseline="0" dirty="0" smtClean="0">
                          <a:ln>
                            <a:noFill/>
                          </a:ln>
                          <a:solidFill>
                            <a:schemeClr val="tx1"/>
                          </a:solidFill>
                          <a:effectLst/>
                          <a:latin typeface="+mn-ea"/>
                          <a:ea typeface="+mn-ea"/>
                        </a:rPr>
                        <a:t>대우엔지니어링</a:t>
                      </a: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45507">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1000" b="1" i="0" u="none" strike="noStrike" cap="none" normalizeH="0" baseline="0" dirty="0" smtClean="0">
                          <a:ln>
                            <a:noFill/>
                          </a:ln>
                          <a:solidFill>
                            <a:schemeClr val="tx1"/>
                          </a:solidFill>
                          <a:effectLst/>
                          <a:latin typeface="+mn-ea"/>
                          <a:ea typeface="+mn-ea"/>
                        </a:rPr>
                        <a:t>문서 제목</a:t>
                      </a: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ko-KR" altLang="en-US" sz="1000" b="1" i="0" u="none" strike="noStrike" cap="none" normalizeH="0" baseline="0" dirty="0" smtClean="0">
                          <a:ln>
                            <a:noFill/>
                          </a:ln>
                          <a:solidFill>
                            <a:schemeClr val="tx1"/>
                          </a:solidFill>
                          <a:effectLst/>
                          <a:latin typeface="+mn-ea"/>
                          <a:ea typeface="+mn-ea"/>
                        </a:rPr>
                        <a:t>문서제목 </a:t>
                      </a:r>
                      <a:r>
                        <a:rPr kumimoji="1" lang="en-US" altLang="ko-KR" sz="1000" b="1" i="0" u="none" strike="noStrike" cap="none" normalizeH="0" baseline="0" dirty="0" smtClean="0">
                          <a:ln>
                            <a:noFill/>
                          </a:ln>
                          <a:solidFill>
                            <a:schemeClr val="tx1"/>
                          </a:solidFill>
                          <a:effectLst/>
                          <a:latin typeface="+mn-ea"/>
                          <a:ea typeface="+mn-ea"/>
                        </a:rPr>
                        <a:t>….</a:t>
                      </a:r>
                      <a:endParaRPr kumimoji="1" lang="ko-KR" altLang="ko-KR" sz="1000" b="1" i="0" u="none" strike="noStrike" cap="none" normalizeH="0" baseline="0" dirty="0" smtClean="0">
                        <a:ln>
                          <a:noFill/>
                        </a:ln>
                        <a:solidFill>
                          <a:schemeClr val="tx1"/>
                        </a:solidFill>
                        <a:effectLst/>
                        <a:latin typeface="+mn-ea"/>
                        <a:ea typeface="+mn-ea"/>
                      </a:endParaRP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ko-KR" altLang="en-US" sz="1000" b="1" i="0" u="none" strike="noStrike" cap="none" normalizeH="0" baseline="0" dirty="0" smtClean="0">
                          <a:ln>
                            <a:noFill/>
                          </a:ln>
                          <a:solidFill>
                            <a:schemeClr val="tx1"/>
                          </a:solidFill>
                          <a:effectLst/>
                          <a:latin typeface="+mn-ea"/>
                          <a:ea typeface="+mn-ea"/>
                        </a:rPr>
                        <a:t>작성자</a:t>
                      </a: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ko-KR" altLang="en-US" sz="1000" b="0" i="0" u="none" strike="noStrike" cap="none" normalizeH="0" baseline="0" smtClean="0">
                          <a:ln>
                            <a:noFill/>
                          </a:ln>
                          <a:solidFill>
                            <a:schemeClr val="tx1"/>
                          </a:solidFill>
                          <a:effectLst/>
                          <a:latin typeface="+mn-ea"/>
                          <a:ea typeface="+mn-ea"/>
                        </a:rPr>
                        <a:t>배성혁</a:t>
                      </a: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45507">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1000" b="1" i="0" u="none" strike="noStrike" cap="none" normalizeH="0" baseline="0" dirty="0" smtClean="0">
                          <a:ln>
                            <a:noFill/>
                          </a:ln>
                          <a:solidFill>
                            <a:schemeClr val="tx1"/>
                          </a:solidFill>
                          <a:effectLst/>
                          <a:latin typeface="+mn-ea"/>
                          <a:ea typeface="+mn-ea"/>
                        </a:rPr>
                        <a:t>작성일자</a:t>
                      </a: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1000" b="0" i="0" u="none" strike="noStrike" cap="none" normalizeH="0" baseline="0" dirty="0" smtClean="0">
                          <a:ln>
                            <a:noFill/>
                          </a:ln>
                          <a:solidFill>
                            <a:schemeClr val="tx1"/>
                          </a:solidFill>
                          <a:effectLst/>
                          <a:latin typeface="+mn-ea"/>
                          <a:ea typeface="+mn-ea"/>
                        </a:rPr>
                        <a:t>2008.10.29</a:t>
                      </a: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1000" b="1" i="0" u="none" strike="noStrike" cap="none" normalizeH="0" baseline="0" dirty="0" smtClean="0">
                          <a:ln>
                            <a:noFill/>
                          </a:ln>
                          <a:solidFill>
                            <a:schemeClr val="tx1"/>
                          </a:solidFill>
                          <a:effectLst/>
                          <a:latin typeface="+mn-ea"/>
                          <a:ea typeface="+mn-ea"/>
                        </a:rPr>
                        <a:t>버전</a:t>
                      </a: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1000" b="0" i="0" u="none" strike="noStrike" cap="none" normalizeH="0" baseline="0" dirty="0" smtClean="0">
                          <a:ln>
                            <a:noFill/>
                          </a:ln>
                          <a:solidFill>
                            <a:schemeClr val="tx1"/>
                          </a:solidFill>
                          <a:effectLst/>
                          <a:latin typeface="+mn-ea"/>
                          <a:ea typeface="+mn-ea"/>
                        </a:rPr>
                        <a:t>1.0</a:t>
                      </a: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45507">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1000" b="1" i="0" u="none" strike="noStrike" cap="none" normalizeH="0" baseline="0" dirty="0" smtClean="0">
                          <a:ln>
                            <a:noFill/>
                          </a:ln>
                          <a:solidFill>
                            <a:schemeClr val="tx1"/>
                          </a:solidFill>
                          <a:effectLst/>
                          <a:latin typeface="+mn-ea"/>
                          <a:ea typeface="+mn-ea"/>
                        </a:rPr>
                        <a:t>단계</a:t>
                      </a: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1000" b="0" i="0" u="none" strike="noStrike" cap="none" normalizeH="0" baseline="0" dirty="0" smtClean="0">
                          <a:ln>
                            <a:noFill/>
                          </a:ln>
                          <a:solidFill>
                            <a:schemeClr val="tx1"/>
                          </a:solidFill>
                          <a:effectLst/>
                          <a:latin typeface="+mn-ea"/>
                          <a:ea typeface="+mn-ea"/>
                        </a:rPr>
                        <a:t>설계</a:t>
                      </a: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1000" b="1" i="0" u="none" strike="noStrike" cap="none" normalizeH="0" baseline="0" dirty="0" smtClean="0">
                          <a:ln>
                            <a:noFill/>
                          </a:ln>
                          <a:solidFill>
                            <a:schemeClr val="tx1"/>
                          </a:solidFill>
                          <a:effectLst/>
                          <a:latin typeface="+mn-ea"/>
                          <a:ea typeface="+mn-ea"/>
                        </a:rPr>
                        <a:t>기타</a:t>
                      </a: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1000" b="0" i="0" u="none" strike="noStrike" cap="none" normalizeH="0" baseline="0" dirty="0" smtClean="0">
                        <a:ln>
                          <a:noFill/>
                        </a:ln>
                        <a:solidFill>
                          <a:schemeClr val="tx1"/>
                        </a:solidFill>
                        <a:effectLst/>
                        <a:latin typeface="+mn-ea"/>
                        <a:ea typeface="+mn-ea"/>
                      </a:endParaRP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45507">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1000" b="1" i="0" u="none" strike="noStrike" cap="none" normalizeH="0" baseline="0" dirty="0" smtClean="0">
                        <a:ln>
                          <a:noFill/>
                        </a:ln>
                        <a:solidFill>
                          <a:schemeClr val="tx1"/>
                        </a:solidFill>
                        <a:effectLst/>
                        <a:latin typeface="+mn-ea"/>
                        <a:ea typeface="+mn-ea"/>
                      </a:endParaRP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1000" b="0" i="0" u="none" strike="noStrike" cap="none" normalizeH="0" baseline="0" dirty="0" smtClean="0">
                        <a:ln>
                          <a:noFill/>
                        </a:ln>
                        <a:solidFill>
                          <a:schemeClr val="tx1"/>
                        </a:solidFill>
                        <a:effectLst/>
                        <a:latin typeface="+mn-ea"/>
                        <a:ea typeface="+mn-ea"/>
                      </a:endParaRP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1000" b="1" i="0" u="none" strike="noStrike" cap="none" normalizeH="0" baseline="0" dirty="0" smtClean="0">
                        <a:ln>
                          <a:noFill/>
                        </a:ln>
                        <a:solidFill>
                          <a:schemeClr val="tx1"/>
                        </a:solidFill>
                        <a:effectLst/>
                        <a:latin typeface="+mn-ea"/>
                        <a:ea typeface="+mn-ea"/>
                      </a:endParaRP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1000" b="0" i="0" u="none" strike="noStrike" cap="none" normalizeH="0" baseline="0" dirty="0" smtClean="0">
                        <a:ln>
                          <a:noFill/>
                        </a:ln>
                        <a:solidFill>
                          <a:schemeClr val="tx1"/>
                        </a:solidFill>
                        <a:effectLst/>
                        <a:latin typeface="+mn-ea"/>
                        <a:ea typeface="+mn-ea"/>
                      </a:endParaRP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bl>
          </a:graphicData>
        </a:graphic>
      </p:graphicFrame>
      <p:sp>
        <p:nvSpPr>
          <p:cNvPr id="7" name="Text Box 295"/>
          <p:cNvSpPr txBox="1">
            <a:spLocks noChangeArrowheads="1"/>
          </p:cNvSpPr>
          <p:nvPr userDrawn="1"/>
        </p:nvSpPr>
        <p:spPr bwMode="auto">
          <a:xfrm>
            <a:off x="238125" y="784225"/>
            <a:ext cx="1500188" cy="358775"/>
          </a:xfrm>
          <a:prstGeom prst="rect">
            <a:avLst/>
          </a:prstGeom>
          <a:noFill/>
          <a:ln w="9525">
            <a:noFill/>
            <a:miter lim="800000"/>
            <a:headEnd/>
            <a:tailEnd/>
          </a:ln>
        </p:spPr>
        <p:txBody>
          <a:bodyPr lIns="78102" tIns="40613" rIns="78102" bIns="40613">
            <a:spAutoFit/>
          </a:bodyPr>
          <a:lstStyle/>
          <a:p>
            <a:pPr algn="ctr" defTabSz="793750">
              <a:buFontTx/>
              <a:buBlip>
                <a:blip r:embed="rId3"/>
              </a:buBlip>
              <a:defRPr/>
            </a:pPr>
            <a:r>
              <a:rPr lang="ko-KR" altLang="en-US" dirty="0">
                <a:latin typeface="+mj-ea"/>
                <a:ea typeface="+mj-ea"/>
              </a:rPr>
              <a:t> 문서 요약</a:t>
            </a:r>
          </a:p>
        </p:txBody>
      </p:sp>
      <p:sp>
        <p:nvSpPr>
          <p:cNvPr id="2" name="제목 1"/>
          <p:cNvSpPr>
            <a:spLocks noGrp="1"/>
          </p:cNvSpPr>
          <p:nvPr>
            <p:ph type="title"/>
          </p:nvPr>
        </p:nvSpPr>
        <p:spPr>
          <a:xfrm>
            <a:off x="696486" y="0"/>
            <a:ext cx="8358246" cy="500042"/>
          </a:xfrm>
        </p:spPr>
        <p:txBody>
          <a:bodyPr>
            <a:noAutofit/>
          </a:bodyPr>
          <a:lstStyle>
            <a:lvl1pPr algn="l">
              <a:defRPr sz="2600" b="1">
                <a:solidFill>
                  <a:schemeClr val="bg1"/>
                </a:solidFill>
              </a:defRPr>
            </a:lvl1pPr>
          </a:lstStyle>
          <a:p>
            <a:r>
              <a:rPr lang="ko-KR" altLang="en-US" dirty="0" smtClean="0"/>
              <a:t>마스터 제목 스타일 편집</a:t>
            </a:r>
            <a:endParaRPr lang="ko-KR" altLang="en-US" dirty="0"/>
          </a:p>
        </p:txBody>
      </p:sp>
      <p:sp>
        <p:nvSpPr>
          <p:cNvPr id="8" name="슬라이드 번호 개체 틀 4"/>
          <p:cNvSpPr>
            <a:spLocks noGrp="1"/>
          </p:cNvSpPr>
          <p:nvPr>
            <p:ph type="sldNum" sz="quarter" idx="10"/>
          </p:nvPr>
        </p:nvSpPr>
        <p:spPr>
          <a:xfrm>
            <a:off x="3725863" y="6350000"/>
            <a:ext cx="2311400" cy="365125"/>
          </a:xfrm>
        </p:spPr>
        <p:txBody>
          <a:bodyPr/>
          <a:lstStyle>
            <a:lvl1pPr fontAlgn="auto">
              <a:spcBef>
                <a:spcPts val="0"/>
              </a:spcBef>
              <a:spcAft>
                <a:spcPts val="0"/>
              </a:spcAft>
              <a:defRPr kumimoji="0" sz="1200" b="0">
                <a:solidFill>
                  <a:schemeClr val="tx1">
                    <a:lumMod val="85000"/>
                    <a:lumOff val="15000"/>
                  </a:schemeClr>
                </a:solidFill>
                <a:latin typeface="Arial Black" pitchFamily="34" charset="0"/>
                <a:ea typeface="+mn-ea"/>
              </a:defRPr>
            </a:lvl1pPr>
          </a:lstStyle>
          <a:p>
            <a:pPr>
              <a:defRPr/>
            </a:pPr>
            <a:fld id="{B78C919E-809C-4DCA-8D86-CC9457BB0839}" type="slidenum">
              <a:rPr lang="ko-KR" altLang="en-US"/>
              <a:pPr>
                <a:defRPr/>
              </a:pPr>
              <a:t>‹#›</a:t>
            </a:fld>
            <a:endParaRPr lang="ko-KR" altLang="en-US" dirty="0"/>
          </a:p>
        </p:txBody>
      </p:sp>
      <p:sp>
        <p:nvSpPr>
          <p:cNvPr id="9" name="날짜 개체 틀 2"/>
          <p:cNvSpPr>
            <a:spLocks noGrp="1"/>
          </p:cNvSpPr>
          <p:nvPr>
            <p:ph type="dt" sz="half" idx="11"/>
          </p:nvPr>
        </p:nvSpPr>
        <p:spPr>
          <a:xfrm>
            <a:off x="231775" y="6350000"/>
            <a:ext cx="1160463" cy="365125"/>
          </a:xfrm>
        </p:spPr>
        <p:txBody>
          <a:bodyPr/>
          <a:lstStyle>
            <a:lvl1pPr>
              <a:defRPr/>
            </a:lvl1pPr>
          </a:lstStyle>
          <a:p>
            <a:pPr>
              <a:defRPr/>
            </a:pPr>
            <a:fld id="{9BFF8A92-7F16-4671-8643-738C50764809}" type="datetime1">
              <a:rPr lang="ko-KR" altLang="en-US"/>
              <a:pPr>
                <a:defRPr/>
              </a:pPr>
              <a:t>2009-01-15</a:t>
            </a:fld>
            <a:endParaRPr lang="ko-KR"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506" y="4406901"/>
            <a:ext cx="84201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슬라이드 번호 개체 틀 4"/>
          <p:cNvSpPr>
            <a:spLocks noGrp="1"/>
          </p:cNvSpPr>
          <p:nvPr>
            <p:ph type="sldNum" sz="quarter" idx="10"/>
          </p:nvPr>
        </p:nvSpPr>
        <p:spPr>
          <a:xfrm>
            <a:off x="3725863" y="6350000"/>
            <a:ext cx="2311400" cy="365125"/>
          </a:xfrm>
        </p:spPr>
        <p:txBody>
          <a:bodyPr/>
          <a:lstStyle>
            <a:lvl1pPr fontAlgn="auto">
              <a:spcBef>
                <a:spcPts val="0"/>
              </a:spcBef>
              <a:spcAft>
                <a:spcPts val="0"/>
              </a:spcAft>
              <a:defRPr kumimoji="0" sz="1200" b="0">
                <a:solidFill>
                  <a:schemeClr val="tx1">
                    <a:lumMod val="85000"/>
                    <a:lumOff val="15000"/>
                  </a:schemeClr>
                </a:solidFill>
                <a:latin typeface="Arial Black" pitchFamily="34" charset="0"/>
                <a:ea typeface="+mn-ea"/>
              </a:defRPr>
            </a:lvl1pPr>
          </a:lstStyle>
          <a:p>
            <a:pPr>
              <a:defRPr/>
            </a:pPr>
            <a:fld id="{62EE2B4A-F143-4F92-A1BF-C3B04A395F32}" type="slidenum">
              <a:rPr lang="ko-KR" altLang="en-US"/>
              <a:pPr>
                <a:defRPr/>
              </a:pPr>
              <a:t>‹#›</a:t>
            </a:fld>
            <a:endParaRPr lang="ko-KR" altLang="en-US" dirty="0"/>
          </a:p>
        </p:txBody>
      </p:sp>
      <p:sp>
        <p:nvSpPr>
          <p:cNvPr id="5" name="날짜 개체 틀 2"/>
          <p:cNvSpPr>
            <a:spLocks noGrp="1"/>
          </p:cNvSpPr>
          <p:nvPr>
            <p:ph type="dt" sz="half" idx="11"/>
          </p:nvPr>
        </p:nvSpPr>
        <p:spPr>
          <a:xfrm>
            <a:off x="231775" y="6350000"/>
            <a:ext cx="1160463" cy="365125"/>
          </a:xfrm>
        </p:spPr>
        <p:txBody>
          <a:bodyPr/>
          <a:lstStyle>
            <a:lvl1pPr>
              <a:defRPr/>
            </a:lvl1pPr>
          </a:lstStyle>
          <a:p>
            <a:pPr>
              <a:defRPr/>
            </a:pPr>
            <a:fld id="{833659D7-1823-4892-87B4-51139F90038C}" type="datetime1">
              <a:rPr lang="ko-KR" altLang="en-US"/>
              <a:pPr>
                <a:defRPr/>
              </a:pPr>
              <a:t>2009-01-15</a:t>
            </a:fld>
            <a:endParaRPr lang="ko-KR"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9" name="제목 1"/>
          <p:cNvSpPr>
            <a:spLocks noGrp="1"/>
          </p:cNvSpPr>
          <p:nvPr>
            <p:ph type="title"/>
          </p:nvPr>
        </p:nvSpPr>
        <p:spPr>
          <a:xfrm>
            <a:off x="696486" y="0"/>
            <a:ext cx="8358246" cy="500042"/>
          </a:xfrm>
        </p:spPr>
        <p:txBody>
          <a:bodyPr>
            <a:noAutofit/>
          </a:bodyPr>
          <a:lstStyle>
            <a:lvl1pPr algn="l">
              <a:defRPr sz="2600" b="1">
                <a:solidFill>
                  <a:schemeClr val="bg1"/>
                </a:solidFill>
              </a:defRPr>
            </a:lvl1pPr>
          </a:lstStyle>
          <a:p>
            <a:r>
              <a:rPr lang="ko-KR" altLang="en-US" dirty="0" smtClean="0"/>
              <a:t>마스터 제목 스타일 편집</a:t>
            </a:r>
            <a:endParaRPr lang="ko-KR" altLang="en-US" dirty="0"/>
          </a:p>
        </p:txBody>
      </p:sp>
      <p:sp>
        <p:nvSpPr>
          <p:cNvPr id="7" name="내용 개체 틀 2"/>
          <p:cNvSpPr>
            <a:spLocks noGrp="1"/>
          </p:cNvSpPr>
          <p:nvPr>
            <p:ph idx="12"/>
          </p:nvPr>
        </p:nvSpPr>
        <p:spPr>
          <a:xfrm>
            <a:off x="523844" y="714356"/>
            <a:ext cx="4357718" cy="5429288"/>
          </a:xfrm>
        </p:spPr>
        <p:txBody>
          <a:bodyPr/>
          <a:lstStyle>
            <a:lvl1pPr>
              <a:buFontTx/>
              <a:buBlip>
                <a:blip r:embed="rId2"/>
              </a:buBlip>
              <a:defRPr sz="2200" b="0"/>
            </a:lvl1pPr>
            <a:lvl2pPr>
              <a:buFont typeface="Wingdings" pitchFamily="2" charset="2"/>
              <a:buChar char="§"/>
              <a:defRPr sz="1800"/>
            </a:lvl2pPr>
            <a:lvl3pPr>
              <a:buFont typeface="맑은 고딕" pitchFamily="50" charset="-127"/>
              <a:buChar char="-"/>
              <a:defRPr sz="1800"/>
            </a:lvl3pPr>
            <a:lvl4pPr>
              <a:buFont typeface="Arial" pitchFamily="34" charset="0"/>
              <a:buChar char="•"/>
              <a:defRPr sz="1800"/>
            </a:lvl4pPr>
            <a:lvl5pPr>
              <a:buFont typeface="Arial" pitchFamily="34" charset="0"/>
              <a:buChar char="∙"/>
              <a:defRPr sz="1800"/>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endParaRPr lang="en-US" altLang="ko-KR" dirty="0" smtClean="0"/>
          </a:p>
          <a:p>
            <a:pPr lvl="4"/>
            <a:r>
              <a:rPr lang="ko-KR" altLang="en-US" dirty="0" smtClean="0"/>
              <a:t>다섯째 수준</a:t>
            </a:r>
          </a:p>
        </p:txBody>
      </p:sp>
      <p:sp>
        <p:nvSpPr>
          <p:cNvPr id="8" name="내용 개체 틀 2"/>
          <p:cNvSpPr>
            <a:spLocks noGrp="1"/>
          </p:cNvSpPr>
          <p:nvPr>
            <p:ph idx="13"/>
          </p:nvPr>
        </p:nvSpPr>
        <p:spPr>
          <a:xfrm>
            <a:off x="5024438" y="714356"/>
            <a:ext cx="4357718" cy="5429288"/>
          </a:xfrm>
        </p:spPr>
        <p:txBody>
          <a:bodyPr/>
          <a:lstStyle>
            <a:lvl1pPr>
              <a:buFontTx/>
              <a:buBlip>
                <a:blip r:embed="rId2"/>
              </a:buBlip>
              <a:defRPr sz="2200" b="0"/>
            </a:lvl1pPr>
            <a:lvl2pPr>
              <a:buFont typeface="Wingdings" pitchFamily="2" charset="2"/>
              <a:buChar char="§"/>
              <a:defRPr sz="1800"/>
            </a:lvl2pPr>
            <a:lvl3pPr>
              <a:buFont typeface="맑은 고딕" pitchFamily="50" charset="-127"/>
              <a:buChar char="-"/>
              <a:defRPr sz="1800"/>
            </a:lvl3pPr>
            <a:lvl4pPr>
              <a:buFont typeface="Arial" pitchFamily="34" charset="0"/>
              <a:buChar char="•"/>
              <a:defRPr sz="1800"/>
            </a:lvl4pPr>
            <a:lvl5pPr>
              <a:buFont typeface="Arial" pitchFamily="34" charset="0"/>
              <a:buChar char="∙"/>
              <a:defRPr sz="1800"/>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endParaRPr lang="en-US" altLang="ko-KR" dirty="0" smtClean="0"/>
          </a:p>
          <a:p>
            <a:pPr lvl="4"/>
            <a:r>
              <a:rPr lang="ko-KR" altLang="en-US" dirty="0" smtClean="0"/>
              <a:t>다섯째 수준</a:t>
            </a:r>
          </a:p>
        </p:txBody>
      </p:sp>
      <p:sp>
        <p:nvSpPr>
          <p:cNvPr id="5" name="슬라이드 번호 개체 틀 4"/>
          <p:cNvSpPr>
            <a:spLocks noGrp="1"/>
          </p:cNvSpPr>
          <p:nvPr>
            <p:ph type="sldNum" sz="quarter" idx="14"/>
          </p:nvPr>
        </p:nvSpPr>
        <p:spPr>
          <a:xfrm>
            <a:off x="3725863" y="6350000"/>
            <a:ext cx="2311400" cy="365125"/>
          </a:xfrm>
        </p:spPr>
        <p:txBody>
          <a:bodyPr/>
          <a:lstStyle>
            <a:lvl1pPr fontAlgn="auto">
              <a:spcBef>
                <a:spcPts val="0"/>
              </a:spcBef>
              <a:spcAft>
                <a:spcPts val="0"/>
              </a:spcAft>
              <a:defRPr kumimoji="0" sz="1200" b="0">
                <a:solidFill>
                  <a:schemeClr val="tx1">
                    <a:lumMod val="85000"/>
                    <a:lumOff val="15000"/>
                  </a:schemeClr>
                </a:solidFill>
                <a:latin typeface="Arial Black" pitchFamily="34" charset="0"/>
                <a:ea typeface="+mn-ea"/>
              </a:defRPr>
            </a:lvl1pPr>
          </a:lstStyle>
          <a:p>
            <a:pPr>
              <a:defRPr/>
            </a:pPr>
            <a:fld id="{1922A4A1-3049-4CB8-AE17-248082BDB4C4}" type="slidenum">
              <a:rPr lang="ko-KR" altLang="en-US"/>
              <a:pPr>
                <a:defRPr/>
              </a:pPr>
              <a:t>‹#›</a:t>
            </a:fld>
            <a:endParaRPr lang="ko-KR" altLang="en-US" dirty="0"/>
          </a:p>
        </p:txBody>
      </p:sp>
      <p:sp>
        <p:nvSpPr>
          <p:cNvPr id="6" name="날짜 개체 틀 2"/>
          <p:cNvSpPr>
            <a:spLocks noGrp="1"/>
          </p:cNvSpPr>
          <p:nvPr>
            <p:ph type="dt" sz="half" idx="15"/>
          </p:nvPr>
        </p:nvSpPr>
        <p:spPr>
          <a:xfrm>
            <a:off x="231775" y="6350000"/>
            <a:ext cx="1160463" cy="365125"/>
          </a:xfrm>
        </p:spPr>
        <p:txBody>
          <a:bodyPr/>
          <a:lstStyle>
            <a:lvl1pPr>
              <a:defRPr/>
            </a:lvl1pPr>
          </a:lstStyle>
          <a:p>
            <a:pPr>
              <a:defRPr/>
            </a:pPr>
            <a:fld id="{B96EE1B4-9B3B-454A-95C4-A9464DE06607}" type="datetime1">
              <a:rPr lang="ko-KR" altLang="en-US"/>
              <a:pPr>
                <a:defRPr/>
              </a:pPr>
              <a:t>2009-01-15</a:t>
            </a:fld>
            <a:endParaRPr lang="ko-KR"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6" name="제목 1"/>
          <p:cNvSpPr>
            <a:spLocks noGrp="1"/>
          </p:cNvSpPr>
          <p:nvPr>
            <p:ph type="title"/>
          </p:nvPr>
        </p:nvSpPr>
        <p:spPr>
          <a:xfrm>
            <a:off x="696486" y="0"/>
            <a:ext cx="8358246" cy="500042"/>
          </a:xfrm>
        </p:spPr>
        <p:txBody>
          <a:bodyPr>
            <a:noAutofit/>
          </a:bodyPr>
          <a:lstStyle>
            <a:lvl1pPr algn="l">
              <a:defRPr sz="2600" b="1">
                <a:solidFill>
                  <a:schemeClr val="bg1"/>
                </a:solidFill>
              </a:defRPr>
            </a:lvl1pPr>
          </a:lstStyle>
          <a:p>
            <a:r>
              <a:rPr lang="ko-KR" altLang="en-US" dirty="0" smtClean="0"/>
              <a:t>마스터 제목 스타일 편집</a:t>
            </a:r>
            <a:endParaRPr lang="ko-KR" altLang="en-US" dirty="0"/>
          </a:p>
        </p:txBody>
      </p:sp>
      <p:sp>
        <p:nvSpPr>
          <p:cNvPr id="3" name="슬라이드 번호 개체 틀 4"/>
          <p:cNvSpPr>
            <a:spLocks noGrp="1"/>
          </p:cNvSpPr>
          <p:nvPr>
            <p:ph type="sldNum" sz="quarter" idx="10"/>
          </p:nvPr>
        </p:nvSpPr>
        <p:spPr>
          <a:xfrm>
            <a:off x="3725863" y="6350000"/>
            <a:ext cx="2311400" cy="365125"/>
          </a:xfrm>
        </p:spPr>
        <p:txBody>
          <a:bodyPr/>
          <a:lstStyle>
            <a:lvl1pPr fontAlgn="auto">
              <a:spcBef>
                <a:spcPts val="0"/>
              </a:spcBef>
              <a:spcAft>
                <a:spcPts val="0"/>
              </a:spcAft>
              <a:defRPr kumimoji="0" sz="1200" b="0">
                <a:solidFill>
                  <a:schemeClr val="tx1">
                    <a:lumMod val="85000"/>
                    <a:lumOff val="15000"/>
                  </a:schemeClr>
                </a:solidFill>
                <a:latin typeface="Arial Black" pitchFamily="34" charset="0"/>
                <a:ea typeface="+mn-ea"/>
              </a:defRPr>
            </a:lvl1pPr>
          </a:lstStyle>
          <a:p>
            <a:pPr>
              <a:defRPr/>
            </a:pPr>
            <a:fld id="{70AA8F58-68BF-4A3A-949C-7C2BD64E60B5}" type="slidenum">
              <a:rPr lang="ko-KR" altLang="en-US"/>
              <a:pPr>
                <a:defRPr/>
              </a:pPr>
              <a:t>‹#›</a:t>
            </a:fld>
            <a:endParaRPr lang="ko-KR" altLang="en-US" dirty="0"/>
          </a:p>
        </p:txBody>
      </p:sp>
      <p:sp>
        <p:nvSpPr>
          <p:cNvPr id="4" name="날짜 개체 틀 2"/>
          <p:cNvSpPr>
            <a:spLocks noGrp="1"/>
          </p:cNvSpPr>
          <p:nvPr>
            <p:ph type="dt" sz="half" idx="11"/>
          </p:nvPr>
        </p:nvSpPr>
        <p:spPr>
          <a:xfrm>
            <a:off x="231775" y="6350000"/>
            <a:ext cx="1160463" cy="365125"/>
          </a:xfrm>
        </p:spPr>
        <p:txBody>
          <a:bodyPr/>
          <a:lstStyle>
            <a:lvl1pPr>
              <a:defRPr/>
            </a:lvl1pPr>
          </a:lstStyle>
          <a:p>
            <a:pPr>
              <a:defRPr/>
            </a:pPr>
            <a:fld id="{90325D88-A078-4C7E-A1C2-019DC7B9308E}" type="datetime1">
              <a:rPr lang="ko-KR" altLang="en-US"/>
              <a:pPr>
                <a:defRPr/>
              </a:pPr>
              <a:t>2009-01-15</a:t>
            </a:fld>
            <a:endParaRPr lang="ko-KR"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645" y="4800600"/>
            <a:ext cx="59436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941645" y="612775"/>
            <a:ext cx="5943600" cy="4114800"/>
          </a:xfrm>
        </p:spPr>
        <p:txBody>
          <a:bodyPr rtlCol="0">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dirty="0" smtClean="0"/>
              <a:t>그림을 추가하려면 아이콘을 클릭하십시오</a:t>
            </a:r>
            <a:endParaRPr lang="ko-KR" altLang="en-US" noProof="0" dirty="0"/>
          </a:p>
        </p:txBody>
      </p:sp>
      <p:sp>
        <p:nvSpPr>
          <p:cNvPr id="4" name="텍스트 개체 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슬라이드 번호 개체 틀 4"/>
          <p:cNvSpPr>
            <a:spLocks noGrp="1"/>
          </p:cNvSpPr>
          <p:nvPr>
            <p:ph type="sldNum" sz="quarter" idx="10"/>
          </p:nvPr>
        </p:nvSpPr>
        <p:spPr>
          <a:xfrm>
            <a:off x="3725863" y="6350000"/>
            <a:ext cx="2311400" cy="365125"/>
          </a:xfrm>
        </p:spPr>
        <p:txBody>
          <a:bodyPr/>
          <a:lstStyle>
            <a:lvl1pPr fontAlgn="auto">
              <a:spcBef>
                <a:spcPts val="0"/>
              </a:spcBef>
              <a:spcAft>
                <a:spcPts val="0"/>
              </a:spcAft>
              <a:defRPr kumimoji="0" sz="1200" b="0">
                <a:solidFill>
                  <a:schemeClr val="tx1">
                    <a:lumMod val="85000"/>
                    <a:lumOff val="15000"/>
                  </a:schemeClr>
                </a:solidFill>
                <a:latin typeface="Arial Black" pitchFamily="34" charset="0"/>
                <a:ea typeface="+mn-ea"/>
              </a:defRPr>
            </a:lvl1pPr>
          </a:lstStyle>
          <a:p>
            <a:pPr>
              <a:defRPr/>
            </a:pPr>
            <a:fld id="{83326C52-B47D-4CEE-993E-78B222A3AACD}" type="slidenum">
              <a:rPr lang="ko-KR" altLang="en-US"/>
              <a:pPr>
                <a:defRPr/>
              </a:pPr>
              <a:t>‹#›</a:t>
            </a:fld>
            <a:endParaRPr lang="ko-KR" altLang="en-US" dirty="0"/>
          </a:p>
        </p:txBody>
      </p:sp>
      <p:sp>
        <p:nvSpPr>
          <p:cNvPr id="6" name="날짜 개체 틀 2"/>
          <p:cNvSpPr>
            <a:spLocks noGrp="1"/>
          </p:cNvSpPr>
          <p:nvPr>
            <p:ph type="dt" sz="half" idx="11"/>
          </p:nvPr>
        </p:nvSpPr>
        <p:spPr>
          <a:xfrm>
            <a:off x="231775" y="6350000"/>
            <a:ext cx="1160463" cy="365125"/>
          </a:xfrm>
        </p:spPr>
        <p:txBody>
          <a:bodyPr/>
          <a:lstStyle>
            <a:lvl1pPr>
              <a:defRPr/>
            </a:lvl1pPr>
          </a:lstStyle>
          <a:p>
            <a:pPr>
              <a:defRPr/>
            </a:pPr>
            <a:fld id="{280FCAFA-9EC8-4E06-AABF-636F1A3AC989}" type="datetime1">
              <a:rPr lang="ko-KR" altLang="en-US"/>
              <a:pPr>
                <a:defRPr/>
              </a:pPr>
              <a:t>2009-01-15</a:t>
            </a:fld>
            <a:endParaRPr lang="ko-KR"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제목 및 세로 텍스트">
    <p:spTree>
      <p:nvGrpSpPr>
        <p:cNvPr id="1" name=""/>
        <p:cNvGrpSpPr/>
        <p:nvPr/>
      </p:nvGrpSpPr>
      <p:grpSpPr>
        <a:xfrm>
          <a:off x="0" y="0"/>
          <a:ext cx="0" cy="0"/>
          <a:chOff x="0" y="0"/>
          <a:chExt cx="0" cy="0"/>
        </a:xfrm>
      </p:grpSpPr>
      <p:sp>
        <p:nvSpPr>
          <p:cNvPr id="3" name="세로 텍스트 개체 틀 2"/>
          <p:cNvSpPr>
            <a:spLocks noGrp="1"/>
          </p:cNvSpPr>
          <p:nvPr>
            <p:ph type="body" orient="vert" idx="1"/>
          </p:nvPr>
        </p:nvSpPr>
        <p:spPr>
          <a:xfrm>
            <a:off x="495300" y="785795"/>
            <a:ext cx="8915400" cy="5340369"/>
          </a:xfrm>
        </p:spPr>
        <p:txBody>
          <a:bodyPr vert="eaVert"/>
          <a:lstStyle>
            <a:lvl1pPr>
              <a:buFontTx/>
              <a:buBlip>
                <a:blip r:embed="rId2"/>
              </a:buBlip>
              <a:defRPr sz="2200"/>
            </a:lvl1pPr>
            <a:lvl2pPr>
              <a:buFont typeface="Wingdings" pitchFamily="2" charset="2"/>
              <a:buChar char="§"/>
              <a:defRPr sz="1800"/>
            </a:lvl2pPr>
            <a:lvl3pPr>
              <a:buFont typeface="Arial" pitchFamily="34" charset="0"/>
              <a:buChar char="-"/>
              <a:defRPr sz="1800"/>
            </a:lvl3pPr>
            <a:lvl4pPr>
              <a:buFont typeface="Arial" pitchFamily="34" charset="0"/>
              <a:buChar char="•"/>
              <a:defRPr sz="1800"/>
            </a:lvl4pPr>
            <a:lvl5pPr>
              <a:buFont typeface="Arial" pitchFamily="34" charset="0"/>
              <a:buChar char="∙"/>
              <a:defRPr sz="1800"/>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8" name="제목 1"/>
          <p:cNvSpPr>
            <a:spLocks noGrp="1"/>
          </p:cNvSpPr>
          <p:nvPr>
            <p:ph type="title"/>
          </p:nvPr>
        </p:nvSpPr>
        <p:spPr>
          <a:xfrm>
            <a:off x="696486" y="0"/>
            <a:ext cx="8358246" cy="500042"/>
          </a:xfrm>
        </p:spPr>
        <p:txBody>
          <a:bodyPr>
            <a:noAutofit/>
          </a:bodyPr>
          <a:lstStyle>
            <a:lvl1pPr algn="l">
              <a:defRPr sz="2600" b="1">
                <a:solidFill>
                  <a:schemeClr val="bg1"/>
                </a:solidFill>
              </a:defRPr>
            </a:lvl1pPr>
          </a:lstStyle>
          <a:p>
            <a:r>
              <a:rPr lang="ko-KR" altLang="en-US" dirty="0" smtClean="0"/>
              <a:t>마스터 제목 스타일 편집</a:t>
            </a:r>
            <a:endParaRPr lang="ko-KR" altLang="en-US" dirty="0"/>
          </a:p>
        </p:txBody>
      </p:sp>
      <p:sp>
        <p:nvSpPr>
          <p:cNvPr id="4" name="슬라이드 번호 개체 틀 4"/>
          <p:cNvSpPr>
            <a:spLocks noGrp="1"/>
          </p:cNvSpPr>
          <p:nvPr>
            <p:ph type="sldNum" sz="quarter" idx="10"/>
          </p:nvPr>
        </p:nvSpPr>
        <p:spPr>
          <a:xfrm>
            <a:off x="3725863" y="6350000"/>
            <a:ext cx="2311400" cy="365125"/>
          </a:xfrm>
        </p:spPr>
        <p:txBody>
          <a:bodyPr/>
          <a:lstStyle>
            <a:lvl1pPr fontAlgn="auto">
              <a:spcBef>
                <a:spcPts val="0"/>
              </a:spcBef>
              <a:spcAft>
                <a:spcPts val="0"/>
              </a:spcAft>
              <a:defRPr kumimoji="0" sz="1200" b="0">
                <a:solidFill>
                  <a:schemeClr val="tx1">
                    <a:lumMod val="85000"/>
                    <a:lumOff val="15000"/>
                  </a:schemeClr>
                </a:solidFill>
                <a:latin typeface="Arial Black" pitchFamily="34" charset="0"/>
                <a:ea typeface="+mn-ea"/>
              </a:defRPr>
            </a:lvl1pPr>
          </a:lstStyle>
          <a:p>
            <a:pPr>
              <a:defRPr/>
            </a:pPr>
            <a:fld id="{320735BC-7924-458E-AEA2-286F9E584C3B}" type="slidenum">
              <a:rPr lang="ko-KR" altLang="en-US"/>
              <a:pPr>
                <a:defRPr/>
              </a:pPr>
              <a:t>‹#›</a:t>
            </a:fld>
            <a:endParaRPr lang="ko-KR" altLang="en-US" dirty="0"/>
          </a:p>
        </p:txBody>
      </p:sp>
      <p:sp>
        <p:nvSpPr>
          <p:cNvPr id="5" name="날짜 개체 틀 2"/>
          <p:cNvSpPr>
            <a:spLocks noGrp="1"/>
          </p:cNvSpPr>
          <p:nvPr>
            <p:ph type="dt" sz="half" idx="11"/>
          </p:nvPr>
        </p:nvSpPr>
        <p:spPr>
          <a:xfrm>
            <a:off x="231775" y="6350000"/>
            <a:ext cx="1160463" cy="365125"/>
          </a:xfrm>
        </p:spPr>
        <p:txBody>
          <a:bodyPr/>
          <a:lstStyle>
            <a:lvl1pPr>
              <a:defRPr/>
            </a:lvl1pPr>
          </a:lstStyle>
          <a:p>
            <a:pPr>
              <a:defRPr/>
            </a:pPr>
            <a:fld id="{647C7392-6106-4514-9581-66008A8DA25A}" type="datetime1">
              <a:rPr lang="ko-KR" altLang="en-US"/>
              <a:pPr>
                <a:defRPr/>
              </a:pPr>
              <a:t>2009-01-15</a:t>
            </a:fld>
            <a:endParaRPr lang="ko-KR" alt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pic>
        <p:nvPicPr>
          <p:cNvPr id="2050" name="그림 15" descr="num.png"/>
          <p:cNvPicPr>
            <a:picLocks noChangeAspect="1"/>
          </p:cNvPicPr>
          <p:nvPr userDrawn="1"/>
        </p:nvPicPr>
        <p:blipFill>
          <a:blip r:embed="rId13"/>
          <a:srcRect/>
          <a:stretch>
            <a:fillRect/>
          </a:stretch>
        </p:blipFill>
        <p:spPr bwMode="auto">
          <a:xfrm>
            <a:off x="4386263" y="6324600"/>
            <a:ext cx="1031875" cy="400050"/>
          </a:xfrm>
          <a:prstGeom prst="rect">
            <a:avLst/>
          </a:prstGeom>
          <a:noFill/>
          <a:ln w="9525">
            <a:noFill/>
            <a:miter lim="800000"/>
            <a:headEnd/>
            <a:tailEnd/>
          </a:ln>
        </p:spPr>
      </p:pic>
      <p:sp>
        <p:nvSpPr>
          <p:cNvPr id="2051" name="제목 개체 틀 1"/>
          <p:cNvSpPr>
            <a:spLocks noGrp="1"/>
          </p:cNvSpPr>
          <p:nvPr>
            <p:ph type="title"/>
          </p:nvPr>
        </p:nvSpPr>
        <p:spPr bwMode="auto">
          <a:xfrm>
            <a:off x="495300" y="571500"/>
            <a:ext cx="8915400" cy="8461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2052" name="텍스트 개체 틀 2"/>
          <p:cNvSpPr>
            <a:spLocks noGrp="1"/>
          </p:cNvSpPr>
          <p:nvPr>
            <p:ph type="body" idx="1"/>
          </p:nvPr>
        </p:nvSpPr>
        <p:spPr bwMode="auto">
          <a:xfrm>
            <a:off x="495300" y="1500188"/>
            <a:ext cx="8915400" cy="4625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95300" y="6429375"/>
            <a:ext cx="2311400" cy="292100"/>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00CE9A87-C9C5-4B96-98EF-E7406D834F8B}" type="datetime1">
              <a:rPr lang="ko-KR" altLang="en-US"/>
              <a:pPr>
                <a:defRPr/>
              </a:pPr>
              <a:t>2009-01-15</a:t>
            </a:fld>
            <a:endParaRPr lang="ko-KR" altLang="en-US"/>
          </a:p>
        </p:txBody>
      </p:sp>
      <p:pic>
        <p:nvPicPr>
          <p:cNvPr id="2054" name="그림 7" descr="logo.gif"/>
          <p:cNvPicPr>
            <a:picLocks noChangeAspect="1"/>
          </p:cNvPicPr>
          <p:nvPr userDrawn="1"/>
        </p:nvPicPr>
        <p:blipFill>
          <a:blip r:embed="rId14"/>
          <a:srcRect/>
          <a:stretch>
            <a:fillRect/>
          </a:stretch>
        </p:blipFill>
        <p:spPr bwMode="auto">
          <a:xfrm>
            <a:off x="8067675" y="6403975"/>
            <a:ext cx="1600200" cy="239713"/>
          </a:xfrm>
          <a:prstGeom prst="rect">
            <a:avLst/>
          </a:prstGeom>
          <a:noFill/>
          <a:ln w="9525">
            <a:noFill/>
            <a:miter lim="800000"/>
            <a:headEnd/>
            <a:tailEnd/>
          </a:ln>
        </p:spPr>
      </p:pic>
      <p:sp>
        <p:nvSpPr>
          <p:cNvPr id="15" name="슬라이드 번호 개체 틀 10"/>
          <p:cNvSpPr>
            <a:spLocks noGrp="1"/>
          </p:cNvSpPr>
          <p:nvPr>
            <p:ph type="sldNum" sz="quarter" idx="4"/>
          </p:nvPr>
        </p:nvSpPr>
        <p:spPr>
          <a:xfrm>
            <a:off x="4487863" y="6357938"/>
            <a:ext cx="852487" cy="285750"/>
          </a:xfrm>
          <a:prstGeom prst="rect">
            <a:avLst/>
          </a:prstGeom>
        </p:spPr>
        <p:txBody>
          <a:bodyPr vert="horz" lIns="91440" tIns="45720" rIns="91440" bIns="45720" rtlCol="0" anchor="ctr"/>
          <a:lstStyle>
            <a:lvl1pPr algn="ctr">
              <a:defRPr sz="1200" dirty="0">
                <a:solidFill>
                  <a:schemeClr val="tx1">
                    <a:lumMod val="85000"/>
                    <a:lumOff val="15000"/>
                  </a:schemeClr>
                </a:solidFill>
                <a:latin typeface="Arial Black" pitchFamily="34" charset="0"/>
              </a:defRPr>
            </a:lvl1pPr>
          </a:lstStyle>
          <a:p>
            <a:pPr>
              <a:defRPr/>
            </a:pPr>
            <a:r>
              <a:rPr lang="en-US" altLang="ko-KR"/>
              <a:t>1</a:t>
            </a:r>
            <a:endParaRPr lang="ko-KR" altLang="en-US"/>
          </a:p>
        </p:txBody>
      </p:sp>
    </p:spTree>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Lst>
  <p:hf hdr="0" ftr="0"/>
  <p:txStyles>
    <p:titleStyle>
      <a:lvl1pPr algn="ctr" rtl="0" eaLnBrk="0" fontAlgn="base" latinLnBrk="1" hangingPunct="0">
        <a:spcBef>
          <a:spcPct val="0"/>
        </a:spcBef>
        <a:spcAft>
          <a:spcPct val="0"/>
        </a:spcAft>
        <a:defRPr sz="3600" kern="1200">
          <a:solidFill>
            <a:schemeClr val="tx1"/>
          </a:solidFill>
          <a:latin typeface="+mj-lt"/>
          <a:ea typeface="+mj-ea"/>
          <a:cs typeface="+mj-cs"/>
        </a:defRPr>
      </a:lvl1pPr>
      <a:lvl2pPr algn="ctr" rtl="0" eaLnBrk="0" fontAlgn="base" latinLnBrk="1" hangingPunct="0">
        <a:spcBef>
          <a:spcPct val="0"/>
        </a:spcBef>
        <a:spcAft>
          <a:spcPct val="0"/>
        </a:spcAft>
        <a:defRPr sz="3600">
          <a:solidFill>
            <a:schemeClr val="tx1"/>
          </a:solidFill>
          <a:latin typeface="다음_Regular" pitchFamily="2" charset="-127"/>
          <a:ea typeface="다음_Regular" pitchFamily="2" charset="-127"/>
        </a:defRPr>
      </a:lvl2pPr>
      <a:lvl3pPr algn="ctr" rtl="0" eaLnBrk="0" fontAlgn="base" latinLnBrk="1" hangingPunct="0">
        <a:spcBef>
          <a:spcPct val="0"/>
        </a:spcBef>
        <a:spcAft>
          <a:spcPct val="0"/>
        </a:spcAft>
        <a:defRPr sz="3600">
          <a:solidFill>
            <a:schemeClr val="tx1"/>
          </a:solidFill>
          <a:latin typeface="다음_Regular" pitchFamily="2" charset="-127"/>
          <a:ea typeface="다음_Regular" pitchFamily="2" charset="-127"/>
        </a:defRPr>
      </a:lvl3pPr>
      <a:lvl4pPr algn="ctr" rtl="0" eaLnBrk="0" fontAlgn="base" latinLnBrk="1" hangingPunct="0">
        <a:spcBef>
          <a:spcPct val="0"/>
        </a:spcBef>
        <a:spcAft>
          <a:spcPct val="0"/>
        </a:spcAft>
        <a:defRPr sz="3600">
          <a:solidFill>
            <a:schemeClr val="tx1"/>
          </a:solidFill>
          <a:latin typeface="다음_Regular" pitchFamily="2" charset="-127"/>
          <a:ea typeface="다음_Regular" pitchFamily="2" charset="-127"/>
        </a:defRPr>
      </a:lvl4pPr>
      <a:lvl5pPr algn="ctr" rtl="0" eaLnBrk="0" fontAlgn="base" latinLnBrk="1" hangingPunct="0">
        <a:spcBef>
          <a:spcPct val="0"/>
        </a:spcBef>
        <a:spcAft>
          <a:spcPct val="0"/>
        </a:spcAft>
        <a:defRPr sz="3600">
          <a:solidFill>
            <a:schemeClr val="tx1"/>
          </a:solidFill>
          <a:latin typeface="다음_Regular" pitchFamily="2" charset="-127"/>
          <a:ea typeface="다음_Regular" pitchFamily="2" charset="-127"/>
        </a:defRPr>
      </a:lvl5pPr>
      <a:lvl6pPr marL="457200" algn="ctr" rtl="0" eaLnBrk="1" fontAlgn="base" latinLnBrk="1" hangingPunct="1">
        <a:spcBef>
          <a:spcPct val="0"/>
        </a:spcBef>
        <a:spcAft>
          <a:spcPct val="0"/>
        </a:spcAft>
        <a:defRPr sz="4400">
          <a:solidFill>
            <a:schemeClr val="tx1"/>
          </a:solidFill>
          <a:latin typeface="맑은 고딕" pitchFamily="50" charset="-127"/>
          <a:ea typeface="맑은 고딕" pitchFamily="50" charset="-127"/>
        </a:defRPr>
      </a:lvl6pPr>
      <a:lvl7pPr marL="914400" algn="ctr" rtl="0" eaLnBrk="1" fontAlgn="base" latinLnBrk="1" hangingPunct="1">
        <a:spcBef>
          <a:spcPct val="0"/>
        </a:spcBef>
        <a:spcAft>
          <a:spcPct val="0"/>
        </a:spcAft>
        <a:defRPr sz="4400">
          <a:solidFill>
            <a:schemeClr val="tx1"/>
          </a:solidFill>
          <a:latin typeface="맑은 고딕" pitchFamily="50" charset="-127"/>
          <a:ea typeface="맑은 고딕" pitchFamily="50" charset="-127"/>
        </a:defRPr>
      </a:lvl7pPr>
      <a:lvl8pPr marL="1371600" algn="ctr" rtl="0" eaLnBrk="1" fontAlgn="base" latinLnBrk="1" hangingPunct="1">
        <a:spcBef>
          <a:spcPct val="0"/>
        </a:spcBef>
        <a:spcAft>
          <a:spcPct val="0"/>
        </a:spcAft>
        <a:defRPr sz="4400">
          <a:solidFill>
            <a:schemeClr val="tx1"/>
          </a:solidFill>
          <a:latin typeface="맑은 고딕" pitchFamily="50" charset="-127"/>
          <a:ea typeface="맑은 고딕" pitchFamily="50" charset="-127"/>
        </a:defRPr>
      </a:lvl8pPr>
      <a:lvl9pPr marL="1828800" algn="ctr" rtl="0" eaLnBrk="1" fontAlgn="base" latinLnBrk="1" hangingPunct="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3" Type="http://schemas.openxmlformats.org/officeDocument/2006/relationships/image" Target="../media/image44.jpeg"/><Relationship Id="rId18" Type="http://schemas.openxmlformats.org/officeDocument/2006/relationships/oleObject" Target="../embeddings/oleObject2.bin"/><Relationship Id="rId26" Type="http://schemas.openxmlformats.org/officeDocument/2006/relationships/image" Target="../media/image53.png"/><Relationship Id="rId39" Type="http://schemas.openxmlformats.org/officeDocument/2006/relationships/image" Target="../media/image66.png"/><Relationship Id="rId3" Type="http://schemas.openxmlformats.org/officeDocument/2006/relationships/notesSlide" Target="../notesSlides/notesSlide2.xml"/><Relationship Id="rId21" Type="http://schemas.openxmlformats.org/officeDocument/2006/relationships/oleObject" Target="../embeddings/oleObject3.bin"/><Relationship Id="rId34" Type="http://schemas.openxmlformats.org/officeDocument/2006/relationships/image" Target="../media/image61.png"/><Relationship Id="rId42" Type="http://schemas.openxmlformats.org/officeDocument/2006/relationships/image" Target="../media/image69.png"/><Relationship Id="rId47" Type="http://schemas.openxmlformats.org/officeDocument/2006/relationships/image" Target="../media/image74.png"/><Relationship Id="rId50" Type="http://schemas.openxmlformats.org/officeDocument/2006/relationships/image" Target="../media/image5.png"/><Relationship Id="rId7" Type="http://schemas.openxmlformats.org/officeDocument/2006/relationships/image" Target="../media/image38.jpeg"/><Relationship Id="rId12" Type="http://schemas.openxmlformats.org/officeDocument/2006/relationships/image" Target="../media/image43.jpeg"/><Relationship Id="rId17" Type="http://schemas.openxmlformats.org/officeDocument/2006/relationships/oleObject" Target="../embeddings/oleObject1.bin"/><Relationship Id="rId25" Type="http://schemas.openxmlformats.org/officeDocument/2006/relationships/image" Target="../media/image52.png"/><Relationship Id="rId33" Type="http://schemas.openxmlformats.org/officeDocument/2006/relationships/image" Target="../media/image60.png"/><Relationship Id="rId38" Type="http://schemas.openxmlformats.org/officeDocument/2006/relationships/image" Target="../media/image65.png"/><Relationship Id="rId46" Type="http://schemas.openxmlformats.org/officeDocument/2006/relationships/image" Target="../media/image73.png"/><Relationship Id="rId2" Type="http://schemas.openxmlformats.org/officeDocument/2006/relationships/slideLayout" Target="../slideLayouts/slideLayout2.xml"/><Relationship Id="rId16" Type="http://schemas.openxmlformats.org/officeDocument/2006/relationships/image" Target="../media/image47.png"/><Relationship Id="rId20" Type="http://schemas.openxmlformats.org/officeDocument/2006/relationships/image" Target="../media/image49.png"/><Relationship Id="rId29" Type="http://schemas.openxmlformats.org/officeDocument/2006/relationships/image" Target="../media/image56.png"/><Relationship Id="rId41" Type="http://schemas.openxmlformats.org/officeDocument/2006/relationships/image" Target="../media/image68.png"/><Relationship Id="rId1" Type="http://schemas.openxmlformats.org/officeDocument/2006/relationships/vmlDrawing" Target="../drawings/vmlDrawing1.vml"/><Relationship Id="rId6" Type="http://schemas.openxmlformats.org/officeDocument/2006/relationships/image" Target="../media/image37.jpeg"/><Relationship Id="rId11" Type="http://schemas.openxmlformats.org/officeDocument/2006/relationships/image" Target="../media/image42.jpeg"/><Relationship Id="rId24" Type="http://schemas.openxmlformats.org/officeDocument/2006/relationships/image" Target="../media/image51.png"/><Relationship Id="rId32" Type="http://schemas.openxmlformats.org/officeDocument/2006/relationships/image" Target="../media/image59.png"/><Relationship Id="rId37" Type="http://schemas.openxmlformats.org/officeDocument/2006/relationships/image" Target="../media/image64.png"/><Relationship Id="rId40" Type="http://schemas.openxmlformats.org/officeDocument/2006/relationships/image" Target="../media/image67.png"/><Relationship Id="rId45" Type="http://schemas.openxmlformats.org/officeDocument/2006/relationships/image" Target="../media/image72.png"/><Relationship Id="rId5" Type="http://schemas.openxmlformats.org/officeDocument/2006/relationships/image" Target="../media/image36.png"/><Relationship Id="rId15" Type="http://schemas.openxmlformats.org/officeDocument/2006/relationships/image" Target="../media/image46.png"/><Relationship Id="rId23" Type="http://schemas.openxmlformats.org/officeDocument/2006/relationships/image" Target="../media/image50.png"/><Relationship Id="rId28" Type="http://schemas.openxmlformats.org/officeDocument/2006/relationships/image" Target="../media/image55.png"/><Relationship Id="rId36" Type="http://schemas.openxmlformats.org/officeDocument/2006/relationships/image" Target="../media/image63.png"/><Relationship Id="rId49" Type="http://schemas.openxmlformats.org/officeDocument/2006/relationships/image" Target="../media/image76.png"/><Relationship Id="rId10" Type="http://schemas.openxmlformats.org/officeDocument/2006/relationships/image" Target="../media/image41.jpeg"/><Relationship Id="rId19" Type="http://schemas.openxmlformats.org/officeDocument/2006/relationships/image" Target="../media/image48.png"/><Relationship Id="rId31" Type="http://schemas.openxmlformats.org/officeDocument/2006/relationships/image" Target="../media/image58.png"/><Relationship Id="rId44" Type="http://schemas.openxmlformats.org/officeDocument/2006/relationships/image" Target="../media/image7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jpeg"/><Relationship Id="rId22" Type="http://schemas.openxmlformats.org/officeDocument/2006/relationships/oleObject" Target="../embeddings/oleObject4.bin"/><Relationship Id="rId27" Type="http://schemas.openxmlformats.org/officeDocument/2006/relationships/image" Target="../media/image54.png"/><Relationship Id="rId30" Type="http://schemas.openxmlformats.org/officeDocument/2006/relationships/image" Target="../media/image57.png"/><Relationship Id="rId35" Type="http://schemas.openxmlformats.org/officeDocument/2006/relationships/image" Target="../media/image62.png"/><Relationship Id="rId43" Type="http://schemas.openxmlformats.org/officeDocument/2006/relationships/image" Target="../media/image70.png"/><Relationship Id="rId48" Type="http://schemas.openxmlformats.org/officeDocument/2006/relationships/image" Target="../media/image75.png"/><Relationship Id="rId8" Type="http://schemas.openxmlformats.org/officeDocument/2006/relationships/image" Target="../media/image39.png"/><Relationship Id="rId51" Type="http://schemas.openxmlformats.org/officeDocument/2006/relationships/image" Target="../media/image7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부제목 2"/>
          <p:cNvSpPr>
            <a:spLocks noGrp="1"/>
          </p:cNvSpPr>
          <p:nvPr>
            <p:ph type="subTitle" idx="1"/>
          </p:nvPr>
        </p:nvSpPr>
        <p:spPr>
          <a:xfrm>
            <a:off x="4411663" y="1928813"/>
            <a:ext cx="3157537" cy="423862"/>
          </a:xfrm>
        </p:spPr>
        <p:txBody>
          <a:bodyPr/>
          <a:lstStyle/>
          <a:p>
            <a:pPr eaLnBrk="1" hangingPunct="1"/>
            <a:r>
              <a:rPr lang="en-US" altLang="ko-KR" dirty="0" smtClean="0"/>
              <a:t>2009.01</a:t>
            </a:r>
            <a:endParaRPr lang="ko-KR" altLang="en-US" dirty="0" smtClean="0"/>
          </a:p>
        </p:txBody>
      </p:sp>
      <p:sp>
        <p:nvSpPr>
          <p:cNvPr id="13315" name="제목 3"/>
          <p:cNvSpPr>
            <a:spLocks noGrp="1"/>
          </p:cNvSpPr>
          <p:nvPr>
            <p:ph type="ctrTitle"/>
          </p:nvPr>
        </p:nvSpPr>
        <p:spPr>
          <a:xfrm>
            <a:off x="2012950" y="285750"/>
            <a:ext cx="7893050" cy="1428738"/>
          </a:xfrm>
        </p:spPr>
        <p:txBody>
          <a:bodyPr/>
          <a:lstStyle/>
          <a:p>
            <a:r>
              <a:rPr lang="en-US" altLang="ko-KR" dirty="0" err="1" smtClean="0">
                <a:effectLst>
                  <a:outerShdw blurRad="38100" dist="38100" dir="2700000" algn="tl">
                    <a:srgbClr val="000000">
                      <a:alpha val="43137"/>
                    </a:srgbClr>
                  </a:outerShdw>
                </a:effectLst>
              </a:rPr>
              <a:t>RCL.Data</a:t>
            </a:r>
            <a:r>
              <a:rPr lang="en-US" altLang="ko-KR" dirty="0" smtClean="0">
                <a:effectLst>
                  <a:outerShdw blurRad="38100" dist="38100" dir="2700000" algn="tl">
                    <a:srgbClr val="000000">
                      <a:alpha val="43137"/>
                    </a:srgbClr>
                  </a:outerShdw>
                </a:effectLst>
              </a:rPr>
              <a:t> Repository Pattern</a:t>
            </a:r>
            <a:br>
              <a:rPr lang="en-US" altLang="ko-KR" dirty="0" smtClean="0">
                <a:effectLst>
                  <a:outerShdw blurRad="38100" dist="38100" dir="2700000" algn="tl">
                    <a:srgbClr val="000000">
                      <a:alpha val="43137"/>
                    </a:srgbClr>
                  </a:outerShdw>
                </a:effectLst>
              </a:rPr>
            </a:br>
            <a:r>
              <a:rPr lang="en-US" altLang="ko-KR" dirty="0" err="1" smtClean="0">
                <a:effectLst>
                  <a:outerShdw blurRad="38100" dist="38100" dir="2700000" algn="tl">
                    <a:srgbClr val="000000">
                      <a:alpha val="43137"/>
                    </a:srgbClr>
                  </a:outerShdw>
                </a:effectLst>
              </a:rPr>
              <a:t>AdoRepository</a:t>
            </a:r>
            <a:endParaRPr lang="ko-KR" altLang="en-US" dirty="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p:cNvPicPr>
            <a:picLocks noChangeAspect="1" noChangeArrowheads="1"/>
          </p:cNvPicPr>
          <p:nvPr/>
        </p:nvPicPr>
        <p:blipFill>
          <a:blip r:embed="rId2"/>
          <a:srcRect/>
          <a:stretch>
            <a:fillRect/>
          </a:stretch>
        </p:blipFill>
        <p:spPr bwMode="auto">
          <a:xfrm>
            <a:off x="309530" y="642918"/>
            <a:ext cx="8296275" cy="866775"/>
          </a:xfrm>
          <a:prstGeom prst="rect">
            <a:avLst/>
          </a:prstGeom>
          <a:ln>
            <a:noFill/>
          </a:ln>
          <a:effectLst>
            <a:outerShdw blurRad="292100" dist="139700" dir="2700000" algn="tl" rotWithShape="0">
              <a:srgbClr val="333333">
                <a:alpha val="65000"/>
              </a:srgbClr>
            </a:outerShdw>
          </a:effectLst>
        </p:spPr>
      </p:pic>
      <p:sp>
        <p:nvSpPr>
          <p:cNvPr id="2" name="제목 1"/>
          <p:cNvSpPr>
            <a:spLocks noGrp="1"/>
          </p:cNvSpPr>
          <p:nvPr>
            <p:ph type="title"/>
          </p:nvPr>
        </p:nvSpPr>
        <p:spPr/>
        <p:txBody>
          <a:bodyPr/>
          <a:lstStyle/>
          <a:p>
            <a:r>
              <a:rPr lang="en-US" altLang="ko-KR" dirty="0" smtClean="0"/>
              <a:t>3. </a:t>
            </a:r>
            <a:r>
              <a:rPr lang="en-US" altLang="ko-KR" dirty="0" err="1" smtClean="0"/>
              <a:t>AdoRepository</a:t>
            </a:r>
            <a:r>
              <a:rPr lang="en-US" altLang="ko-KR" dirty="0" smtClean="0"/>
              <a:t> </a:t>
            </a:r>
            <a:r>
              <a:rPr lang="ko-KR" altLang="en-US" dirty="0" smtClean="0"/>
              <a:t>구성 </a:t>
            </a:r>
            <a:r>
              <a:rPr lang="en-US" altLang="ko-KR" dirty="0" smtClean="0"/>
              <a:t>– Execute </a:t>
            </a:r>
            <a:r>
              <a:rPr lang="en-US" altLang="ko-KR" dirty="0" err="1" smtClean="0"/>
              <a:t>DataSet</a:t>
            </a:r>
            <a:endParaRPr lang="ko-KR" altLang="en-US" dirty="0"/>
          </a:p>
        </p:txBody>
      </p:sp>
      <p:sp>
        <p:nvSpPr>
          <p:cNvPr id="3" name="슬라이드 번호 개체 틀 2"/>
          <p:cNvSpPr>
            <a:spLocks noGrp="1"/>
          </p:cNvSpPr>
          <p:nvPr>
            <p:ph type="sldNum" sz="quarter" idx="10"/>
          </p:nvPr>
        </p:nvSpPr>
        <p:spPr/>
        <p:txBody>
          <a:bodyPr/>
          <a:lstStyle/>
          <a:p>
            <a:pPr>
              <a:defRPr/>
            </a:pPr>
            <a:fld id="{70AA8F58-68BF-4A3A-949C-7C2BD64E60B5}" type="slidenum">
              <a:rPr lang="ko-KR" altLang="en-US" smtClean="0"/>
              <a:pPr>
                <a:defRPr/>
              </a:pPr>
              <a:t>10</a:t>
            </a:fld>
            <a:endParaRPr lang="ko-KR" altLang="en-US" dirty="0"/>
          </a:p>
        </p:txBody>
      </p:sp>
      <p:sp>
        <p:nvSpPr>
          <p:cNvPr id="4" name="날짜 개체 틀 3"/>
          <p:cNvSpPr>
            <a:spLocks noGrp="1"/>
          </p:cNvSpPr>
          <p:nvPr>
            <p:ph type="dt" sz="half" idx="11"/>
          </p:nvPr>
        </p:nvSpPr>
        <p:spPr/>
        <p:txBody>
          <a:bodyPr/>
          <a:lstStyle/>
          <a:p>
            <a:pPr>
              <a:defRPr/>
            </a:pPr>
            <a:fld id="{90325D88-A078-4C7E-A1C2-019DC7B9308E}" type="datetime1">
              <a:rPr lang="ko-KR" altLang="en-US" smtClean="0"/>
              <a:pPr>
                <a:defRPr/>
              </a:pPr>
              <a:t>2009-01-15</a:t>
            </a:fld>
            <a:endParaRPr lang="ko-KR" altLang="en-US" dirty="0"/>
          </a:p>
        </p:txBody>
      </p:sp>
      <p:pic>
        <p:nvPicPr>
          <p:cNvPr id="21507" name="Picture 3"/>
          <p:cNvPicPr>
            <a:picLocks noChangeAspect="1" noChangeArrowheads="1"/>
          </p:cNvPicPr>
          <p:nvPr/>
        </p:nvPicPr>
        <p:blipFill>
          <a:blip r:embed="rId3"/>
          <a:srcRect/>
          <a:stretch>
            <a:fillRect/>
          </a:stretch>
        </p:blipFill>
        <p:spPr bwMode="auto">
          <a:xfrm>
            <a:off x="309530" y="1533531"/>
            <a:ext cx="8943975" cy="2762250"/>
          </a:xfrm>
          <a:prstGeom prst="rect">
            <a:avLst/>
          </a:prstGeom>
          <a:ln>
            <a:noFill/>
          </a:ln>
          <a:effectLst>
            <a:outerShdw blurRad="292100" dist="139700" dir="2700000" algn="tl" rotWithShape="0">
              <a:srgbClr val="333333">
                <a:alpha val="65000"/>
              </a:srgbClr>
            </a:outerShdw>
          </a:effectLst>
        </p:spPr>
      </p:pic>
      <p:pic>
        <p:nvPicPr>
          <p:cNvPr id="8" name="Picture 2"/>
          <p:cNvPicPr>
            <a:picLocks noChangeAspect="1" noChangeArrowheads="1"/>
          </p:cNvPicPr>
          <p:nvPr/>
        </p:nvPicPr>
        <p:blipFill>
          <a:blip r:embed="rId4"/>
          <a:srcRect/>
          <a:stretch>
            <a:fillRect/>
          </a:stretch>
        </p:blipFill>
        <p:spPr bwMode="auto">
          <a:xfrm>
            <a:off x="309530" y="4357694"/>
            <a:ext cx="9277350" cy="20288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3. </a:t>
            </a:r>
            <a:r>
              <a:rPr lang="en-US" altLang="ko-KR" dirty="0" err="1" smtClean="0"/>
              <a:t>AdoRepository</a:t>
            </a:r>
            <a:r>
              <a:rPr lang="en-US" altLang="ko-KR" dirty="0" smtClean="0"/>
              <a:t> </a:t>
            </a:r>
            <a:r>
              <a:rPr lang="ko-KR" altLang="en-US" dirty="0" smtClean="0"/>
              <a:t>구성 </a:t>
            </a:r>
            <a:r>
              <a:rPr lang="en-US" altLang="ko-KR" dirty="0" smtClean="0"/>
              <a:t>– Execute Reader</a:t>
            </a:r>
            <a:endParaRPr lang="ko-KR" altLang="en-US" dirty="0"/>
          </a:p>
        </p:txBody>
      </p:sp>
      <p:sp>
        <p:nvSpPr>
          <p:cNvPr id="3" name="슬라이드 번호 개체 틀 2"/>
          <p:cNvSpPr>
            <a:spLocks noGrp="1"/>
          </p:cNvSpPr>
          <p:nvPr>
            <p:ph type="sldNum" sz="quarter" idx="10"/>
          </p:nvPr>
        </p:nvSpPr>
        <p:spPr/>
        <p:txBody>
          <a:bodyPr/>
          <a:lstStyle/>
          <a:p>
            <a:pPr>
              <a:defRPr/>
            </a:pPr>
            <a:fld id="{70AA8F58-68BF-4A3A-949C-7C2BD64E60B5}" type="slidenum">
              <a:rPr lang="ko-KR" altLang="en-US" smtClean="0"/>
              <a:pPr>
                <a:defRPr/>
              </a:pPr>
              <a:t>11</a:t>
            </a:fld>
            <a:endParaRPr lang="ko-KR" altLang="en-US" dirty="0"/>
          </a:p>
        </p:txBody>
      </p:sp>
      <p:sp>
        <p:nvSpPr>
          <p:cNvPr id="4" name="날짜 개체 틀 3"/>
          <p:cNvSpPr>
            <a:spLocks noGrp="1"/>
          </p:cNvSpPr>
          <p:nvPr>
            <p:ph type="dt" sz="half" idx="11"/>
          </p:nvPr>
        </p:nvSpPr>
        <p:spPr/>
        <p:txBody>
          <a:bodyPr/>
          <a:lstStyle/>
          <a:p>
            <a:pPr>
              <a:defRPr/>
            </a:pPr>
            <a:fld id="{90325D88-A078-4C7E-A1C2-019DC7B9308E}" type="datetime1">
              <a:rPr lang="ko-KR" altLang="en-US" smtClean="0"/>
              <a:pPr>
                <a:defRPr/>
              </a:pPr>
              <a:t>2009-01-15</a:t>
            </a:fld>
            <a:endParaRPr lang="ko-KR" altLang="en-US" dirty="0"/>
          </a:p>
        </p:txBody>
      </p:sp>
      <p:pic>
        <p:nvPicPr>
          <p:cNvPr id="22531" name="Picture 3"/>
          <p:cNvPicPr>
            <a:picLocks noChangeAspect="1" noChangeArrowheads="1"/>
          </p:cNvPicPr>
          <p:nvPr/>
        </p:nvPicPr>
        <p:blipFill>
          <a:blip r:embed="rId2"/>
          <a:srcRect/>
          <a:stretch>
            <a:fillRect/>
          </a:stretch>
        </p:blipFill>
        <p:spPr bwMode="auto">
          <a:xfrm>
            <a:off x="523844" y="1285860"/>
            <a:ext cx="7134225" cy="1323975"/>
          </a:xfrm>
          <a:prstGeom prst="rect">
            <a:avLst/>
          </a:prstGeom>
          <a:ln>
            <a:noFill/>
          </a:ln>
          <a:effectLst>
            <a:outerShdw blurRad="292100" dist="139700" dir="2700000" algn="tl" rotWithShape="0">
              <a:srgbClr val="333333">
                <a:alpha val="65000"/>
              </a:srgbClr>
            </a:outerShdw>
          </a:effectLst>
        </p:spPr>
      </p:pic>
      <p:pic>
        <p:nvPicPr>
          <p:cNvPr id="22533" name="Picture 5"/>
          <p:cNvPicPr>
            <a:picLocks noChangeAspect="1" noChangeArrowheads="1"/>
          </p:cNvPicPr>
          <p:nvPr/>
        </p:nvPicPr>
        <p:blipFill>
          <a:blip r:embed="rId3"/>
          <a:srcRect/>
          <a:stretch>
            <a:fillRect/>
          </a:stretch>
        </p:blipFill>
        <p:spPr bwMode="auto">
          <a:xfrm>
            <a:off x="523844" y="3071810"/>
            <a:ext cx="6019800" cy="1352550"/>
          </a:xfrm>
          <a:prstGeom prst="rect">
            <a:avLst/>
          </a:prstGeom>
          <a:ln>
            <a:noFill/>
          </a:ln>
          <a:effectLst>
            <a:outerShdw blurRad="292100" dist="139700" dir="2700000" algn="tl" rotWithShape="0">
              <a:srgbClr val="333333">
                <a:alpha val="65000"/>
              </a:srgbClr>
            </a:outerShdw>
          </a:effectLst>
        </p:spPr>
      </p:pic>
      <p:sp>
        <p:nvSpPr>
          <p:cNvPr id="9" name="직사각형 8"/>
          <p:cNvSpPr/>
          <p:nvPr/>
        </p:nvSpPr>
        <p:spPr>
          <a:xfrm>
            <a:off x="452406" y="4929198"/>
            <a:ext cx="9001188" cy="107157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nSpc>
                <a:spcPct val="120000"/>
              </a:lnSpc>
            </a:pPr>
            <a:r>
              <a:rPr lang="en-US" altLang="ko-KR" sz="1200" dirty="0" smtClean="0"/>
              <a:t>Count Method</a:t>
            </a:r>
            <a:r>
              <a:rPr lang="ko-KR" altLang="en-US" sz="1200" dirty="0" smtClean="0"/>
              <a:t>는 </a:t>
            </a:r>
            <a:r>
              <a:rPr lang="en-US" altLang="ko-KR" sz="1200" dirty="0" smtClean="0"/>
              <a:t>Paging </a:t>
            </a:r>
            <a:r>
              <a:rPr lang="ko-KR" altLang="en-US" sz="1200" dirty="0" smtClean="0"/>
              <a:t>을 위해 필요한데</a:t>
            </a:r>
            <a:r>
              <a:rPr lang="en-US" altLang="ko-KR" sz="1200" dirty="0" smtClean="0"/>
              <a:t>, </a:t>
            </a:r>
            <a:r>
              <a:rPr lang="ko-KR" altLang="en-US" sz="1200" dirty="0" smtClean="0"/>
              <a:t>주어진 </a:t>
            </a:r>
            <a:r>
              <a:rPr lang="en-US" altLang="ko-KR" sz="1200" dirty="0" smtClean="0"/>
              <a:t>Command </a:t>
            </a:r>
            <a:r>
              <a:rPr lang="ko-KR" altLang="en-US" sz="1200" dirty="0" smtClean="0"/>
              <a:t>를 실행하여 얻은 </a:t>
            </a:r>
            <a:r>
              <a:rPr lang="en-US" altLang="ko-KR" sz="1200" dirty="0" err="1" smtClean="0"/>
              <a:t>IDataReader</a:t>
            </a:r>
            <a:r>
              <a:rPr lang="ko-KR" altLang="en-US" sz="1200" dirty="0" smtClean="0"/>
              <a:t>의 </a:t>
            </a:r>
            <a:r>
              <a:rPr lang="en-US" altLang="ko-KR" sz="1200" dirty="0" smtClean="0"/>
              <a:t>Record Count</a:t>
            </a:r>
            <a:r>
              <a:rPr lang="ko-KR" altLang="en-US" sz="1200" dirty="0" smtClean="0"/>
              <a:t>를 반환한다</a:t>
            </a:r>
            <a:r>
              <a:rPr lang="en-US" altLang="ko-KR" sz="1200" dirty="0" smtClean="0"/>
              <a:t>.</a:t>
            </a:r>
          </a:p>
          <a:p>
            <a:pPr>
              <a:lnSpc>
                <a:spcPct val="120000"/>
              </a:lnSpc>
            </a:pPr>
            <a:r>
              <a:rPr lang="ko-KR" altLang="en-US" sz="1200" dirty="0" smtClean="0"/>
              <a:t>실제 </a:t>
            </a:r>
            <a:r>
              <a:rPr lang="en-US" altLang="ko-KR" sz="1200" dirty="0" smtClean="0"/>
              <a:t>SQL </a:t>
            </a:r>
            <a:r>
              <a:rPr lang="ko-KR" altLang="en-US" sz="1200" dirty="0" smtClean="0"/>
              <a:t>문장의 </a:t>
            </a:r>
            <a:r>
              <a:rPr lang="en-US" altLang="ko-KR" sz="1200" dirty="0" smtClean="0"/>
              <a:t>count(column) </a:t>
            </a:r>
            <a:r>
              <a:rPr lang="ko-KR" altLang="en-US" sz="1200" dirty="0" smtClean="0"/>
              <a:t>함수보다는 느리지만</a:t>
            </a:r>
            <a:r>
              <a:rPr lang="en-US" altLang="ko-KR" sz="1200" dirty="0" smtClean="0"/>
              <a:t>, </a:t>
            </a:r>
            <a:r>
              <a:rPr lang="en-US" altLang="ko-KR" sz="1200" dirty="0" err="1" smtClean="0"/>
              <a:t>DataSet</a:t>
            </a:r>
            <a:r>
              <a:rPr lang="en-US" altLang="ko-KR" sz="1200" dirty="0" smtClean="0"/>
              <a:t> / </a:t>
            </a:r>
            <a:r>
              <a:rPr lang="en-US" altLang="ko-KR" sz="1200" dirty="0" err="1" smtClean="0"/>
              <a:t>DataTable</a:t>
            </a:r>
            <a:r>
              <a:rPr lang="en-US" altLang="ko-KR" sz="1200" dirty="0" smtClean="0"/>
              <a:t> </a:t>
            </a:r>
            <a:r>
              <a:rPr lang="ko-KR" altLang="en-US" sz="1200" dirty="0" smtClean="0"/>
              <a:t>을</a:t>
            </a:r>
            <a:r>
              <a:rPr lang="en-US" altLang="ko-KR" sz="1200" dirty="0" smtClean="0"/>
              <a:t> </a:t>
            </a:r>
            <a:r>
              <a:rPr lang="ko-KR" altLang="en-US" sz="1200" dirty="0" smtClean="0"/>
              <a:t>이용한 </a:t>
            </a:r>
            <a:r>
              <a:rPr lang="en-US" altLang="ko-KR" sz="1200" dirty="0" smtClean="0"/>
              <a:t>Paging </a:t>
            </a:r>
            <a:r>
              <a:rPr lang="ko-KR" altLang="en-US" sz="1200" dirty="0" smtClean="0"/>
              <a:t>처리시에는 모든 데이터를 메모리에 적재해야 하는 반면</a:t>
            </a:r>
            <a:r>
              <a:rPr lang="en-US" altLang="ko-KR" sz="1200" dirty="0" smtClean="0"/>
              <a:t>, Count </a:t>
            </a:r>
            <a:r>
              <a:rPr lang="ko-KR" altLang="en-US" sz="1200" dirty="0" smtClean="0"/>
              <a:t>함수는 </a:t>
            </a:r>
            <a:r>
              <a:rPr lang="en-US" altLang="ko-KR" sz="1200" dirty="0" smtClean="0"/>
              <a:t>Record </a:t>
            </a:r>
            <a:r>
              <a:rPr lang="ko-KR" altLang="en-US" sz="1200" dirty="0" smtClean="0"/>
              <a:t>개수만을 계산하는 기능만 있으므로 훨씬 빠르다</a:t>
            </a:r>
            <a:r>
              <a:rPr lang="en-US" altLang="ko-KR" sz="1200" dirty="0" smtClean="0"/>
              <a:t>.</a:t>
            </a:r>
          </a:p>
          <a:p>
            <a:pPr>
              <a:lnSpc>
                <a:spcPct val="120000"/>
              </a:lnSpc>
            </a:pPr>
            <a:r>
              <a:rPr lang="ko-KR" altLang="en-US" sz="1200" dirty="0" smtClean="0"/>
              <a:t>장점은 </a:t>
            </a:r>
            <a:r>
              <a:rPr lang="en-US" altLang="ko-KR" sz="1200" dirty="0" smtClean="0"/>
              <a:t>count</a:t>
            </a:r>
            <a:r>
              <a:rPr lang="ko-KR" altLang="en-US" sz="1200" dirty="0" smtClean="0"/>
              <a:t>를 위한 별도의 쿼리 문장이 </a:t>
            </a:r>
            <a:r>
              <a:rPr lang="ko-KR" altLang="en-US" sz="1200" dirty="0" err="1" smtClean="0"/>
              <a:t>필요없다는</a:t>
            </a:r>
            <a:r>
              <a:rPr lang="ko-KR" altLang="en-US" sz="1200" dirty="0" smtClean="0"/>
              <a:t> 것이다</a:t>
            </a:r>
            <a:r>
              <a:rPr lang="en-US" altLang="ko-KR" sz="1200" dirty="0" smtClean="0"/>
              <a:t>.</a:t>
            </a:r>
            <a:endParaRPr lang="ko-KR" alt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3. </a:t>
            </a:r>
            <a:r>
              <a:rPr lang="en-US" altLang="ko-KR" dirty="0" err="1" smtClean="0"/>
              <a:t>AdoRepository</a:t>
            </a:r>
            <a:r>
              <a:rPr lang="en-US" altLang="ko-KR" dirty="0" smtClean="0"/>
              <a:t> </a:t>
            </a:r>
            <a:r>
              <a:rPr lang="ko-KR" altLang="en-US" dirty="0" smtClean="0"/>
              <a:t>구성 </a:t>
            </a:r>
            <a:r>
              <a:rPr lang="en-US" altLang="ko-KR" dirty="0" smtClean="0"/>
              <a:t>– Execute Reader </a:t>
            </a:r>
            <a:endParaRPr lang="ko-KR" altLang="en-US" dirty="0"/>
          </a:p>
        </p:txBody>
      </p:sp>
      <p:sp>
        <p:nvSpPr>
          <p:cNvPr id="3" name="슬라이드 번호 개체 틀 2"/>
          <p:cNvSpPr>
            <a:spLocks noGrp="1"/>
          </p:cNvSpPr>
          <p:nvPr>
            <p:ph type="sldNum" sz="quarter" idx="10"/>
          </p:nvPr>
        </p:nvSpPr>
        <p:spPr/>
        <p:txBody>
          <a:bodyPr/>
          <a:lstStyle/>
          <a:p>
            <a:pPr>
              <a:defRPr/>
            </a:pPr>
            <a:fld id="{70AA8F58-68BF-4A3A-949C-7C2BD64E60B5}" type="slidenum">
              <a:rPr lang="ko-KR" altLang="en-US" smtClean="0"/>
              <a:pPr>
                <a:defRPr/>
              </a:pPr>
              <a:t>12</a:t>
            </a:fld>
            <a:endParaRPr lang="ko-KR" altLang="en-US" dirty="0"/>
          </a:p>
        </p:txBody>
      </p:sp>
      <p:sp>
        <p:nvSpPr>
          <p:cNvPr id="4" name="날짜 개체 틀 3"/>
          <p:cNvSpPr>
            <a:spLocks noGrp="1"/>
          </p:cNvSpPr>
          <p:nvPr>
            <p:ph type="dt" sz="half" idx="11"/>
          </p:nvPr>
        </p:nvSpPr>
        <p:spPr/>
        <p:txBody>
          <a:bodyPr/>
          <a:lstStyle/>
          <a:p>
            <a:pPr>
              <a:defRPr/>
            </a:pPr>
            <a:fld id="{90325D88-A078-4C7E-A1C2-019DC7B9308E}" type="datetime1">
              <a:rPr lang="ko-KR" altLang="en-US" smtClean="0"/>
              <a:pPr>
                <a:defRPr/>
              </a:pPr>
              <a:t>2009-01-15</a:t>
            </a:fld>
            <a:endParaRPr lang="ko-KR" altLang="en-US" dirty="0"/>
          </a:p>
        </p:txBody>
      </p:sp>
      <p:pic>
        <p:nvPicPr>
          <p:cNvPr id="23555" name="Picture 3"/>
          <p:cNvPicPr>
            <a:picLocks noChangeAspect="1" noChangeArrowheads="1"/>
          </p:cNvPicPr>
          <p:nvPr/>
        </p:nvPicPr>
        <p:blipFill>
          <a:blip r:embed="rId2"/>
          <a:srcRect/>
          <a:stretch>
            <a:fillRect/>
          </a:stretch>
        </p:blipFill>
        <p:spPr bwMode="auto">
          <a:xfrm>
            <a:off x="166654" y="1714488"/>
            <a:ext cx="11191876" cy="4067175"/>
          </a:xfrm>
          <a:prstGeom prst="rect">
            <a:avLst/>
          </a:prstGeom>
          <a:ln>
            <a:noFill/>
          </a:ln>
          <a:effectLst>
            <a:outerShdw blurRad="292100" dist="139700" dir="2700000" algn="tl" rotWithShape="0">
              <a:srgbClr val="333333">
                <a:alpha val="65000"/>
              </a:srgbClr>
            </a:outerShdw>
          </a:effectLst>
        </p:spPr>
      </p:pic>
      <p:sp>
        <p:nvSpPr>
          <p:cNvPr id="7" name="직사각형 6"/>
          <p:cNvSpPr/>
          <p:nvPr/>
        </p:nvSpPr>
        <p:spPr>
          <a:xfrm>
            <a:off x="523844" y="714356"/>
            <a:ext cx="9001188" cy="64294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nSpc>
                <a:spcPct val="120000"/>
              </a:lnSpc>
            </a:pPr>
            <a:r>
              <a:rPr lang="en-US" altLang="ko-KR" sz="1200" dirty="0" smtClean="0"/>
              <a:t>ADO.NET </a:t>
            </a:r>
            <a:r>
              <a:rPr lang="ko-KR" altLang="en-US" sz="1200" dirty="0" smtClean="0"/>
              <a:t>의 </a:t>
            </a:r>
            <a:r>
              <a:rPr lang="en-US" altLang="ko-KR" sz="1200" dirty="0" err="1" smtClean="0"/>
              <a:t>ExecuteReader</a:t>
            </a:r>
            <a:r>
              <a:rPr lang="en-US" altLang="ko-KR" sz="1200" dirty="0" smtClean="0"/>
              <a:t> </a:t>
            </a:r>
            <a:r>
              <a:rPr lang="ko-KR" altLang="en-US" sz="1200" dirty="0" err="1" smtClean="0"/>
              <a:t>메소드를</a:t>
            </a:r>
            <a:r>
              <a:rPr lang="ko-KR" altLang="en-US" sz="1200" dirty="0" smtClean="0"/>
              <a:t> 통해 얻은 </a:t>
            </a:r>
            <a:r>
              <a:rPr lang="en-US" altLang="ko-KR" sz="1200" dirty="0" err="1" smtClean="0"/>
              <a:t>IDataReader</a:t>
            </a:r>
            <a:r>
              <a:rPr lang="en-US" altLang="ko-KR" sz="1200" dirty="0" smtClean="0"/>
              <a:t> </a:t>
            </a:r>
            <a:r>
              <a:rPr lang="ko-KR" altLang="en-US" sz="1200" dirty="0" smtClean="0"/>
              <a:t>로부터 </a:t>
            </a:r>
            <a:r>
              <a:rPr lang="en-US" altLang="ko-KR" sz="1200" dirty="0" smtClean="0"/>
              <a:t>Persistent Object </a:t>
            </a:r>
            <a:r>
              <a:rPr lang="ko-KR" altLang="en-US" sz="1200" dirty="0" smtClean="0"/>
              <a:t>를 </a:t>
            </a:r>
            <a:r>
              <a:rPr lang="ko-KR" altLang="en-US" sz="1200" dirty="0" err="1" smtClean="0"/>
              <a:t>빌드한다</a:t>
            </a:r>
            <a:r>
              <a:rPr lang="en-US" altLang="ko-KR" sz="1200" dirty="0" smtClean="0"/>
              <a:t>.</a:t>
            </a:r>
          </a:p>
          <a:p>
            <a:pPr>
              <a:lnSpc>
                <a:spcPct val="120000"/>
              </a:lnSpc>
            </a:pPr>
            <a:r>
              <a:rPr lang="ko-KR" altLang="en-US" sz="1200" dirty="0" smtClean="0"/>
              <a:t>자세한 내용은 </a:t>
            </a:r>
            <a:r>
              <a:rPr lang="en-US" altLang="ko-KR" sz="1200" dirty="0" smtClean="0"/>
              <a:t>Fluent ADO.NET</a:t>
            </a:r>
            <a:r>
              <a:rPr lang="ko-KR" altLang="en-US" sz="1200" dirty="0" smtClean="0"/>
              <a:t>을</a:t>
            </a:r>
            <a:r>
              <a:rPr lang="en-US" altLang="ko-KR" sz="1200" dirty="0" smtClean="0"/>
              <a:t> </a:t>
            </a:r>
            <a:r>
              <a:rPr lang="ko-KR" altLang="en-US" sz="1200" dirty="0" smtClean="0"/>
              <a:t>참고</a:t>
            </a:r>
            <a:r>
              <a:rPr lang="en-US" altLang="ko-KR" sz="1200" dirty="0" smtClean="0"/>
              <a:t>.</a:t>
            </a:r>
            <a:endParaRPr lang="ko-KR" alt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96486" y="0"/>
            <a:ext cx="8828546" cy="500042"/>
          </a:xfrm>
        </p:spPr>
        <p:txBody>
          <a:bodyPr/>
          <a:lstStyle/>
          <a:p>
            <a:r>
              <a:rPr lang="en-US" altLang="ko-KR" dirty="0" smtClean="0"/>
              <a:t>3. </a:t>
            </a:r>
            <a:r>
              <a:rPr lang="en-US" altLang="ko-KR" dirty="0" err="1" smtClean="0"/>
              <a:t>AdoRepository</a:t>
            </a:r>
            <a:r>
              <a:rPr lang="en-US" altLang="ko-KR" dirty="0" smtClean="0"/>
              <a:t> </a:t>
            </a:r>
            <a:r>
              <a:rPr lang="ko-KR" altLang="en-US" dirty="0" smtClean="0"/>
              <a:t>구성 </a:t>
            </a:r>
            <a:r>
              <a:rPr lang="en-US" altLang="ko-KR" dirty="0" smtClean="0"/>
              <a:t>– Execute Scalar, </a:t>
            </a:r>
            <a:r>
              <a:rPr lang="en-US" altLang="ko-KR" dirty="0" err="1" smtClean="0"/>
              <a:t>NonQuery</a:t>
            </a:r>
            <a:endParaRPr lang="ko-KR" altLang="en-US" dirty="0"/>
          </a:p>
        </p:txBody>
      </p:sp>
      <p:sp>
        <p:nvSpPr>
          <p:cNvPr id="3" name="슬라이드 번호 개체 틀 2"/>
          <p:cNvSpPr>
            <a:spLocks noGrp="1"/>
          </p:cNvSpPr>
          <p:nvPr>
            <p:ph type="sldNum" sz="quarter" idx="10"/>
          </p:nvPr>
        </p:nvSpPr>
        <p:spPr/>
        <p:txBody>
          <a:bodyPr/>
          <a:lstStyle/>
          <a:p>
            <a:pPr>
              <a:defRPr/>
            </a:pPr>
            <a:fld id="{70AA8F58-68BF-4A3A-949C-7C2BD64E60B5}" type="slidenum">
              <a:rPr lang="ko-KR" altLang="en-US" smtClean="0"/>
              <a:pPr>
                <a:defRPr/>
              </a:pPr>
              <a:t>13</a:t>
            </a:fld>
            <a:endParaRPr lang="ko-KR" altLang="en-US" dirty="0"/>
          </a:p>
        </p:txBody>
      </p:sp>
      <p:sp>
        <p:nvSpPr>
          <p:cNvPr id="4" name="날짜 개체 틀 3"/>
          <p:cNvSpPr>
            <a:spLocks noGrp="1"/>
          </p:cNvSpPr>
          <p:nvPr>
            <p:ph type="dt" sz="half" idx="11"/>
          </p:nvPr>
        </p:nvSpPr>
        <p:spPr/>
        <p:txBody>
          <a:bodyPr/>
          <a:lstStyle/>
          <a:p>
            <a:pPr>
              <a:defRPr/>
            </a:pPr>
            <a:fld id="{90325D88-A078-4C7E-A1C2-019DC7B9308E}" type="datetime1">
              <a:rPr lang="ko-KR" altLang="en-US" smtClean="0"/>
              <a:pPr>
                <a:defRPr/>
              </a:pPr>
              <a:t>2009-01-15</a:t>
            </a:fld>
            <a:endParaRPr lang="ko-KR" altLang="en-US" dirty="0"/>
          </a:p>
        </p:txBody>
      </p:sp>
      <p:pic>
        <p:nvPicPr>
          <p:cNvPr id="24578" name="Picture 2"/>
          <p:cNvPicPr>
            <a:picLocks noChangeAspect="1" noChangeArrowheads="1"/>
          </p:cNvPicPr>
          <p:nvPr/>
        </p:nvPicPr>
        <p:blipFill>
          <a:blip r:embed="rId2"/>
          <a:srcRect/>
          <a:stretch>
            <a:fillRect/>
          </a:stretch>
        </p:blipFill>
        <p:spPr bwMode="auto">
          <a:xfrm>
            <a:off x="1381100" y="1428736"/>
            <a:ext cx="6648450" cy="40767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3. </a:t>
            </a:r>
            <a:r>
              <a:rPr lang="en-US" altLang="ko-KR" dirty="0" err="1" smtClean="0"/>
              <a:t>AdoRepository</a:t>
            </a:r>
            <a:r>
              <a:rPr lang="en-US" altLang="ko-KR" dirty="0" smtClean="0"/>
              <a:t> </a:t>
            </a:r>
            <a:r>
              <a:rPr lang="ko-KR" altLang="en-US" dirty="0" smtClean="0"/>
              <a:t>구성 </a:t>
            </a:r>
            <a:r>
              <a:rPr lang="en-US" altLang="ko-KR" dirty="0" smtClean="0"/>
              <a:t>– Execute Procedure</a:t>
            </a:r>
            <a:endParaRPr lang="ko-KR" altLang="en-US" dirty="0"/>
          </a:p>
        </p:txBody>
      </p:sp>
      <p:sp>
        <p:nvSpPr>
          <p:cNvPr id="3" name="슬라이드 번호 개체 틀 2"/>
          <p:cNvSpPr>
            <a:spLocks noGrp="1"/>
          </p:cNvSpPr>
          <p:nvPr>
            <p:ph type="sldNum" sz="quarter" idx="10"/>
          </p:nvPr>
        </p:nvSpPr>
        <p:spPr/>
        <p:txBody>
          <a:bodyPr/>
          <a:lstStyle/>
          <a:p>
            <a:pPr>
              <a:defRPr/>
            </a:pPr>
            <a:fld id="{70AA8F58-68BF-4A3A-949C-7C2BD64E60B5}" type="slidenum">
              <a:rPr lang="ko-KR" altLang="en-US" smtClean="0"/>
              <a:pPr>
                <a:defRPr/>
              </a:pPr>
              <a:t>14</a:t>
            </a:fld>
            <a:endParaRPr lang="ko-KR" altLang="en-US" dirty="0"/>
          </a:p>
        </p:txBody>
      </p:sp>
      <p:sp>
        <p:nvSpPr>
          <p:cNvPr id="4" name="날짜 개체 틀 3"/>
          <p:cNvSpPr>
            <a:spLocks noGrp="1"/>
          </p:cNvSpPr>
          <p:nvPr>
            <p:ph type="dt" sz="half" idx="11"/>
          </p:nvPr>
        </p:nvSpPr>
        <p:spPr/>
        <p:txBody>
          <a:bodyPr/>
          <a:lstStyle/>
          <a:p>
            <a:pPr>
              <a:defRPr/>
            </a:pPr>
            <a:fld id="{90325D88-A078-4C7E-A1C2-019DC7B9308E}" type="datetime1">
              <a:rPr lang="ko-KR" altLang="en-US" smtClean="0"/>
              <a:pPr>
                <a:defRPr/>
              </a:pPr>
              <a:t>2009-01-15</a:t>
            </a:fld>
            <a:endParaRPr lang="ko-KR" altLang="en-US" dirty="0"/>
          </a:p>
        </p:txBody>
      </p:sp>
      <p:pic>
        <p:nvPicPr>
          <p:cNvPr id="25602" name="Picture 2"/>
          <p:cNvPicPr>
            <a:picLocks noChangeAspect="1" noChangeArrowheads="1"/>
          </p:cNvPicPr>
          <p:nvPr/>
        </p:nvPicPr>
        <p:blipFill>
          <a:blip r:embed="rId2"/>
          <a:srcRect/>
          <a:stretch>
            <a:fillRect/>
          </a:stretch>
        </p:blipFill>
        <p:spPr bwMode="auto">
          <a:xfrm>
            <a:off x="171450" y="1876425"/>
            <a:ext cx="9563100" cy="3105150"/>
          </a:xfrm>
          <a:prstGeom prst="rect">
            <a:avLst/>
          </a:prstGeom>
          <a:ln>
            <a:noFill/>
          </a:ln>
          <a:effectLst>
            <a:outerShdw blurRad="292100" dist="139700" dir="2700000" algn="tl" rotWithShape="0">
              <a:srgbClr val="333333">
                <a:alpha val="65000"/>
              </a:srgbClr>
            </a:outerShdw>
          </a:effectLst>
        </p:spPr>
      </p:pic>
      <p:sp>
        <p:nvSpPr>
          <p:cNvPr id="6" name="직사각형 5"/>
          <p:cNvSpPr/>
          <p:nvPr/>
        </p:nvSpPr>
        <p:spPr>
          <a:xfrm>
            <a:off x="523844" y="928670"/>
            <a:ext cx="9001188" cy="64294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nSpc>
                <a:spcPct val="120000"/>
              </a:lnSpc>
            </a:pPr>
            <a:r>
              <a:rPr lang="ko-KR" altLang="en-US" sz="1200" dirty="0" smtClean="0"/>
              <a:t>기존 </a:t>
            </a:r>
            <a:r>
              <a:rPr lang="en-US" altLang="ko-KR" sz="1200" dirty="0" smtClean="0"/>
              <a:t>DAAB</a:t>
            </a:r>
            <a:r>
              <a:rPr lang="ko-KR" altLang="en-US" sz="1200" dirty="0" smtClean="0"/>
              <a:t>는 </a:t>
            </a:r>
            <a:r>
              <a:rPr lang="en-US" altLang="ko-KR" sz="1200" dirty="0" err="1" smtClean="0"/>
              <a:t>DbCommand</a:t>
            </a:r>
            <a:r>
              <a:rPr lang="en-US" altLang="ko-KR" sz="1200" dirty="0" smtClean="0"/>
              <a:t> </a:t>
            </a:r>
            <a:r>
              <a:rPr lang="ko-KR" altLang="en-US" sz="1200" dirty="0" smtClean="0"/>
              <a:t>의 </a:t>
            </a:r>
            <a:r>
              <a:rPr lang="en-US" altLang="ko-KR" sz="1200" dirty="0" smtClean="0"/>
              <a:t>Parameter </a:t>
            </a:r>
            <a:r>
              <a:rPr lang="ko-KR" altLang="en-US" sz="1200" dirty="0" smtClean="0"/>
              <a:t>를 조작하는 경우가 많은데</a:t>
            </a:r>
            <a:r>
              <a:rPr lang="en-US" altLang="ko-KR" sz="1200" dirty="0" smtClean="0"/>
              <a:t>, </a:t>
            </a:r>
            <a:r>
              <a:rPr lang="ko-KR" altLang="en-US" sz="1200" dirty="0" smtClean="0"/>
              <a:t>초급 개발자의 경우 이 부분에 많은 버그를 양산한다</a:t>
            </a:r>
            <a:r>
              <a:rPr lang="en-US" altLang="ko-KR" sz="1200" dirty="0" smtClean="0"/>
              <a:t>.</a:t>
            </a:r>
          </a:p>
          <a:p>
            <a:pPr>
              <a:lnSpc>
                <a:spcPct val="120000"/>
              </a:lnSpc>
            </a:pPr>
            <a:r>
              <a:rPr lang="ko-KR" altLang="en-US" sz="1200" dirty="0" smtClean="0"/>
              <a:t>이를 방지하기 위해서</a:t>
            </a:r>
            <a:r>
              <a:rPr lang="en-US" altLang="ko-KR" sz="1200" dirty="0" smtClean="0"/>
              <a:t>, </a:t>
            </a:r>
            <a:r>
              <a:rPr lang="en-US" altLang="ko-KR" sz="1200" dirty="0" err="1" smtClean="0"/>
              <a:t>IAdoParameter</a:t>
            </a:r>
            <a:r>
              <a:rPr lang="en-US" altLang="ko-KR" sz="1200" dirty="0" smtClean="0"/>
              <a:t> </a:t>
            </a:r>
            <a:r>
              <a:rPr lang="ko-KR" altLang="en-US" sz="1200" dirty="0" smtClean="0"/>
              <a:t>를 제공하여</a:t>
            </a:r>
            <a:r>
              <a:rPr lang="en-US" altLang="ko-KR" sz="1200" dirty="0" smtClean="0"/>
              <a:t>, </a:t>
            </a:r>
            <a:r>
              <a:rPr lang="ko-KR" altLang="en-US" sz="1200" dirty="0" smtClean="0"/>
              <a:t>쉽게 </a:t>
            </a:r>
            <a:r>
              <a:rPr lang="en-US" altLang="ko-KR" sz="1200" dirty="0" smtClean="0"/>
              <a:t>Command</a:t>
            </a:r>
            <a:r>
              <a:rPr lang="ko-KR" altLang="en-US" sz="1200" dirty="0" smtClean="0"/>
              <a:t>의 </a:t>
            </a:r>
            <a:r>
              <a:rPr lang="en-US" altLang="ko-KR" sz="1200" dirty="0" smtClean="0"/>
              <a:t>Parameter</a:t>
            </a:r>
            <a:r>
              <a:rPr lang="ko-KR" altLang="en-US" sz="1200" dirty="0" smtClean="0"/>
              <a:t>값을 설정하고</a:t>
            </a:r>
            <a:r>
              <a:rPr lang="en-US" altLang="ko-KR" sz="1200" dirty="0" smtClean="0"/>
              <a:t>, </a:t>
            </a:r>
            <a:r>
              <a:rPr lang="ko-KR" altLang="en-US" sz="1200" dirty="0" smtClean="0"/>
              <a:t>조회할 수 있도록 했다</a:t>
            </a:r>
            <a:r>
              <a:rPr lang="en-US" altLang="ko-KR" sz="1200" dirty="0" smtClean="0"/>
              <a:t>.</a:t>
            </a:r>
            <a:endParaRPr lang="ko-KR" alt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3. </a:t>
            </a:r>
            <a:r>
              <a:rPr lang="en-US" altLang="ko-KR" dirty="0" err="1" smtClean="0"/>
              <a:t>AdoRepository</a:t>
            </a:r>
            <a:r>
              <a:rPr lang="en-US" altLang="ko-KR" dirty="0" smtClean="0"/>
              <a:t> </a:t>
            </a:r>
            <a:r>
              <a:rPr lang="ko-KR" altLang="en-US" dirty="0" smtClean="0"/>
              <a:t>구성 </a:t>
            </a:r>
            <a:r>
              <a:rPr lang="en-US" altLang="ko-KR" dirty="0" smtClean="0"/>
              <a:t>– Execute Entity</a:t>
            </a:r>
            <a:endParaRPr lang="ko-KR" altLang="en-US" dirty="0"/>
          </a:p>
        </p:txBody>
      </p:sp>
      <p:sp>
        <p:nvSpPr>
          <p:cNvPr id="3" name="슬라이드 번호 개체 틀 2"/>
          <p:cNvSpPr>
            <a:spLocks noGrp="1"/>
          </p:cNvSpPr>
          <p:nvPr>
            <p:ph type="sldNum" sz="quarter" idx="10"/>
          </p:nvPr>
        </p:nvSpPr>
        <p:spPr/>
        <p:txBody>
          <a:bodyPr/>
          <a:lstStyle/>
          <a:p>
            <a:pPr>
              <a:defRPr/>
            </a:pPr>
            <a:fld id="{70AA8F58-68BF-4A3A-949C-7C2BD64E60B5}" type="slidenum">
              <a:rPr lang="ko-KR" altLang="en-US" smtClean="0"/>
              <a:pPr>
                <a:defRPr/>
              </a:pPr>
              <a:t>15</a:t>
            </a:fld>
            <a:endParaRPr lang="ko-KR" altLang="en-US" dirty="0"/>
          </a:p>
        </p:txBody>
      </p:sp>
      <p:sp>
        <p:nvSpPr>
          <p:cNvPr id="4" name="날짜 개체 틀 3"/>
          <p:cNvSpPr>
            <a:spLocks noGrp="1"/>
          </p:cNvSpPr>
          <p:nvPr>
            <p:ph type="dt" sz="half" idx="11"/>
          </p:nvPr>
        </p:nvSpPr>
        <p:spPr/>
        <p:txBody>
          <a:bodyPr/>
          <a:lstStyle/>
          <a:p>
            <a:pPr>
              <a:defRPr/>
            </a:pPr>
            <a:fld id="{90325D88-A078-4C7E-A1C2-019DC7B9308E}" type="datetime1">
              <a:rPr lang="ko-KR" altLang="en-US" smtClean="0"/>
              <a:pPr>
                <a:defRPr/>
              </a:pPr>
              <a:t>2009-01-15</a:t>
            </a:fld>
            <a:endParaRPr lang="ko-KR" altLang="en-US" dirty="0"/>
          </a:p>
        </p:txBody>
      </p:sp>
      <p:pic>
        <p:nvPicPr>
          <p:cNvPr id="26626" name="Picture 2"/>
          <p:cNvPicPr>
            <a:picLocks noChangeAspect="1" noChangeArrowheads="1"/>
          </p:cNvPicPr>
          <p:nvPr/>
        </p:nvPicPr>
        <p:blipFill>
          <a:blip r:embed="rId2"/>
          <a:srcRect/>
          <a:stretch>
            <a:fillRect/>
          </a:stretch>
        </p:blipFill>
        <p:spPr bwMode="auto">
          <a:xfrm>
            <a:off x="738158" y="1928802"/>
            <a:ext cx="8353425" cy="4352925"/>
          </a:xfrm>
          <a:prstGeom prst="rect">
            <a:avLst/>
          </a:prstGeom>
          <a:ln>
            <a:noFill/>
          </a:ln>
          <a:effectLst>
            <a:outerShdw blurRad="292100" dist="139700" dir="2700000" algn="tl" rotWithShape="0">
              <a:srgbClr val="333333">
                <a:alpha val="65000"/>
              </a:srgbClr>
            </a:outerShdw>
          </a:effectLst>
        </p:spPr>
      </p:pic>
      <p:sp>
        <p:nvSpPr>
          <p:cNvPr id="6" name="직사각형 5"/>
          <p:cNvSpPr/>
          <p:nvPr/>
        </p:nvSpPr>
        <p:spPr>
          <a:xfrm>
            <a:off x="452406" y="642918"/>
            <a:ext cx="9001188" cy="121444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nSpc>
                <a:spcPct val="120000"/>
              </a:lnSpc>
            </a:pPr>
            <a:r>
              <a:rPr lang="en-US" altLang="ko-KR" sz="1200" dirty="0" smtClean="0"/>
              <a:t>Domain Driven Development (</a:t>
            </a:r>
            <a:r>
              <a:rPr lang="ko-KR" altLang="en-US" sz="1200" dirty="0" smtClean="0"/>
              <a:t>쉽게 </a:t>
            </a:r>
            <a:r>
              <a:rPr lang="en-US" altLang="ko-KR" sz="1200" dirty="0" err="1" smtClean="0"/>
              <a:t>DataSet</a:t>
            </a:r>
            <a:r>
              <a:rPr lang="ko-KR" altLang="en-US" sz="1200" dirty="0" smtClean="0"/>
              <a:t> 같은 것을 쓰지 않고</a:t>
            </a:r>
            <a:r>
              <a:rPr lang="en-US" altLang="ko-KR" sz="1200" dirty="0" smtClean="0"/>
              <a:t>, Persistent Object – Domain Object – </a:t>
            </a:r>
            <a:r>
              <a:rPr lang="ko-KR" altLang="en-US" sz="1200" dirty="0" smtClean="0"/>
              <a:t>를 사용하는 패턴</a:t>
            </a:r>
            <a:r>
              <a:rPr lang="en-US" altLang="ko-KR" sz="1200" dirty="0" smtClean="0"/>
              <a:t>) </a:t>
            </a:r>
            <a:r>
              <a:rPr lang="ko-KR" altLang="en-US" sz="1200" dirty="0" smtClean="0"/>
              <a:t>에서는 </a:t>
            </a:r>
            <a:r>
              <a:rPr lang="en-US" altLang="ko-KR" sz="1200" dirty="0" smtClean="0"/>
              <a:t>Persistent Object</a:t>
            </a:r>
            <a:r>
              <a:rPr lang="ko-KR" altLang="en-US" sz="1200" dirty="0" smtClean="0"/>
              <a:t>의 </a:t>
            </a:r>
            <a:r>
              <a:rPr lang="en-US" altLang="ko-KR" sz="1200" dirty="0" smtClean="0"/>
              <a:t>Create, Update, Delete</a:t>
            </a:r>
            <a:r>
              <a:rPr lang="ko-KR" altLang="en-US" sz="1200" dirty="0" smtClean="0"/>
              <a:t>를 쉽게 할 수 있도록 제공하는 </a:t>
            </a:r>
            <a:r>
              <a:rPr lang="ko-KR" altLang="en-US" sz="1200" dirty="0" err="1" smtClean="0"/>
              <a:t>메소드입니다</a:t>
            </a:r>
            <a:r>
              <a:rPr lang="en-US" altLang="ko-KR" sz="1200" dirty="0" smtClean="0"/>
              <a:t>.</a:t>
            </a:r>
          </a:p>
          <a:p>
            <a:pPr>
              <a:lnSpc>
                <a:spcPct val="120000"/>
              </a:lnSpc>
            </a:pPr>
            <a:endParaRPr lang="en-US" altLang="ko-KR" sz="1200" dirty="0" smtClean="0"/>
          </a:p>
          <a:p>
            <a:pPr>
              <a:lnSpc>
                <a:spcPct val="120000"/>
              </a:lnSpc>
            </a:pPr>
            <a:r>
              <a:rPr lang="ko-KR" altLang="en-US" sz="1200" dirty="0" smtClean="0"/>
              <a:t>일반적으로 </a:t>
            </a:r>
            <a:r>
              <a:rPr lang="en-US" altLang="ko-KR" sz="1200" dirty="0" err="1" smtClean="0"/>
              <a:t>SaveUser</a:t>
            </a:r>
            <a:r>
              <a:rPr lang="en-US" altLang="ko-KR" sz="1200" dirty="0" smtClean="0"/>
              <a:t>(string </a:t>
            </a:r>
            <a:r>
              <a:rPr lang="en-US" altLang="ko-KR" sz="1200" dirty="0" err="1" smtClean="0"/>
              <a:t>userid</a:t>
            </a:r>
            <a:r>
              <a:rPr lang="en-US" altLang="ko-KR" sz="1200" dirty="0" smtClean="0"/>
              <a:t>, string </a:t>
            </a:r>
            <a:r>
              <a:rPr lang="en-US" altLang="ko-KR" sz="1200" dirty="0" err="1" smtClean="0"/>
              <a:t>userName</a:t>
            </a:r>
            <a:r>
              <a:rPr lang="en-US" altLang="ko-KR" sz="1200" dirty="0" smtClean="0"/>
              <a:t>, string email, …) </a:t>
            </a:r>
            <a:r>
              <a:rPr lang="ko-KR" altLang="en-US" sz="1200" dirty="0" smtClean="0"/>
              <a:t>를</a:t>
            </a:r>
            <a:r>
              <a:rPr lang="en-US" altLang="ko-KR" sz="1200" dirty="0" smtClean="0"/>
              <a:t> </a:t>
            </a:r>
            <a:r>
              <a:rPr lang="ko-KR" altLang="en-US" sz="1200" dirty="0" smtClean="0"/>
              <a:t>많이 사용하는데</a:t>
            </a:r>
            <a:r>
              <a:rPr lang="en-US" altLang="ko-KR" sz="1200" dirty="0" smtClean="0"/>
              <a:t>, </a:t>
            </a:r>
            <a:r>
              <a:rPr lang="en-US" altLang="ko-KR" sz="1200" dirty="0" err="1" smtClean="0"/>
              <a:t>ExecuteEntity</a:t>
            </a:r>
            <a:r>
              <a:rPr lang="en-US" altLang="ko-KR" sz="1200" dirty="0" smtClean="0"/>
              <a:t>&lt;User&gt;(command, user, …)</a:t>
            </a:r>
            <a:r>
              <a:rPr lang="ko-KR" altLang="en-US" sz="1200" dirty="0" smtClean="0"/>
              <a:t>를 사용할 수 있도록 제공되는 </a:t>
            </a:r>
            <a:r>
              <a:rPr lang="ko-KR" altLang="en-US" sz="1200" dirty="0" err="1" smtClean="0"/>
              <a:t>메소드입니다</a:t>
            </a:r>
            <a:r>
              <a:rPr lang="en-US" altLang="ko-KR" sz="1200" dirty="0" smtClean="0"/>
              <a:t>.</a:t>
            </a:r>
            <a:endParaRPr lang="ko-KR" alt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3. </a:t>
            </a:r>
            <a:r>
              <a:rPr lang="en-US" altLang="ko-KR" dirty="0" err="1" smtClean="0"/>
              <a:t>AdoRepository</a:t>
            </a:r>
            <a:r>
              <a:rPr lang="en-US" altLang="ko-KR" dirty="0" smtClean="0"/>
              <a:t> </a:t>
            </a:r>
            <a:r>
              <a:rPr lang="ko-KR" altLang="en-US" dirty="0" smtClean="0"/>
              <a:t>구성 </a:t>
            </a:r>
            <a:r>
              <a:rPr lang="en-US" altLang="ko-KR" dirty="0" smtClean="0"/>
              <a:t>- </a:t>
            </a:r>
            <a:r>
              <a:rPr lang="en-US" altLang="ko-KR" dirty="0" err="1" smtClean="0"/>
              <a:t>IQueryStringProvider</a:t>
            </a:r>
            <a:endParaRPr lang="ko-KR" altLang="en-US" dirty="0"/>
          </a:p>
        </p:txBody>
      </p:sp>
      <p:sp>
        <p:nvSpPr>
          <p:cNvPr id="3" name="슬라이드 번호 개체 틀 2"/>
          <p:cNvSpPr>
            <a:spLocks noGrp="1"/>
          </p:cNvSpPr>
          <p:nvPr>
            <p:ph type="sldNum" sz="quarter" idx="10"/>
          </p:nvPr>
        </p:nvSpPr>
        <p:spPr/>
        <p:txBody>
          <a:bodyPr/>
          <a:lstStyle/>
          <a:p>
            <a:pPr>
              <a:defRPr/>
            </a:pPr>
            <a:fld id="{70AA8F58-68BF-4A3A-949C-7C2BD64E60B5}" type="slidenum">
              <a:rPr lang="ko-KR" altLang="en-US" smtClean="0"/>
              <a:pPr>
                <a:defRPr/>
              </a:pPr>
              <a:t>16</a:t>
            </a:fld>
            <a:endParaRPr lang="ko-KR" altLang="en-US" dirty="0"/>
          </a:p>
        </p:txBody>
      </p:sp>
      <p:sp>
        <p:nvSpPr>
          <p:cNvPr id="4" name="날짜 개체 틀 3"/>
          <p:cNvSpPr>
            <a:spLocks noGrp="1"/>
          </p:cNvSpPr>
          <p:nvPr>
            <p:ph type="dt" sz="half" idx="11"/>
          </p:nvPr>
        </p:nvSpPr>
        <p:spPr/>
        <p:txBody>
          <a:bodyPr/>
          <a:lstStyle/>
          <a:p>
            <a:pPr>
              <a:defRPr/>
            </a:pPr>
            <a:fld id="{90325D88-A078-4C7E-A1C2-019DC7B9308E}" type="datetime1">
              <a:rPr lang="ko-KR" altLang="en-US" smtClean="0"/>
              <a:pPr>
                <a:defRPr/>
              </a:pPr>
              <a:t>2009-01-15</a:t>
            </a:fld>
            <a:endParaRPr lang="ko-KR" altLang="en-US" dirty="0"/>
          </a:p>
        </p:txBody>
      </p:sp>
      <p:pic>
        <p:nvPicPr>
          <p:cNvPr id="27652" name="Picture 4"/>
          <p:cNvPicPr>
            <a:picLocks noChangeAspect="1" noChangeArrowheads="1"/>
          </p:cNvPicPr>
          <p:nvPr/>
        </p:nvPicPr>
        <p:blipFill>
          <a:blip r:embed="rId2"/>
          <a:srcRect/>
          <a:stretch>
            <a:fillRect/>
          </a:stretch>
        </p:blipFill>
        <p:spPr bwMode="auto">
          <a:xfrm>
            <a:off x="309530" y="642918"/>
            <a:ext cx="4267200" cy="1962150"/>
          </a:xfrm>
          <a:prstGeom prst="rect">
            <a:avLst/>
          </a:prstGeom>
          <a:ln>
            <a:noFill/>
          </a:ln>
          <a:effectLst>
            <a:outerShdw blurRad="292100" dist="139700" dir="2700000" algn="tl" rotWithShape="0">
              <a:srgbClr val="333333">
                <a:alpha val="65000"/>
              </a:srgbClr>
            </a:outerShdw>
          </a:effectLst>
        </p:spPr>
      </p:pic>
      <p:pic>
        <p:nvPicPr>
          <p:cNvPr id="27653" name="Picture 5"/>
          <p:cNvPicPr>
            <a:picLocks noChangeAspect="1" noChangeArrowheads="1"/>
          </p:cNvPicPr>
          <p:nvPr/>
        </p:nvPicPr>
        <p:blipFill>
          <a:blip r:embed="rId3"/>
          <a:srcRect/>
          <a:stretch>
            <a:fillRect/>
          </a:stretch>
        </p:blipFill>
        <p:spPr bwMode="auto">
          <a:xfrm>
            <a:off x="5024438" y="642918"/>
            <a:ext cx="4697318" cy="5643602"/>
          </a:xfrm>
          <a:prstGeom prst="rect">
            <a:avLst/>
          </a:prstGeom>
          <a:noFill/>
          <a:ln w="9525">
            <a:noFill/>
            <a:miter lim="800000"/>
            <a:headEnd/>
            <a:tailEnd/>
          </a:ln>
          <a:effectLst/>
        </p:spPr>
      </p:pic>
      <p:sp>
        <p:nvSpPr>
          <p:cNvPr id="9" name="직사각형 8"/>
          <p:cNvSpPr/>
          <p:nvPr/>
        </p:nvSpPr>
        <p:spPr>
          <a:xfrm>
            <a:off x="309530" y="2786058"/>
            <a:ext cx="4572032" cy="3429024"/>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nSpc>
                <a:spcPct val="120000"/>
              </a:lnSpc>
            </a:pPr>
            <a:r>
              <a:rPr lang="ko-KR" altLang="en-US" sz="1200" dirty="0" smtClean="0"/>
              <a:t>일반적으로 시스템에서 사용하는 </a:t>
            </a:r>
            <a:r>
              <a:rPr lang="en-US" altLang="ko-KR" sz="1200" dirty="0" smtClean="0"/>
              <a:t>Query </a:t>
            </a:r>
            <a:r>
              <a:rPr lang="ko-KR" altLang="en-US" sz="1200" dirty="0" smtClean="0"/>
              <a:t>문이나 </a:t>
            </a:r>
            <a:r>
              <a:rPr lang="en-US" altLang="ko-KR" sz="1200" dirty="0" smtClean="0"/>
              <a:t>Procedure </a:t>
            </a:r>
            <a:r>
              <a:rPr lang="ko-KR" altLang="en-US" sz="1200" dirty="0" smtClean="0"/>
              <a:t>명을 코드상에 정의하고 사용한다</a:t>
            </a:r>
            <a:r>
              <a:rPr lang="en-US" altLang="ko-KR" sz="1200" dirty="0" smtClean="0"/>
              <a:t>. (const, static </a:t>
            </a:r>
            <a:r>
              <a:rPr lang="en-US" altLang="ko-KR" sz="1200" dirty="0" err="1" smtClean="0"/>
              <a:t>readonly</a:t>
            </a:r>
            <a:r>
              <a:rPr lang="en-US" altLang="ko-KR" sz="1200" dirty="0" smtClean="0"/>
              <a:t> </a:t>
            </a:r>
            <a:r>
              <a:rPr lang="ko-KR" altLang="en-US" sz="1200" dirty="0" smtClean="0"/>
              <a:t>형식</a:t>
            </a:r>
            <a:r>
              <a:rPr lang="en-US" altLang="ko-KR" sz="1200" dirty="0" smtClean="0"/>
              <a:t>)</a:t>
            </a:r>
          </a:p>
          <a:p>
            <a:pPr>
              <a:lnSpc>
                <a:spcPct val="120000"/>
              </a:lnSpc>
            </a:pPr>
            <a:r>
              <a:rPr lang="ko-KR" altLang="en-US" sz="1200" dirty="0" smtClean="0"/>
              <a:t>또한 검색을 위한 </a:t>
            </a:r>
            <a:r>
              <a:rPr lang="en-US" altLang="ko-KR" sz="1200" dirty="0" smtClean="0"/>
              <a:t>Query Builder </a:t>
            </a:r>
            <a:r>
              <a:rPr lang="ko-KR" altLang="en-US" sz="1200" dirty="0" smtClean="0"/>
              <a:t>시에는 더욱 복잡한 </a:t>
            </a:r>
            <a:r>
              <a:rPr lang="en-US" altLang="ko-KR" sz="1200" dirty="0" smtClean="0"/>
              <a:t>Logic</a:t>
            </a:r>
            <a:r>
              <a:rPr lang="ko-KR" altLang="en-US" sz="1200" dirty="0" smtClean="0"/>
              <a:t>을 구현해야 하고</a:t>
            </a:r>
            <a:r>
              <a:rPr lang="en-US" altLang="ko-KR" sz="1200" dirty="0" smtClean="0"/>
              <a:t>, </a:t>
            </a:r>
            <a:r>
              <a:rPr lang="ko-KR" altLang="en-US" sz="1200" dirty="0" smtClean="0"/>
              <a:t>유지관리가 어렵게 된다</a:t>
            </a:r>
            <a:r>
              <a:rPr lang="en-US" altLang="ko-KR" sz="1200" dirty="0" smtClean="0"/>
              <a:t>.</a:t>
            </a:r>
          </a:p>
          <a:p>
            <a:pPr>
              <a:lnSpc>
                <a:spcPct val="120000"/>
              </a:lnSpc>
            </a:pPr>
            <a:r>
              <a:rPr lang="en-US" altLang="ko-KR" sz="1200" dirty="0" smtClean="0"/>
              <a:t>ORM</a:t>
            </a:r>
            <a:r>
              <a:rPr lang="ko-KR" altLang="en-US" sz="1200" dirty="0" smtClean="0"/>
              <a:t>을 사용하게 되면 </a:t>
            </a:r>
            <a:r>
              <a:rPr lang="en-US" altLang="ko-KR" sz="1200" dirty="0" smtClean="0"/>
              <a:t>Criteria</a:t>
            </a:r>
            <a:r>
              <a:rPr lang="ko-KR" altLang="en-US" sz="1200" dirty="0" smtClean="0"/>
              <a:t>를 자동 생성해주지만 </a:t>
            </a:r>
            <a:r>
              <a:rPr lang="en-US" altLang="ko-KR" sz="1200" dirty="0" smtClean="0"/>
              <a:t>(LINQ To SQL</a:t>
            </a:r>
            <a:r>
              <a:rPr lang="ko-KR" altLang="en-US" sz="1200" dirty="0" smtClean="0"/>
              <a:t>만 하더라도</a:t>
            </a:r>
            <a:r>
              <a:rPr lang="en-US" altLang="ko-KR" sz="1200" dirty="0" smtClean="0"/>
              <a:t>) </a:t>
            </a:r>
            <a:r>
              <a:rPr lang="ko-KR" altLang="en-US" sz="1200" dirty="0" smtClean="0"/>
              <a:t>일반적으로 그렇게 사용하지 않는다</a:t>
            </a:r>
            <a:r>
              <a:rPr lang="en-US" altLang="ko-KR" sz="1200" dirty="0" smtClean="0"/>
              <a:t>.</a:t>
            </a:r>
          </a:p>
          <a:p>
            <a:pPr>
              <a:lnSpc>
                <a:spcPct val="120000"/>
              </a:lnSpc>
            </a:pPr>
            <a:endParaRPr lang="en-US" altLang="ko-KR" sz="1200" dirty="0" smtClean="0"/>
          </a:p>
          <a:p>
            <a:pPr>
              <a:lnSpc>
                <a:spcPct val="120000"/>
              </a:lnSpc>
            </a:pPr>
            <a:r>
              <a:rPr lang="ko-KR" altLang="en-US" sz="1200" dirty="0" smtClean="0"/>
              <a:t>좌측과 같이 </a:t>
            </a:r>
            <a:r>
              <a:rPr lang="en-US" altLang="ko-KR" sz="1200" dirty="0" smtClean="0"/>
              <a:t>Query </a:t>
            </a:r>
            <a:r>
              <a:rPr lang="ko-KR" altLang="en-US" sz="1200" dirty="0" smtClean="0"/>
              <a:t>문장을 정의하는 것을 외부에 정의해 놓고</a:t>
            </a:r>
            <a:r>
              <a:rPr lang="en-US" altLang="ko-KR" sz="1200" dirty="0" smtClean="0"/>
              <a:t>, </a:t>
            </a:r>
            <a:r>
              <a:rPr lang="ko-KR" altLang="en-US" sz="1200" dirty="0" smtClean="0"/>
              <a:t>시스템에서 불러와 사용한다면</a:t>
            </a:r>
            <a:r>
              <a:rPr lang="en-US" altLang="ko-KR" sz="1200" dirty="0" smtClean="0"/>
              <a:t>, </a:t>
            </a:r>
            <a:r>
              <a:rPr lang="ko-KR" altLang="en-US" sz="1200" dirty="0" smtClean="0"/>
              <a:t>어느 정도 </a:t>
            </a:r>
            <a:r>
              <a:rPr lang="ko-KR" altLang="en-US" sz="1200" dirty="0" err="1" smtClean="0"/>
              <a:t>확장성을</a:t>
            </a:r>
            <a:r>
              <a:rPr lang="ko-KR" altLang="en-US" sz="1200" dirty="0" smtClean="0"/>
              <a:t> 확보 할 수 있고 </a:t>
            </a:r>
            <a:r>
              <a:rPr lang="en-US" altLang="ko-KR" sz="1200" dirty="0" smtClean="0"/>
              <a:t>( Order </a:t>
            </a:r>
            <a:r>
              <a:rPr lang="ko-KR" altLang="en-US" sz="1200" dirty="0" smtClean="0"/>
              <a:t>변경</a:t>
            </a:r>
            <a:r>
              <a:rPr lang="en-US" altLang="ko-KR" sz="1200" dirty="0" smtClean="0"/>
              <a:t>, DB </a:t>
            </a:r>
            <a:r>
              <a:rPr lang="ko-KR" altLang="en-US" sz="1200" dirty="0" smtClean="0"/>
              <a:t>변경</a:t>
            </a:r>
            <a:r>
              <a:rPr lang="en-US" altLang="ko-KR" sz="1200" dirty="0" smtClean="0"/>
              <a:t>, DB Schema </a:t>
            </a:r>
            <a:r>
              <a:rPr lang="ko-KR" altLang="en-US" sz="1200" dirty="0" smtClean="0"/>
              <a:t>변경 등 </a:t>
            </a:r>
            <a:r>
              <a:rPr lang="en-US" altLang="ko-KR" sz="1200" dirty="0" smtClean="0"/>
              <a:t>– DAAB</a:t>
            </a:r>
            <a:r>
              <a:rPr lang="ko-KR" altLang="en-US" sz="1200" dirty="0" smtClean="0"/>
              <a:t>를 </a:t>
            </a:r>
            <a:r>
              <a:rPr lang="en-US" altLang="ko-KR" sz="1200" dirty="0" smtClean="0"/>
              <a:t>100%</a:t>
            </a:r>
            <a:r>
              <a:rPr lang="ko-KR" altLang="en-US" sz="1200" dirty="0" smtClean="0"/>
              <a:t>활용할 수 있는 </a:t>
            </a:r>
            <a:r>
              <a:rPr lang="en-US" altLang="ko-KR" sz="1200" dirty="0" smtClean="0"/>
              <a:t>), Query </a:t>
            </a:r>
            <a:r>
              <a:rPr lang="ko-KR" altLang="en-US" sz="1200" dirty="0" smtClean="0"/>
              <a:t>문도 집중 관리할 수 있다</a:t>
            </a:r>
            <a:r>
              <a:rPr lang="en-US" altLang="ko-KR" sz="1200" dirty="0" smtClean="0"/>
              <a:t>.</a:t>
            </a:r>
          </a:p>
          <a:p>
            <a:pPr>
              <a:lnSpc>
                <a:spcPct val="120000"/>
              </a:lnSpc>
            </a:pPr>
            <a:endParaRPr lang="en-US" altLang="ko-KR" sz="1200" dirty="0" smtClean="0"/>
          </a:p>
          <a:p>
            <a:pPr>
              <a:lnSpc>
                <a:spcPct val="120000"/>
              </a:lnSpc>
            </a:pPr>
            <a:r>
              <a:rPr lang="ko-KR" altLang="en-US" sz="1200" dirty="0" smtClean="0"/>
              <a:t>복잡한 </a:t>
            </a:r>
            <a:r>
              <a:rPr lang="en-US" altLang="ko-KR" sz="1200" dirty="0" smtClean="0"/>
              <a:t>Query </a:t>
            </a:r>
            <a:r>
              <a:rPr lang="ko-KR" altLang="en-US" sz="1200" dirty="0" smtClean="0"/>
              <a:t>문장도 </a:t>
            </a:r>
            <a:r>
              <a:rPr lang="en-US" altLang="ko-KR" sz="1200" dirty="0" smtClean="0"/>
              <a:t>‘</a:t>
            </a:r>
            <a:r>
              <a:rPr lang="en-US" altLang="ko-KR" sz="1200" dirty="0" smtClean="0">
                <a:latin typeface="Monaco" pitchFamily="49" charset="0"/>
              </a:rPr>
              <a:t>\</a:t>
            </a:r>
            <a:r>
              <a:rPr lang="en-US" altLang="ko-KR" sz="1200" dirty="0" smtClean="0"/>
              <a:t>’ </a:t>
            </a:r>
            <a:r>
              <a:rPr lang="ko-KR" altLang="en-US" sz="1200" dirty="0" smtClean="0"/>
              <a:t>를 이용하여 </a:t>
            </a:r>
            <a:r>
              <a:rPr lang="en-US" altLang="ko-KR" sz="1200" dirty="0" smtClean="0"/>
              <a:t>Multiline</a:t>
            </a:r>
            <a:r>
              <a:rPr lang="ko-KR" altLang="en-US" sz="1200" dirty="0" smtClean="0"/>
              <a:t>으로 표현 가능하다</a:t>
            </a:r>
            <a:r>
              <a:rPr lang="en-US" altLang="ko-KR" sz="1200" dirty="0" smtClean="0"/>
              <a:t>.</a:t>
            </a:r>
          </a:p>
        </p:txBody>
      </p:sp>
      <p:sp>
        <p:nvSpPr>
          <p:cNvPr id="10" name="순서도: 처리 9"/>
          <p:cNvSpPr/>
          <p:nvPr/>
        </p:nvSpPr>
        <p:spPr>
          <a:xfrm>
            <a:off x="5024438" y="2643182"/>
            <a:ext cx="4714908" cy="642942"/>
          </a:xfrm>
          <a:prstGeom prst="flowChartProcess">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4. Examples - </a:t>
            </a:r>
            <a:r>
              <a:rPr lang="en-US" altLang="ko-KR" dirty="0" err="1" smtClean="0"/>
              <a:t>DataSet</a:t>
            </a:r>
            <a:endParaRPr lang="ko-KR" altLang="en-US" dirty="0"/>
          </a:p>
        </p:txBody>
      </p:sp>
      <p:sp>
        <p:nvSpPr>
          <p:cNvPr id="3" name="슬라이드 번호 개체 틀 2"/>
          <p:cNvSpPr>
            <a:spLocks noGrp="1"/>
          </p:cNvSpPr>
          <p:nvPr>
            <p:ph type="sldNum" sz="quarter" idx="10"/>
          </p:nvPr>
        </p:nvSpPr>
        <p:spPr/>
        <p:txBody>
          <a:bodyPr/>
          <a:lstStyle/>
          <a:p>
            <a:pPr>
              <a:defRPr/>
            </a:pPr>
            <a:fld id="{70AA8F58-68BF-4A3A-949C-7C2BD64E60B5}" type="slidenum">
              <a:rPr lang="ko-KR" altLang="en-US" smtClean="0"/>
              <a:pPr>
                <a:defRPr/>
              </a:pPr>
              <a:t>17</a:t>
            </a:fld>
            <a:endParaRPr lang="ko-KR" altLang="en-US" dirty="0"/>
          </a:p>
        </p:txBody>
      </p:sp>
      <p:sp>
        <p:nvSpPr>
          <p:cNvPr id="4" name="날짜 개체 틀 3"/>
          <p:cNvSpPr>
            <a:spLocks noGrp="1"/>
          </p:cNvSpPr>
          <p:nvPr>
            <p:ph type="dt" sz="half" idx="11"/>
          </p:nvPr>
        </p:nvSpPr>
        <p:spPr/>
        <p:txBody>
          <a:bodyPr/>
          <a:lstStyle/>
          <a:p>
            <a:pPr>
              <a:defRPr/>
            </a:pPr>
            <a:fld id="{90325D88-A078-4C7E-A1C2-019DC7B9308E}" type="datetime1">
              <a:rPr lang="ko-KR" altLang="en-US" smtClean="0"/>
              <a:pPr>
                <a:defRPr/>
              </a:pPr>
              <a:t>2009-01-15</a:t>
            </a:fld>
            <a:endParaRPr lang="ko-KR" altLang="en-US" dirty="0"/>
          </a:p>
        </p:txBody>
      </p:sp>
      <p:pic>
        <p:nvPicPr>
          <p:cNvPr id="28674" name="Picture 2"/>
          <p:cNvPicPr>
            <a:picLocks noChangeAspect="1" noChangeArrowheads="1"/>
          </p:cNvPicPr>
          <p:nvPr/>
        </p:nvPicPr>
        <p:blipFill>
          <a:blip r:embed="rId2"/>
          <a:srcRect/>
          <a:stretch>
            <a:fillRect/>
          </a:stretch>
        </p:blipFill>
        <p:spPr bwMode="auto">
          <a:xfrm>
            <a:off x="738158" y="1357298"/>
            <a:ext cx="8372475" cy="5114925"/>
          </a:xfrm>
          <a:prstGeom prst="rect">
            <a:avLst/>
          </a:prstGeom>
          <a:ln>
            <a:noFill/>
          </a:ln>
          <a:effectLst>
            <a:outerShdw blurRad="292100" dist="139700" dir="2700000" algn="tl" rotWithShape="0">
              <a:srgbClr val="333333">
                <a:alpha val="65000"/>
              </a:srgbClr>
            </a:outerShdw>
          </a:effectLst>
        </p:spPr>
      </p:pic>
      <p:sp>
        <p:nvSpPr>
          <p:cNvPr id="6" name="직사각형 5"/>
          <p:cNvSpPr/>
          <p:nvPr/>
        </p:nvSpPr>
        <p:spPr>
          <a:xfrm>
            <a:off x="738158" y="642918"/>
            <a:ext cx="8358246" cy="6429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20000"/>
              </a:lnSpc>
            </a:pPr>
            <a:r>
              <a:rPr lang="en-US" altLang="ko-KR" sz="1200" dirty="0" smtClean="0">
                <a:latin typeface="+mn-ea"/>
              </a:rPr>
              <a:t>Paging</a:t>
            </a:r>
            <a:r>
              <a:rPr lang="ko-KR" altLang="en-US" sz="1200" dirty="0" smtClean="0">
                <a:latin typeface="+mn-ea"/>
              </a:rPr>
              <a:t>을 먼저 수행해서 </a:t>
            </a:r>
            <a:r>
              <a:rPr lang="en-US" altLang="ko-KR" sz="1200" dirty="0" err="1" smtClean="0">
                <a:latin typeface="+mn-ea"/>
              </a:rPr>
              <a:t>DataSet</a:t>
            </a:r>
            <a:r>
              <a:rPr lang="en-US" altLang="ko-KR" sz="1200" dirty="0" smtClean="0">
                <a:latin typeface="+mn-ea"/>
              </a:rPr>
              <a:t> </a:t>
            </a:r>
            <a:r>
              <a:rPr lang="ko-KR" altLang="en-US" sz="1200" dirty="0" smtClean="0">
                <a:latin typeface="+mn-ea"/>
              </a:rPr>
              <a:t>얻기</a:t>
            </a:r>
            <a:r>
              <a:rPr lang="en-US" altLang="ko-KR" sz="1200" dirty="0" smtClean="0">
                <a:latin typeface="+mn-ea"/>
              </a:rPr>
              <a:t>. </a:t>
            </a:r>
          </a:p>
          <a:p>
            <a:pPr>
              <a:lnSpc>
                <a:spcPct val="120000"/>
              </a:lnSpc>
            </a:pPr>
            <a:r>
              <a:rPr lang="en-US" altLang="ko-KR" sz="1200" dirty="0" err="1" smtClean="0">
                <a:latin typeface="+mn-ea"/>
              </a:rPr>
              <a:t>firstResult</a:t>
            </a:r>
            <a:r>
              <a:rPr lang="en-US" altLang="ko-KR" sz="1200" dirty="0" smtClean="0">
                <a:latin typeface="+mn-ea"/>
              </a:rPr>
              <a:t>, </a:t>
            </a:r>
            <a:r>
              <a:rPr lang="en-US" altLang="ko-KR" sz="1200" dirty="0" err="1" smtClean="0">
                <a:latin typeface="+mn-ea"/>
              </a:rPr>
              <a:t>maxResults</a:t>
            </a:r>
            <a:r>
              <a:rPr lang="en-US" altLang="ko-KR" sz="1200" dirty="0" smtClean="0">
                <a:latin typeface="+mn-ea"/>
              </a:rPr>
              <a:t> = (0, 0)</a:t>
            </a:r>
            <a:r>
              <a:rPr lang="ko-KR" altLang="en-US" sz="1200" dirty="0" smtClean="0">
                <a:latin typeface="+mn-ea"/>
              </a:rPr>
              <a:t>이면 </a:t>
            </a:r>
            <a:r>
              <a:rPr lang="en-US" altLang="ko-KR" sz="1200" dirty="0" smtClean="0">
                <a:latin typeface="+mn-ea"/>
              </a:rPr>
              <a:t>Paging </a:t>
            </a:r>
            <a:r>
              <a:rPr lang="ko-KR" altLang="en-US" sz="1200" dirty="0" err="1" smtClean="0">
                <a:latin typeface="+mn-ea"/>
              </a:rPr>
              <a:t>안함</a:t>
            </a:r>
            <a:r>
              <a:rPr lang="en-US" altLang="ko-KR" sz="1200" dirty="0" smtClean="0">
                <a:latin typeface="+mn-ea"/>
              </a:rPr>
              <a:t>. (5, 0)</a:t>
            </a:r>
            <a:r>
              <a:rPr lang="ko-KR" altLang="en-US" sz="1200" dirty="0" smtClean="0">
                <a:latin typeface="+mn-ea"/>
              </a:rPr>
              <a:t>면 처음 </a:t>
            </a:r>
            <a:r>
              <a:rPr lang="en-US" altLang="ko-KR" sz="1200" dirty="0" smtClean="0">
                <a:latin typeface="+mn-ea"/>
              </a:rPr>
              <a:t>5</a:t>
            </a:r>
            <a:r>
              <a:rPr lang="ko-KR" altLang="en-US" sz="1200" dirty="0" smtClean="0">
                <a:latin typeface="+mn-ea"/>
              </a:rPr>
              <a:t>개의 레코드는 제외한 모든 레코드 반환</a:t>
            </a:r>
            <a:endParaRPr lang="ko-KR" altLang="en-US" sz="1200" dirty="0">
              <a:latin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4. Examples - </a:t>
            </a:r>
            <a:r>
              <a:rPr lang="en-US" altLang="ko-KR" dirty="0" err="1" smtClean="0"/>
              <a:t>DataTable</a:t>
            </a:r>
            <a:endParaRPr lang="ko-KR" altLang="en-US" dirty="0"/>
          </a:p>
        </p:txBody>
      </p:sp>
      <p:sp>
        <p:nvSpPr>
          <p:cNvPr id="3" name="슬라이드 번호 개체 틀 2"/>
          <p:cNvSpPr>
            <a:spLocks noGrp="1"/>
          </p:cNvSpPr>
          <p:nvPr>
            <p:ph type="sldNum" sz="quarter" idx="10"/>
          </p:nvPr>
        </p:nvSpPr>
        <p:spPr/>
        <p:txBody>
          <a:bodyPr/>
          <a:lstStyle/>
          <a:p>
            <a:pPr>
              <a:defRPr/>
            </a:pPr>
            <a:fld id="{70AA8F58-68BF-4A3A-949C-7C2BD64E60B5}" type="slidenum">
              <a:rPr lang="ko-KR" altLang="en-US" smtClean="0"/>
              <a:pPr>
                <a:defRPr/>
              </a:pPr>
              <a:t>18</a:t>
            </a:fld>
            <a:endParaRPr lang="ko-KR" altLang="en-US" dirty="0"/>
          </a:p>
        </p:txBody>
      </p:sp>
      <p:sp>
        <p:nvSpPr>
          <p:cNvPr id="4" name="날짜 개체 틀 3"/>
          <p:cNvSpPr>
            <a:spLocks noGrp="1"/>
          </p:cNvSpPr>
          <p:nvPr>
            <p:ph type="dt" sz="half" idx="11"/>
          </p:nvPr>
        </p:nvSpPr>
        <p:spPr/>
        <p:txBody>
          <a:bodyPr/>
          <a:lstStyle/>
          <a:p>
            <a:pPr>
              <a:defRPr/>
            </a:pPr>
            <a:fld id="{90325D88-A078-4C7E-A1C2-019DC7B9308E}" type="datetime1">
              <a:rPr lang="ko-KR" altLang="en-US" smtClean="0"/>
              <a:pPr>
                <a:defRPr/>
              </a:pPr>
              <a:t>2009-01-15</a:t>
            </a:fld>
            <a:endParaRPr lang="ko-KR" altLang="en-US" dirty="0"/>
          </a:p>
        </p:txBody>
      </p:sp>
      <p:pic>
        <p:nvPicPr>
          <p:cNvPr id="29698" name="Picture 2"/>
          <p:cNvPicPr>
            <a:picLocks noChangeAspect="1" noChangeArrowheads="1"/>
          </p:cNvPicPr>
          <p:nvPr/>
        </p:nvPicPr>
        <p:blipFill>
          <a:blip r:embed="rId2"/>
          <a:srcRect/>
          <a:stretch>
            <a:fillRect/>
          </a:stretch>
        </p:blipFill>
        <p:spPr bwMode="auto">
          <a:xfrm>
            <a:off x="666720" y="2571744"/>
            <a:ext cx="8143875" cy="1819275"/>
          </a:xfrm>
          <a:prstGeom prst="rect">
            <a:avLst/>
          </a:prstGeom>
          <a:ln>
            <a:noFill/>
          </a:ln>
          <a:effectLst>
            <a:outerShdw blurRad="292100" dist="139700" dir="2700000" algn="tl" rotWithShape="0">
              <a:srgbClr val="333333">
                <a:alpha val="65000"/>
              </a:srgbClr>
            </a:outerShdw>
          </a:effectLst>
        </p:spPr>
      </p:pic>
      <p:sp>
        <p:nvSpPr>
          <p:cNvPr id="6" name="직사각형 5"/>
          <p:cNvSpPr/>
          <p:nvPr/>
        </p:nvSpPr>
        <p:spPr>
          <a:xfrm>
            <a:off x="666720" y="857232"/>
            <a:ext cx="8358246" cy="11430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20000"/>
              </a:lnSpc>
            </a:pPr>
            <a:r>
              <a:rPr lang="en-US" altLang="ko-KR" sz="1200" dirty="0" smtClean="0">
                <a:latin typeface="+mn-ea"/>
              </a:rPr>
              <a:t>Paging</a:t>
            </a:r>
            <a:r>
              <a:rPr lang="ko-KR" altLang="en-US" sz="1200" dirty="0" smtClean="0">
                <a:latin typeface="+mn-ea"/>
              </a:rPr>
              <a:t>을 먼저 수행해서 </a:t>
            </a:r>
            <a:r>
              <a:rPr lang="en-US" altLang="ko-KR" sz="1200" dirty="0" err="1" smtClean="0">
                <a:latin typeface="+mn-ea"/>
              </a:rPr>
              <a:t>DataTable</a:t>
            </a:r>
            <a:r>
              <a:rPr lang="en-US" altLang="ko-KR" sz="1200" dirty="0" smtClean="0">
                <a:latin typeface="+mn-ea"/>
              </a:rPr>
              <a:t> </a:t>
            </a:r>
            <a:r>
              <a:rPr lang="ko-KR" altLang="en-US" sz="1200" dirty="0" smtClean="0">
                <a:latin typeface="+mn-ea"/>
              </a:rPr>
              <a:t>얻기</a:t>
            </a:r>
            <a:r>
              <a:rPr lang="en-US" altLang="ko-KR" sz="1200" dirty="0" smtClean="0">
                <a:latin typeface="+mn-ea"/>
              </a:rPr>
              <a:t>. </a:t>
            </a:r>
          </a:p>
          <a:p>
            <a:pPr>
              <a:lnSpc>
                <a:spcPct val="120000"/>
              </a:lnSpc>
            </a:pPr>
            <a:endParaRPr lang="en-US" altLang="ko-KR" sz="1200" dirty="0" smtClean="0">
              <a:latin typeface="+mn-ea"/>
            </a:endParaRPr>
          </a:p>
          <a:p>
            <a:pPr>
              <a:lnSpc>
                <a:spcPct val="120000"/>
              </a:lnSpc>
            </a:pPr>
            <a:r>
              <a:rPr lang="ko-KR" altLang="en-US" sz="1200" dirty="0" smtClean="0">
                <a:latin typeface="+mn-ea"/>
              </a:rPr>
              <a:t>일반적인 작업 </a:t>
            </a:r>
            <a:r>
              <a:rPr lang="en-US" altLang="ko-KR" sz="1200" dirty="0" smtClean="0">
                <a:latin typeface="+mn-ea"/>
              </a:rPr>
              <a:t>Pattern </a:t>
            </a:r>
            <a:r>
              <a:rPr lang="ko-KR" altLang="en-US" sz="1200" dirty="0" smtClean="0">
                <a:latin typeface="+mn-ea"/>
              </a:rPr>
              <a:t>시 </a:t>
            </a:r>
            <a:r>
              <a:rPr lang="en-US" altLang="ko-KR" sz="1200" dirty="0" smtClean="0">
                <a:latin typeface="+mn-ea"/>
              </a:rPr>
              <a:t>– </a:t>
            </a:r>
            <a:r>
              <a:rPr lang="en-US" altLang="ko-KR" sz="1200" dirty="0" err="1" smtClean="0">
                <a:latin typeface="+mn-ea"/>
              </a:rPr>
              <a:t>Releation</a:t>
            </a:r>
            <a:r>
              <a:rPr lang="en-US" altLang="ko-KR" sz="1200" dirty="0" smtClean="0">
                <a:latin typeface="+mn-ea"/>
              </a:rPr>
              <a:t> </a:t>
            </a:r>
            <a:r>
              <a:rPr lang="ko-KR" altLang="en-US" sz="1200" dirty="0" smtClean="0">
                <a:latin typeface="+mn-ea"/>
              </a:rPr>
              <a:t>정보</a:t>
            </a:r>
            <a:r>
              <a:rPr lang="en-US" altLang="ko-KR" sz="1200" dirty="0" smtClean="0">
                <a:latin typeface="+mn-ea"/>
              </a:rPr>
              <a:t>, Constraint </a:t>
            </a:r>
            <a:r>
              <a:rPr lang="ko-KR" altLang="en-US" sz="1200" dirty="0" smtClean="0">
                <a:latin typeface="+mn-ea"/>
              </a:rPr>
              <a:t>정보를 활용하지 않을 시 </a:t>
            </a:r>
            <a:r>
              <a:rPr lang="en-US" altLang="ko-KR" sz="1200" dirty="0" smtClean="0">
                <a:latin typeface="+mn-ea"/>
              </a:rPr>
              <a:t>- </a:t>
            </a:r>
            <a:r>
              <a:rPr lang="en-US" altLang="ko-KR" sz="1200" dirty="0" err="1" smtClean="0">
                <a:latin typeface="+mn-ea"/>
              </a:rPr>
              <a:t>DataSet</a:t>
            </a:r>
            <a:r>
              <a:rPr lang="en-US" altLang="ko-KR" sz="1200" dirty="0" smtClean="0">
                <a:latin typeface="+mn-ea"/>
              </a:rPr>
              <a:t> </a:t>
            </a:r>
            <a:r>
              <a:rPr lang="ko-KR" altLang="en-US" sz="1200" dirty="0" smtClean="0">
                <a:latin typeface="+mn-ea"/>
              </a:rPr>
              <a:t>을 사용하는 것보다 </a:t>
            </a:r>
            <a:r>
              <a:rPr lang="en-US" altLang="ko-KR" sz="1200" dirty="0" err="1" smtClean="0">
                <a:latin typeface="+mn-ea"/>
              </a:rPr>
              <a:t>DataTable</a:t>
            </a:r>
            <a:r>
              <a:rPr lang="ko-KR" altLang="en-US" sz="1200" dirty="0" smtClean="0">
                <a:latin typeface="+mn-ea"/>
              </a:rPr>
              <a:t>을 사용하는 것이 성능상의 잇점이 더 많음</a:t>
            </a:r>
            <a:r>
              <a:rPr lang="en-US" altLang="ko-KR" sz="1200" dirty="0" smtClean="0">
                <a:latin typeface="+mn-ea"/>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4. Examples - </a:t>
            </a:r>
            <a:r>
              <a:rPr lang="en-US" altLang="ko-KR" dirty="0" err="1" smtClean="0"/>
              <a:t>IDataReader</a:t>
            </a:r>
            <a:endParaRPr lang="ko-KR" altLang="en-US" dirty="0"/>
          </a:p>
        </p:txBody>
      </p:sp>
      <p:sp>
        <p:nvSpPr>
          <p:cNvPr id="3" name="슬라이드 번호 개체 틀 2"/>
          <p:cNvSpPr>
            <a:spLocks noGrp="1"/>
          </p:cNvSpPr>
          <p:nvPr>
            <p:ph type="sldNum" sz="quarter" idx="10"/>
          </p:nvPr>
        </p:nvSpPr>
        <p:spPr/>
        <p:txBody>
          <a:bodyPr/>
          <a:lstStyle/>
          <a:p>
            <a:pPr>
              <a:defRPr/>
            </a:pPr>
            <a:fld id="{70AA8F58-68BF-4A3A-949C-7C2BD64E60B5}" type="slidenum">
              <a:rPr lang="ko-KR" altLang="en-US" smtClean="0"/>
              <a:pPr>
                <a:defRPr/>
              </a:pPr>
              <a:t>19</a:t>
            </a:fld>
            <a:endParaRPr lang="ko-KR" altLang="en-US" dirty="0"/>
          </a:p>
        </p:txBody>
      </p:sp>
      <p:sp>
        <p:nvSpPr>
          <p:cNvPr id="4" name="날짜 개체 틀 3"/>
          <p:cNvSpPr>
            <a:spLocks noGrp="1"/>
          </p:cNvSpPr>
          <p:nvPr>
            <p:ph type="dt" sz="half" idx="11"/>
          </p:nvPr>
        </p:nvSpPr>
        <p:spPr/>
        <p:txBody>
          <a:bodyPr/>
          <a:lstStyle/>
          <a:p>
            <a:pPr>
              <a:defRPr/>
            </a:pPr>
            <a:fld id="{90325D88-A078-4C7E-A1C2-019DC7B9308E}" type="datetime1">
              <a:rPr lang="ko-KR" altLang="en-US" smtClean="0"/>
              <a:pPr>
                <a:defRPr/>
              </a:pPr>
              <a:t>2009-01-15</a:t>
            </a:fld>
            <a:endParaRPr lang="ko-KR" altLang="en-US" dirty="0"/>
          </a:p>
        </p:txBody>
      </p:sp>
      <p:pic>
        <p:nvPicPr>
          <p:cNvPr id="30722" name="Picture 2"/>
          <p:cNvPicPr>
            <a:picLocks noChangeAspect="1" noChangeArrowheads="1"/>
          </p:cNvPicPr>
          <p:nvPr/>
        </p:nvPicPr>
        <p:blipFill>
          <a:blip r:embed="rId2"/>
          <a:srcRect/>
          <a:stretch>
            <a:fillRect/>
          </a:stretch>
        </p:blipFill>
        <p:spPr bwMode="auto">
          <a:xfrm>
            <a:off x="380968" y="2500306"/>
            <a:ext cx="9058275" cy="3305175"/>
          </a:xfrm>
          <a:prstGeom prst="rect">
            <a:avLst/>
          </a:prstGeom>
          <a:ln>
            <a:noFill/>
          </a:ln>
          <a:effectLst>
            <a:outerShdw blurRad="292100" dist="139700" dir="2700000" algn="tl" rotWithShape="0">
              <a:srgbClr val="333333">
                <a:alpha val="65000"/>
              </a:srgbClr>
            </a:outerShdw>
          </a:effectLst>
        </p:spPr>
      </p:pic>
      <p:sp>
        <p:nvSpPr>
          <p:cNvPr id="6" name="직사각형 5"/>
          <p:cNvSpPr/>
          <p:nvPr/>
        </p:nvSpPr>
        <p:spPr>
          <a:xfrm>
            <a:off x="666720" y="857232"/>
            <a:ext cx="8358246" cy="150019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nSpc>
                <a:spcPct val="120000"/>
              </a:lnSpc>
            </a:pPr>
            <a:r>
              <a:rPr lang="ko-KR" altLang="en-US" sz="1200" dirty="0" smtClean="0">
                <a:latin typeface="+mn-ea"/>
              </a:rPr>
              <a:t>일반적인 </a:t>
            </a:r>
            <a:r>
              <a:rPr lang="en-US" altLang="ko-KR" sz="1200" dirty="0" err="1" smtClean="0">
                <a:latin typeface="+mn-ea"/>
              </a:rPr>
              <a:t>IDataReader</a:t>
            </a:r>
            <a:r>
              <a:rPr lang="en-US" altLang="ko-KR" sz="1200" dirty="0" smtClean="0">
                <a:latin typeface="+mn-ea"/>
              </a:rPr>
              <a:t> </a:t>
            </a:r>
            <a:r>
              <a:rPr lang="ko-KR" altLang="en-US" sz="1200" dirty="0" smtClean="0">
                <a:latin typeface="+mn-ea"/>
              </a:rPr>
              <a:t>얻기</a:t>
            </a:r>
            <a:r>
              <a:rPr lang="en-US" altLang="ko-KR" sz="1200" dirty="0" smtClean="0">
                <a:latin typeface="+mn-ea"/>
              </a:rPr>
              <a:t>.</a:t>
            </a:r>
          </a:p>
          <a:p>
            <a:pPr>
              <a:lnSpc>
                <a:spcPct val="120000"/>
              </a:lnSpc>
            </a:pPr>
            <a:endParaRPr lang="en-US" altLang="ko-KR" sz="1200" dirty="0" smtClean="0">
              <a:latin typeface="+mn-ea"/>
            </a:endParaRPr>
          </a:p>
          <a:p>
            <a:pPr>
              <a:lnSpc>
                <a:spcPct val="120000"/>
              </a:lnSpc>
            </a:pPr>
            <a:r>
              <a:rPr lang="en-US" altLang="ko-KR" sz="1200" dirty="0" err="1" smtClean="0">
                <a:latin typeface="+mn-ea"/>
              </a:rPr>
              <a:t>AdoDataReader</a:t>
            </a:r>
            <a:r>
              <a:rPr lang="ko-KR" altLang="en-US" sz="1200" dirty="0" smtClean="0">
                <a:latin typeface="+mn-ea"/>
              </a:rPr>
              <a:t>는 </a:t>
            </a:r>
            <a:r>
              <a:rPr lang="en-US" altLang="ko-KR" sz="1200" dirty="0" err="1" smtClean="0">
                <a:latin typeface="+mn-ea"/>
              </a:rPr>
              <a:t>IDataReader</a:t>
            </a:r>
            <a:r>
              <a:rPr lang="ko-KR" altLang="en-US" sz="1200" dirty="0" smtClean="0">
                <a:latin typeface="+mn-ea"/>
              </a:rPr>
              <a:t>의 </a:t>
            </a:r>
            <a:r>
              <a:rPr lang="en-US" altLang="ko-KR" sz="1200" dirty="0" smtClean="0">
                <a:latin typeface="+mn-ea"/>
              </a:rPr>
              <a:t>Wrapper class </a:t>
            </a:r>
            <a:r>
              <a:rPr lang="ko-KR" altLang="en-US" sz="1200" dirty="0" smtClean="0">
                <a:latin typeface="+mn-ea"/>
              </a:rPr>
              <a:t>이고</a:t>
            </a:r>
            <a:r>
              <a:rPr lang="en-US" altLang="ko-KR" sz="1200" dirty="0" smtClean="0">
                <a:latin typeface="+mn-ea"/>
              </a:rPr>
              <a:t>, </a:t>
            </a:r>
            <a:r>
              <a:rPr lang="ko-KR" altLang="en-US" sz="1200" dirty="0" smtClean="0">
                <a:latin typeface="+mn-ea"/>
              </a:rPr>
              <a:t>개발자가 많이 실수하는 </a:t>
            </a:r>
            <a:r>
              <a:rPr lang="ko-KR" altLang="en-US" sz="1200" dirty="0" err="1" smtClean="0">
                <a:latin typeface="+mn-ea"/>
              </a:rPr>
              <a:t>형변환</a:t>
            </a:r>
            <a:r>
              <a:rPr lang="en-US" altLang="ko-KR" sz="1200" dirty="0" smtClean="0">
                <a:latin typeface="+mn-ea"/>
              </a:rPr>
              <a:t>, </a:t>
            </a:r>
            <a:r>
              <a:rPr lang="en-US" altLang="ko-KR" sz="1200" dirty="0" err="1" smtClean="0">
                <a:latin typeface="+mn-ea"/>
              </a:rPr>
              <a:t>IsNull</a:t>
            </a:r>
            <a:r>
              <a:rPr lang="en-US" altLang="ko-KR" sz="1200" dirty="0" smtClean="0">
                <a:latin typeface="+mn-ea"/>
              </a:rPr>
              <a:t> </a:t>
            </a:r>
            <a:r>
              <a:rPr lang="ko-KR" altLang="en-US" sz="1200" dirty="0" smtClean="0">
                <a:latin typeface="+mn-ea"/>
              </a:rPr>
              <a:t>검사 등을 해준다</a:t>
            </a:r>
            <a:r>
              <a:rPr lang="en-US" altLang="ko-KR" sz="1200" dirty="0" smtClean="0">
                <a:latin typeface="+mn-ea"/>
              </a:rPr>
              <a:t>.</a:t>
            </a:r>
          </a:p>
          <a:p>
            <a:pPr>
              <a:lnSpc>
                <a:spcPct val="120000"/>
              </a:lnSpc>
            </a:pPr>
            <a:r>
              <a:rPr lang="ko-KR" altLang="en-US" sz="1200" dirty="0" smtClean="0">
                <a:latin typeface="+mn-ea"/>
              </a:rPr>
              <a:t>또한 </a:t>
            </a:r>
            <a:r>
              <a:rPr lang="en-US" altLang="ko-KR" sz="1200" dirty="0" err="1" smtClean="0">
                <a:latin typeface="+mn-ea"/>
              </a:rPr>
              <a:t>IDataReader</a:t>
            </a:r>
            <a:r>
              <a:rPr lang="ko-KR" altLang="en-US" sz="1200" dirty="0" smtClean="0">
                <a:latin typeface="+mn-ea"/>
              </a:rPr>
              <a:t>가 제공하지 않는 </a:t>
            </a:r>
            <a:r>
              <a:rPr lang="en-US" altLang="ko-KR" sz="1200" dirty="0" err="1" smtClean="0">
                <a:latin typeface="+mn-ea"/>
              </a:rPr>
              <a:t>Nullable</a:t>
            </a:r>
            <a:r>
              <a:rPr lang="en-US" altLang="ko-KR" sz="1200" dirty="0" smtClean="0">
                <a:latin typeface="+mn-ea"/>
              </a:rPr>
              <a:t> </a:t>
            </a:r>
            <a:r>
              <a:rPr lang="ko-KR" altLang="en-US" sz="1200" dirty="0" smtClean="0">
                <a:latin typeface="+mn-ea"/>
              </a:rPr>
              <a:t>형으로 변환도 제공해준다</a:t>
            </a:r>
            <a:r>
              <a:rPr lang="en-US" altLang="ko-KR" sz="1200" dirty="0" smtClean="0">
                <a:latin typeface="+mn-ea"/>
              </a:rPr>
              <a:t>. (Column </a:t>
            </a:r>
            <a:r>
              <a:rPr lang="ko-KR" altLang="en-US" sz="1200" dirty="0" smtClean="0">
                <a:latin typeface="+mn-ea"/>
              </a:rPr>
              <a:t>이 </a:t>
            </a:r>
            <a:r>
              <a:rPr lang="en-US" altLang="ko-KR" sz="1200" dirty="0" err="1" smtClean="0">
                <a:latin typeface="+mn-ea"/>
              </a:rPr>
              <a:t>nullable</a:t>
            </a:r>
            <a:r>
              <a:rPr lang="en-US" altLang="ko-KR" sz="1200" dirty="0" smtClean="0">
                <a:latin typeface="+mn-ea"/>
              </a:rPr>
              <a:t> </a:t>
            </a:r>
            <a:r>
              <a:rPr lang="ko-KR" altLang="en-US" sz="1200" dirty="0" smtClean="0">
                <a:latin typeface="+mn-ea"/>
              </a:rPr>
              <a:t>일 경우</a:t>
            </a:r>
            <a:r>
              <a:rPr lang="en-US" altLang="ko-KR" sz="1200" dirty="0" smtClean="0">
                <a:latin typeface="+mn-ea"/>
              </a:rPr>
              <a:t>, .NET</a:t>
            </a:r>
            <a:r>
              <a:rPr lang="ko-KR" altLang="en-US" sz="1200" dirty="0" smtClean="0">
                <a:latin typeface="+mn-ea"/>
              </a:rPr>
              <a:t>의 </a:t>
            </a:r>
            <a:r>
              <a:rPr lang="en-US" altLang="ko-KR" sz="1200" dirty="0" err="1" smtClean="0">
                <a:latin typeface="+mn-ea"/>
              </a:rPr>
              <a:t>Nullable</a:t>
            </a:r>
            <a:r>
              <a:rPr lang="en-US" altLang="ko-KR" sz="1200" dirty="0" smtClean="0">
                <a:latin typeface="+mn-ea"/>
              </a:rPr>
              <a:t>&lt;T&gt; </a:t>
            </a:r>
            <a:r>
              <a:rPr lang="ko-KR" altLang="en-US" sz="1200" dirty="0" smtClean="0">
                <a:latin typeface="+mn-ea"/>
              </a:rPr>
              <a:t>로 변환해 주는 것이 좋다</a:t>
            </a:r>
            <a:r>
              <a:rPr lang="en-US" altLang="ko-KR" sz="1200" dirty="0" smtClean="0">
                <a:latin typeface="+mn-ea"/>
              </a:rPr>
              <a:t>. </a:t>
            </a:r>
          </a:p>
          <a:p>
            <a:pPr>
              <a:lnSpc>
                <a:spcPct val="120000"/>
              </a:lnSpc>
            </a:pPr>
            <a:r>
              <a:rPr lang="ko-KR" altLang="en-US" sz="1200" dirty="0" smtClean="0">
                <a:latin typeface="+mn-ea"/>
              </a:rPr>
              <a:t>예 </a:t>
            </a:r>
            <a:r>
              <a:rPr lang="en-US" altLang="ko-KR" sz="1200" dirty="0" smtClean="0">
                <a:latin typeface="+mn-ea"/>
              </a:rPr>
              <a:t>: </a:t>
            </a:r>
            <a:r>
              <a:rPr lang="en-US" altLang="ko-KR" sz="1200" dirty="0" err="1" smtClean="0">
                <a:latin typeface="+mn-ea"/>
              </a:rPr>
              <a:t>DateTime</a:t>
            </a:r>
            <a:r>
              <a:rPr lang="en-US" altLang="ko-KR" sz="1200" dirty="0" smtClean="0">
                <a:latin typeface="+mn-ea"/>
              </a:rPr>
              <a:t>? </a:t>
            </a:r>
            <a:r>
              <a:rPr lang="en-US" altLang="ko-KR" sz="1200" dirty="0" err="1" smtClean="0">
                <a:latin typeface="+mn-ea"/>
              </a:rPr>
              <a:t>StartedDate</a:t>
            </a:r>
            <a:r>
              <a:rPr lang="en-US" altLang="ko-KR" sz="1200" dirty="0" smtClean="0">
                <a:latin typeface="+mn-ea"/>
              </a:rPr>
              <a:t> { get; set;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제목 1"/>
          <p:cNvSpPr>
            <a:spLocks noGrp="1"/>
          </p:cNvSpPr>
          <p:nvPr>
            <p:ph type="title"/>
          </p:nvPr>
        </p:nvSpPr>
        <p:spPr>
          <a:xfrm>
            <a:off x="696913" y="0"/>
            <a:ext cx="8358187" cy="500063"/>
          </a:xfrm>
        </p:spPr>
        <p:txBody>
          <a:bodyPr/>
          <a:lstStyle/>
          <a:p>
            <a:r>
              <a:rPr lang="en-US" altLang="ko-KR" smtClean="0"/>
              <a:t>0. </a:t>
            </a:r>
            <a:r>
              <a:rPr lang="ko-KR" altLang="en-US" smtClean="0"/>
              <a:t>문서 이력</a:t>
            </a:r>
          </a:p>
        </p:txBody>
      </p:sp>
      <p:sp>
        <p:nvSpPr>
          <p:cNvPr id="3" name="슬라이드 번호 개체 틀 2"/>
          <p:cNvSpPr>
            <a:spLocks noGrp="1"/>
          </p:cNvSpPr>
          <p:nvPr>
            <p:ph type="sldNum" sz="quarter" idx="10"/>
          </p:nvPr>
        </p:nvSpPr>
        <p:spPr/>
        <p:txBody>
          <a:bodyPr/>
          <a:lstStyle/>
          <a:p>
            <a:pPr>
              <a:defRPr/>
            </a:pPr>
            <a:fld id="{08BBE0BB-7D1B-4B61-BD18-BB448E097382}" type="slidenum">
              <a:rPr lang="ko-KR" altLang="en-US" smtClean="0"/>
              <a:pPr>
                <a:defRPr/>
              </a:pPr>
              <a:t>2</a:t>
            </a:fld>
            <a:endParaRPr lang="ko-KR" altLang="en-US" dirty="0"/>
          </a:p>
        </p:txBody>
      </p:sp>
      <p:sp>
        <p:nvSpPr>
          <p:cNvPr id="4" name="날짜 개체 틀 3"/>
          <p:cNvSpPr>
            <a:spLocks noGrp="1"/>
          </p:cNvSpPr>
          <p:nvPr>
            <p:ph type="dt" sz="quarter" idx="11"/>
          </p:nvPr>
        </p:nvSpPr>
        <p:spPr/>
        <p:txBody>
          <a:bodyPr/>
          <a:lstStyle/>
          <a:p>
            <a:pPr>
              <a:defRPr/>
            </a:pPr>
            <a:fld id="{3B110687-4DEF-49D8-8BC7-09233559D986}" type="datetime1">
              <a:rPr lang="ko-KR" altLang="en-US" smtClean="0"/>
              <a:pPr>
                <a:defRPr/>
              </a:pPr>
              <a:t>2009-01-15</a:t>
            </a:fld>
            <a:endParaRPr lang="ko-KR" altLang="en-US" dirty="0"/>
          </a:p>
        </p:txBody>
      </p:sp>
      <p:graphicFrame>
        <p:nvGraphicFramePr>
          <p:cNvPr id="5" name="Group 128"/>
          <p:cNvGraphicFramePr>
            <a:graphicFrameLocks noGrp="1"/>
          </p:cNvGraphicFramePr>
          <p:nvPr/>
        </p:nvGraphicFramePr>
        <p:xfrm>
          <a:off x="323850" y="2974975"/>
          <a:ext cx="9286941" cy="3032225"/>
        </p:xfrm>
        <a:graphic>
          <a:graphicData uri="http://schemas.openxmlformats.org/drawingml/2006/table">
            <a:tbl>
              <a:tblPr/>
              <a:tblGrid>
                <a:gridCol w="636204"/>
                <a:gridCol w="1060340"/>
                <a:gridCol w="745500"/>
                <a:gridCol w="866215"/>
                <a:gridCol w="5978682"/>
              </a:tblGrid>
              <a:tr h="215871">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r>
                        <a:rPr kumimoji="1" lang="ko-KR" altLang="en-US" sz="900" b="1" i="0" u="none" strike="noStrike" cap="none" normalizeH="0" baseline="0" dirty="0" smtClean="0">
                          <a:ln>
                            <a:noFill/>
                          </a:ln>
                          <a:solidFill>
                            <a:schemeClr val="tx1"/>
                          </a:solidFill>
                          <a:effectLst/>
                          <a:latin typeface="+mn-ea"/>
                          <a:ea typeface="+mn-ea"/>
                        </a:rPr>
                        <a:t>번호</a:t>
                      </a: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r>
                        <a:rPr kumimoji="1" lang="ko-KR" altLang="en-US" sz="900" b="1" i="0" u="none" strike="noStrike" cap="none" normalizeH="0" baseline="0" dirty="0" smtClean="0">
                          <a:ln>
                            <a:noFill/>
                          </a:ln>
                          <a:solidFill>
                            <a:schemeClr val="tx1"/>
                          </a:solidFill>
                          <a:effectLst/>
                          <a:latin typeface="+mn-ea"/>
                          <a:ea typeface="+mn-ea"/>
                        </a:rPr>
                        <a:t>변경일자</a:t>
                      </a: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r>
                        <a:rPr kumimoji="1" lang="ko-KR" altLang="en-US" sz="900" b="1" i="0" u="none" strike="noStrike" cap="none" normalizeH="0" baseline="0" dirty="0" smtClean="0">
                          <a:ln>
                            <a:noFill/>
                          </a:ln>
                          <a:solidFill>
                            <a:schemeClr val="tx1"/>
                          </a:solidFill>
                          <a:effectLst/>
                          <a:latin typeface="+mn-ea"/>
                          <a:ea typeface="+mn-ea"/>
                        </a:rPr>
                        <a:t>변경자</a:t>
                      </a: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r>
                        <a:rPr kumimoji="1" lang="ko-KR" altLang="en-US" sz="900" b="1" i="0" u="none" strike="noStrike" cap="none" normalizeH="0" baseline="0" dirty="0" smtClean="0">
                          <a:ln>
                            <a:noFill/>
                          </a:ln>
                          <a:solidFill>
                            <a:schemeClr val="tx1"/>
                          </a:solidFill>
                          <a:effectLst/>
                          <a:latin typeface="+mn-ea"/>
                          <a:ea typeface="+mn-ea"/>
                        </a:rPr>
                        <a:t>승인자</a:t>
                      </a: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r>
                        <a:rPr kumimoji="1" lang="ko-KR" altLang="en-US" sz="900" b="1" i="0" u="none" strike="noStrike" cap="none" normalizeH="0" baseline="0" dirty="0" smtClean="0">
                          <a:ln>
                            <a:noFill/>
                          </a:ln>
                          <a:solidFill>
                            <a:schemeClr val="tx1"/>
                          </a:solidFill>
                          <a:effectLst/>
                          <a:latin typeface="+mn-ea"/>
                          <a:ea typeface="+mn-ea"/>
                        </a:rPr>
                        <a:t>내용</a:t>
                      </a: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r>
              <a:tr h="216997">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r>
                        <a:rPr kumimoji="1" lang="en-US" altLang="ko-KR" sz="900" b="0" i="0" u="none" strike="noStrike" cap="none" normalizeH="0" baseline="0" dirty="0" smtClean="0">
                          <a:ln>
                            <a:noFill/>
                          </a:ln>
                          <a:solidFill>
                            <a:schemeClr val="tx1"/>
                          </a:solidFill>
                          <a:effectLst/>
                          <a:latin typeface="+mn-ea"/>
                          <a:ea typeface="+mn-ea"/>
                        </a:rPr>
                        <a:t>1.0</a:t>
                      </a: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0"/>
                        </a:spcBef>
                        <a:spcAft>
                          <a:spcPct val="0"/>
                        </a:spcAft>
                        <a:buClrTx/>
                        <a:buSzTx/>
                        <a:buFont typeface="Wingdings" pitchFamily="2" charset="2"/>
                        <a:buNone/>
                        <a:tabLst/>
                      </a:pPr>
                      <a:r>
                        <a:rPr kumimoji="1" lang="en-US" altLang="ko-KR" sz="900" b="0" i="0" u="none" strike="noStrike" cap="none" normalizeH="0" baseline="0" dirty="0" smtClean="0">
                          <a:ln>
                            <a:noFill/>
                          </a:ln>
                          <a:solidFill>
                            <a:schemeClr val="tx1"/>
                          </a:solidFill>
                          <a:effectLst/>
                          <a:latin typeface="+mn-ea"/>
                          <a:ea typeface="+mn-ea"/>
                        </a:rPr>
                        <a:t>2009.01.13</a:t>
                      </a: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en-US"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r>
                        <a:rPr kumimoji="1" lang="ko-KR" altLang="en-US" sz="900" b="0" i="0" u="none" strike="noStrike" cap="none" normalizeH="0" baseline="0" dirty="0" smtClean="0">
                          <a:ln>
                            <a:noFill/>
                          </a:ln>
                          <a:solidFill>
                            <a:schemeClr val="tx1"/>
                          </a:solidFill>
                          <a:effectLst/>
                          <a:latin typeface="+mn-ea"/>
                          <a:ea typeface="+mn-ea"/>
                        </a:rPr>
                        <a:t>최초 작성</a:t>
                      </a: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15871">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en-US"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en-US"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en-US"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endParaRPr kumimoji="1" lang="en-US"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15871">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en-US"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en-US"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en-US"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15871">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16997">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15871">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15871">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16997">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15871">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15871">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15871">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16997">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16997">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l" defTabSz="79375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900" b="0" i="0" u="none" strike="noStrike" cap="none" normalizeH="0" baseline="0" dirty="0" smtClean="0">
                        <a:ln>
                          <a:noFill/>
                        </a:ln>
                        <a:solidFill>
                          <a:schemeClr val="tx1"/>
                        </a:solidFill>
                        <a:effectLst/>
                        <a:latin typeface="+mn-ea"/>
                        <a:ea typeface="+mn-ea"/>
                      </a:endParaRPr>
                    </a:p>
                  </a:txBody>
                  <a:tcPr marL="85800" marR="85800" marT="39600" marB="39600"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bl>
          </a:graphicData>
        </a:graphic>
      </p:graphicFrame>
      <p:sp>
        <p:nvSpPr>
          <p:cNvPr id="6" name="Text Box 219"/>
          <p:cNvSpPr txBox="1">
            <a:spLocks noChangeArrowheads="1"/>
          </p:cNvSpPr>
          <p:nvPr/>
        </p:nvSpPr>
        <p:spPr bwMode="auto">
          <a:xfrm>
            <a:off x="238125" y="2571750"/>
            <a:ext cx="1406525" cy="358775"/>
          </a:xfrm>
          <a:prstGeom prst="rect">
            <a:avLst/>
          </a:prstGeom>
          <a:noFill/>
          <a:ln w="9525">
            <a:noFill/>
            <a:miter lim="800000"/>
            <a:headEnd/>
            <a:tailEnd/>
          </a:ln>
        </p:spPr>
        <p:txBody>
          <a:bodyPr lIns="78102" tIns="40613" rIns="78102" bIns="40613">
            <a:spAutoFit/>
          </a:bodyPr>
          <a:lstStyle/>
          <a:p>
            <a:pPr algn="ctr" defTabSz="793750">
              <a:buFontTx/>
              <a:buBlip>
                <a:blip r:embed="rId2"/>
              </a:buBlip>
              <a:defRPr/>
            </a:pPr>
            <a:r>
              <a:rPr lang="ko-KR" altLang="en-US" dirty="0">
                <a:latin typeface="+mj-ea"/>
                <a:ea typeface="+mj-ea"/>
              </a:rPr>
              <a:t> 문서 이력</a:t>
            </a:r>
          </a:p>
        </p:txBody>
      </p:sp>
      <p:graphicFrame>
        <p:nvGraphicFramePr>
          <p:cNvPr id="7" name="Group 129"/>
          <p:cNvGraphicFramePr>
            <a:graphicFrameLocks noGrp="1"/>
          </p:cNvGraphicFramePr>
          <p:nvPr/>
        </p:nvGraphicFramePr>
        <p:xfrm>
          <a:off x="309563" y="1198563"/>
          <a:ext cx="9286939" cy="1230000"/>
        </p:xfrm>
        <a:graphic>
          <a:graphicData uri="http://schemas.openxmlformats.org/drawingml/2006/table">
            <a:tbl>
              <a:tblPr/>
              <a:tblGrid>
                <a:gridCol w="1579089"/>
                <a:gridCol w="2862916"/>
                <a:gridCol w="1530151"/>
                <a:gridCol w="3314783"/>
              </a:tblGrid>
              <a:tr h="245507">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1000" b="1" i="0" u="none" strike="noStrike" cap="none" normalizeH="0" baseline="0" dirty="0" smtClean="0">
                          <a:ln>
                            <a:noFill/>
                          </a:ln>
                          <a:solidFill>
                            <a:schemeClr val="tx1"/>
                          </a:solidFill>
                          <a:effectLst/>
                          <a:latin typeface="+mn-ea"/>
                          <a:ea typeface="+mn-ea"/>
                        </a:rPr>
                        <a:t>프로젝트 명</a:t>
                      </a: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1000" b="1" i="0" u="none" strike="noStrike" cap="none" normalizeH="0" baseline="0" dirty="0" smtClean="0">
                          <a:ln>
                            <a:noFill/>
                          </a:ln>
                          <a:solidFill>
                            <a:schemeClr val="tx1"/>
                          </a:solidFill>
                          <a:effectLst/>
                          <a:latin typeface="+mn-ea"/>
                          <a:ea typeface="+mn-ea"/>
                        </a:rPr>
                        <a:t>RCL.NET v 3.x</a:t>
                      </a: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1000" b="1" i="0" u="none" strike="noStrike" cap="none" normalizeH="0" baseline="0" dirty="0" err="1" smtClean="0">
                          <a:ln>
                            <a:noFill/>
                          </a:ln>
                          <a:solidFill>
                            <a:schemeClr val="tx1"/>
                          </a:solidFill>
                          <a:effectLst/>
                          <a:latin typeface="+mn-ea"/>
                          <a:ea typeface="+mn-ea"/>
                        </a:rPr>
                        <a:t>고객사</a:t>
                      </a:r>
                      <a:endParaRPr kumimoji="1" lang="ko-KR" altLang="en-US" sz="1000" b="1" i="0" u="none" strike="noStrike" cap="none" normalizeH="0" baseline="0" dirty="0" smtClean="0">
                        <a:ln>
                          <a:noFill/>
                        </a:ln>
                        <a:solidFill>
                          <a:schemeClr val="tx1"/>
                        </a:solidFill>
                        <a:effectLst/>
                        <a:latin typeface="+mn-ea"/>
                        <a:ea typeface="+mn-ea"/>
                      </a:endParaRP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1000" b="0" i="0" u="none" strike="noStrike" cap="none" normalizeH="0" baseline="0" dirty="0" err="1" smtClean="0">
                          <a:ln>
                            <a:noFill/>
                          </a:ln>
                          <a:solidFill>
                            <a:schemeClr val="tx1"/>
                          </a:solidFill>
                          <a:effectLst/>
                          <a:latin typeface="+mn-ea"/>
                          <a:ea typeface="+mn-ea"/>
                        </a:rPr>
                        <a:t>리얼웹</a:t>
                      </a:r>
                      <a:endParaRPr kumimoji="1" lang="ko-KR" altLang="en-US" sz="1000" b="0" i="0" u="none" strike="noStrike" cap="none" normalizeH="0" baseline="0" dirty="0" smtClean="0">
                        <a:ln>
                          <a:noFill/>
                        </a:ln>
                        <a:solidFill>
                          <a:schemeClr val="tx1"/>
                        </a:solidFill>
                        <a:effectLst/>
                        <a:latin typeface="+mn-ea"/>
                        <a:ea typeface="+mn-ea"/>
                      </a:endParaRP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45507">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1000" b="1" i="0" u="none" strike="noStrike" cap="none" normalizeH="0" baseline="0" dirty="0" smtClean="0">
                          <a:ln>
                            <a:noFill/>
                          </a:ln>
                          <a:solidFill>
                            <a:schemeClr val="tx1"/>
                          </a:solidFill>
                          <a:effectLst/>
                          <a:latin typeface="+mn-ea"/>
                          <a:ea typeface="+mn-ea"/>
                        </a:rPr>
                        <a:t>문서 제목</a:t>
                      </a: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000" b="1" i="0" u="none" strike="noStrike" cap="none" normalizeH="0" baseline="0" dirty="0" err="1" smtClean="0">
                          <a:ln>
                            <a:noFill/>
                          </a:ln>
                          <a:solidFill>
                            <a:schemeClr val="tx1"/>
                          </a:solidFill>
                          <a:effectLst/>
                          <a:latin typeface="+mn-ea"/>
                          <a:ea typeface="+mn-ea"/>
                        </a:rPr>
                        <a:t>RCL.Data</a:t>
                      </a:r>
                      <a:r>
                        <a:rPr kumimoji="1" lang="en-US" altLang="ko-KR" sz="1000" b="1" i="0" u="none" strike="noStrike" cap="none" normalizeH="0" baseline="0" dirty="0" smtClean="0">
                          <a:ln>
                            <a:noFill/>
                          </a:ln>
                          <a:solidFill>
                            <a:schemeClr val="tx1"/>
                          </a:solidFill>
                          <a:effectLst/>
                          <a:latin typeface="+mn-ea"/>
                          <a:ea typeface="+mn-ea"/>
                        </a:rPr>
                        <a:t> Repository Pattern</a:t>
                      </a:r>
                      <a:endParaRPr kumimoji="1" lang="ko-KR" altLang="ko-KR" sz="1000" b="1" i="0" u="none" strike="noStrike" cap="none" normalizeH="0" baseline="0" dirty="0" smtClean="0">
                        <a:ln>
                          <a:noFill/>
                        </a:ln>
                        <a:solidFill>
                          <a:schemeClr val="tx1"/>
                        </a:solidFill>
                        <a:effectLst/>
                        <a:latin typeface="+mn-ea"/>
                        <a:ea typeface="+mn-ea"/>
                      </a:endParaRP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ko-KR" altLang="en-US" sz="1000" b="1" i="0" u="none" strike="noStrike" cap="none" normalizeH="0" baseline="0" dirty="0" smtClean="0">
                          <a:ln>
                            <a:noFill/>
                          </a:ln>
                          <a:solidFill>
                            <a:schemeClr val="tx1"/>
                          </a:solidFill>
                          <a:effectLst/>
                          <a:latin typeface="+mn-ea"/>
                          <a:ea typeface="+mn-ea"/>
                        </a:rPr>
                        <a:t>작성자</a:t>
                      </a: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ko-KR" altLang="en-US" sz="1000" b="0" i="0" u="none" strike="noStrike" cap="none" normalizeH="0" baseline="0" dirty="0" smtClean="0">
                          <a:ln>
                            <a:noFill/>
                          </a:ln>
                          <a:solidFill>
                            <a:schemeClr val="tx1"/>
                          </a:solidFill>
                          <a:effectLst/>
                          <a:latin typeface="+mn-ea"/>
                          <a:ea typeface="+mn-ea"/>
                        </a:rPr>
                        <a:t>배성혁</a:t>
                      </a: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45507">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1000" b="1" i="0" u="none" strike="noStrike" cap="none" normalizeH="0" baseline="0" dirty="0" smtClean="0">
                          <a:ln>
                            <a:noFill/>
                          </a:ln>
                          <a:solidFill>
                            <a:schemeClr val="tx1"/>
                          </a:solidFill>
                          <a:effectLst/>
                          <a:latin typeface="+mn-ea"/>
                          <a:ea typeface="+mn-ea"/>
                        </a:rPr>
                        <a:t>작성일자</a:t>
                      </a: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1000" b="0" i="0" u="none" strike="noStrike" cap="none" normalizeH="0" baseline="0" dirty="0" smtClean="0">
                          <a:ln>
                            <a:noFill/>
                          </a:ln>
                          <a:solidFill>
                            <a:schemeClr val="tx1"/>
                          </a:solidFill>
                          <a:effectLst/>
                          <a:latin typeface="+mn-ea"/>
                          <a:ea typeface="+mn-ea"/>
                        </a:rPr>
                        <a:t>2009.01.13</a:t>
                      </a: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1000" b="1" i="0" u="none" strike="noStrike" cap="none" normalizeH="0" baseline="0" dirty="0" smtClean="0">
                          <a:ln>
                            <a:noFill/>
                          </a:ln>
                          <a:solidFill>
                            <a:schemeClr val="tx1"/>
                          </a:solidFill>
                          <a:effectLst/>
                          <a:latin typeface="+mn-ea"/>
                          <a:ea typeface="+mn-ea"/>
                        </a:rPr>
                        <a:t>버전</a:t>
                      </a: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1000" b="0" i="0" u="none" strike="noStrike" cap="none" normalizeH="0" baseline="0" dirty="0" smtClean="0">
                          <a:ln>
                            <a:noFill/>
                          </a:ln>
                          <a:solidFill>
                            <a:schemeClr val="tx1"/>
                          </a:solidFill>
                          <a:effectLst/>
                          <a:latin typeface="+mn-ea"/>
                          <a:ea typeface="+mn-ea"/>
                        </a:rPr>
                        <a:t>1.0</a:t>
                      </a: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45507">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1000" b="1" i="0" u="none" strike="noStrike" cap="none" normalizeH="0" baseline="0" dirty="0" smtClean="0">
                          <a:ln>
                            <a:noFill/>
                          </a:ln>
                          <a:solidFill>
                            <a:schemeClr val="tx1"/>
                          </a:solidFill>
                          <a:effectLst/>
                          <a:latin typeface="+mn-ea"/>
                          <a:ea typeface="+mn-ea"/>
                        </a:rPr>
                        <a:t>단계</a:t>
                      </a: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1000" b="0" i="0" u="none" strike="noStrike" cap="none" normalizeH="0" baseline="0" dirty="0" smtClean="0">
                          <a:ln>
                            <a:noFill/>
                          </a:ln>
                          <a:solidFill>
                            <a:schemeClr val="tx1"/>
                          </a:solidFill>
                          <a:effectLst/>
                          <a:latin typeface="+mn-ea"/>
                          <a:ea typeface="+mn-ea"/>
                        </a:rPr>
                        <a:t>배포</a:t>
                      </a: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1000" b="1" i="0" u="none" strike="noStrike" cap="none" normalizeH="0" baseline="0" dirty="0" smtClean="0">
                          <a:ln>
                            <a:noFill/>
                          </a:ln>
                          <a:solidFill>
                            <a:schemeClr val="tx1"/>
                          </a:solidFill>
                          <a:effectLst/>
                          <a:latin typeface="+mn-ea"/>
                          <a:ea typeface="+mn-ea"/>
                        </a:rPr>
                        <a:t>기타</a:t>
                      </a: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1000" b="0" i="0" u="none" strike="noStrike" cap="none" normalizeH="0" baseline="0" dirty="0" smtClean="0">
                        <a:ln>
                          <a:noFill/>
                        </a:ln>
                        <a:solidFill>
                          <a:schemeClr val="tx1"/>
                        </a:solidFill>
                        <a:effectLst/>
                        <a:latin typeface="+mn-ea"/>
                        <a:ea typeface="+mn-ea"/>
                      </a:endParaRP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245507">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1000" b="1" i="0" u="none" strike="noStrike" cap="none" normalizeH="0" baseline="0" dirty="0" smtClean="0">
                        <a:ln>
                          <a:noFill/>
                        </a:ln>
                        <a:solidFill>
                          <a:schemeClr val="tx1"/>
                        </a:solidFill>
                        <a:effectLst/>
                        <a:latin typeface="+mn-ea"/>
                        <a:ea typeface="+mn-ea"/>
                      </a:endParaRP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1000" b="0" i="0" u="none" strike="noStrike" cap="none" normalizeH="0" baseline="0" dirty="0" smtClean="0">
                        <a:ln>
                          <a:noFill/>
                        </a:ln>
                        <a:solidFill>
                          <a:schemeClr val="tx1"/>
                        </a:solidFill>
                        <a:effectLst/>
                        <a:latin typeface="+mn-ea"/>
                        <a:ea typeface="+mn-ea"/>
                      </a:endParaRP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1000" b="1" i="0" u="none" strike="noStrike" cap="none" normalizeH="0" baseline="0" dirty="0" smtClean="0">
                        <a:ln>
                          <a:noFill/>
                        </a:ln>
                        <a:solidFill>
                          <a:schemeClr val="tx1"/>
                        </a:solidFill>
                        <a:effectLst/>
                        <a:latin typeface="+mn-ea"/>
                        <a:ea typeface="+mn-ea"/>
                      </a:endParaRP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bg1">
                        <a:lumMod val="85000"/>
                        <a:alpha val="50000"/>
                      </a:schemeClr>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1000" b="0" i="0" u="none" strike="noStrike" cap="none" normalizeH="0" baseline="0" dirty="0" smtClean="0">
                        <a:ln>
                          <a:noFill/>
                        </a:ln>
                        <a:solidFill>
                          <a:schemeClr val="tx1"/>
                        </a:solidFill>
                        <a:effectLst/>
                        <a:latin typeface="+mn-ea"/>
                        <a:ea typeface="+mn-ea"/>
                      </a:endParaRPr>
                    </a:p>
                  </a:txBody>
                  <a:tcPr marL="97500" marR="97500" marT="46800" marB="46800"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bl>
          </a:graphicData>
        </a:graphic>
      </p:graphicFrame>
      <p:sp>
        <p:nvSpPr>
          <p:cNvPr id="8" name="Text Box 295"/>
          <p:cNvSpPr txBox="1">
            <a:spLocks noChangeArrowheads="1"/>
          </p:cNvSpPr>
          <p:nvPr/>
        </p:nvSpPr>
        <p:spPr bwMode="auto">
          <a:xfrm>
            <a:off x="238125" y="784225"/>
            <a:ext cx="1500188" cy="358775"/>
          </a:xfrm>
          <a:prstGeom prst="rect">
            <a:avLst/>
          </a:prstGeom>
          <a:noFill/>
          <a:ln w="9525">
            <a:noFill/>
            <a:miter lim="800000"/>
            <a:headEnd/>
            <a:tailEnd/>
          </a:ln>
        </p:spPr>
        <p:txBody>
          <a:bodyPr lIns="78102" tIns="40613" rIns="78102" bIns="40613">
            <a:spAutoFit/>
          </a:bodyPr>
          <a:lstStyle/>
          <a:p>
            <a:pPr algn="ctr" defTabSz="793750">
              <a:buFontTx/>
              <a:buBlip>
                <a:blip r:embed="rId2"/>
              </a:buBlip>
              <a:defRPr/>
            </a:pPr>
            <a:r>
              <a:rPr lang="ko-KR" altLang="en-US" dirty="0">
                <a:latin typeface="+mj-ea"/>
                <a:ea typeface="+mj-ea"/>
              </a:rPr>
              <a:t> 문서 요약</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4. Examples – Fluent</a:t>
            </a:r>
            <a:endParaRPr lang="ko-KR" altLang="en-US" dirty="0"/>
          </a:p>
        </p:txBody>
      </p:sp>
      <p:sp>
        <p:nvSpPr>
          <p:cNvPr id="3" name="슬라이드 번호 개체 틀 2"/>
          <p:cNvSpPr>
            <a:spLocks noGrp="1"/>
          </p:cNvSpPr>
          <p:nvPr>
            <p:ph type="sldNum" sz="quarter" idx="10"/>
          </p:nvPr>
        </p:nvSpPr>
        <p:spPr/>
        <p:txBody>
          <a:bodyPr/>
          <a:lstStyle/>
          <a:p>
            <a:pPr>
              <a:defRPr/>
            </a:pPr>
            <a:fld id="{70AA8F58-68BF-4A3A-949C-7C2BD64E60B5}" type="slidenum">
              <a:rPr lang="ko-KR" altLang="en-US" smtClean="0"/>
              <a:pPr>
                <a:defRPr/>
              </a:pPr>
              <a:t>20</a:t>
            </a:fld>
            <a:endParaRPr lang="ko-KR" altLang="en-US" dirty="0"/>
          </a:p>
        </p:txBody>
      </p:sp>
      <p:sp>
        <p:nvSpPr>
          <p:cNvPr id="4" name="날짜 개체 틀 3"/>
          <p:cNvSpPr>
            <a:spLocks noGrp="1"/>
          </p:cNvSpPr>
          <p:nvPr>
            <p:ph type="dt" sz="half" idx="11"/>
          </p:nvPr>
        </p:nvSpPr>
        <p:spPr/>
        <p:txBody>
          <a:bodyPr/>
          <a:lstStyle/>
          <a:p>
            <a:pPr>
              <a:defRPr/>
            </a:pPr>
            <a:fld id="{90325D88-A078-4C7E-A1C2-019DC7B9308E}" type="datetime1">
              <a:rPr lang="ko-KR" altLang="en-US" smtClean="0"/>
              <a:pPr>
                <a:defRPr/>
              </a:pPr>
              <a:t>2009-01-15</a:t>
            </a:fld>
            <a:endParaRPr lang="ko-KR" altLang="en-US" dirty="0"/>
          </a:p>
        </p:txBody>
      </p:sp>
      <p:pic>
        <p:nvPicPr>
          <p:cNvPr id="31746" name="Picture 2"/>
          <p:cNvPicPr>
            <a:picLocks noChangeAspect="1" noChangeArrowheads="1"/>
          </p:cNvPicPr>
          <p:nvPr/>
        </p:nvPicPr>
        <p:blipFill>
          <a:blip r:embed="rId2"/>
          <a:srcRect/>
          <a:stretch>
            <a:fillRect/>
          </a:stretch>
        </p:blipFill>
        <p:spPr bwMode="auto">
          <a:xfrm>
            <a:off x="738158" y="3000372"/>
            <a:ext cx="7905750" cy="2276475"/>
          </a:xfrm>
          <a:prstGeom prst="rect">
            <a:avLst/>
          </a:prstGeom>
          <a:ln>
            <a:noFill/>
          </a:ln>
          <a:effectLst>
            <a:outerShdw blurRad="292100" dist="139700" dir="2700000" algn="tl" rotWithShape="0">
              <a:srgbClr val="333333">
                <a:alpha val="65000"/>
              </a:srgbClr>
            </a:outerShdw>
          </a:effectLst>
        </p:spPr>
      </p:pic>
      <p:sp>
        <p:nvSpPr>
          <p:cNvPr id="6" name="직사각형 5"/>
          <p:cNvSpPr/>
          <p:nvPr/>
        </p:nvSpPr>
        <p:spPr>
          <a:xfrm>
            <a:off x="666720" y="857232"/>
            <a:ext cx="8358246" cy="19288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20000"/>
              </a:lnSpc>
            </a:pPr>
            <a:r>
              <a:rPr lang="en-US" altLang="ko-KR" sz="1200" dirty="0" err="1" smtClean="0">
                <a:latin typeface="+mn-ea"/>
              </a:rPr>
              <a:t>ResultSet</a:t>
            </a:r>
            <a:r>
              <a:rPr lang="ko-KR" altLang="en-US" sz="1200" dirty="0" smtClean="0">
                <a:latin typeface="+mn-ea"/>
              </a:rPr>
              <a:t>을 얻는 </a:t>
            </a:r>
            <a:r>
              <a:rPr lang="en-US" altLang="ko-KR" sz="1200" dirty="0" smtClean="0">
                <a:latin typeface="+mn-ea"/>
              </a:rPr>
              <a:t>Query </a:t>
            </a:r>
            <a:r>
              <a:rPr lang="ko-KR" altLang="en-US" sz="1200" dirty="0" smtClean="0">
                <a:latin typeface="+mn-ea"/>
              </a:rPr>
              <a:t>문으로 </a:t>
            </a:r>
            <a:r>
              <a:rPr lang="en-US" altLang="ko-KR" sz="1200" dirty="0" smtClean="0">
                <a:latin typeface="+mn-ea"/>
              </a:rPr>
              <a:t>Paging</a:t>
            </a:r>
            <a:r>
              <a:rPr lang="ko-KR" altLang="en-US" sz="1200" dirty="0" smtClean="0">
                <a:latin typeface="+mn-ea"/>
              </a:rPr>
              <a:t> 된 </a:t>
            </a:r>
            <a:r>
              <a:rPr lang="en-US" altLang="ko-KR" sz="1200" dirty="0" smtClean="0">
                <a:latin typeface="+mn-ea"/>
              </a:rPr>
              <a:t>Persistent Object</a:t>
            </a:r>
            <a:r>
              <a:rPr lang="ko-KR" altLang="en-US" sz="1200" dirty="0" smtClean="0">
                <a:latin typeface="+mn-ea"/>
              </a:rPr>
              <a:t>의 컬렉션을 얻는다</a:t>
            </a:r>
            <a:r>
              <a:rPr lang="en-US" altLang="ko-KR" sz="1200" dirty="0" smtClean="0">
                <a:latin typeface="+mn-ea"/>
              </a:rPr>
              <a:t>.</a:t>
            </a:r>
          </a:p>
          <a:p>
            <a:pPr>
              <a:lnSpc>
                <a:spcPct val="120000"/>
              </a:lnSpc>
            </a:pPr>
            <a:endParaRPr lang="en-US" altLang="ko-KR" sz="1200" dirty="0" smtClean="0">
              <a:latin typeface="+mn-ea"/>
            </a:endParaRPr>
          </a:p>
          <a:p>
            <a:pPr>
              <a:lnSpc>
                <a:spcPct val="120000"/>
              </a:lnSpc>
            </a:pPr>
            <a:r>
              <a:rPr lang="en-US" altLang="ko-KR" sz="1200" dirty="0" smtClean="0">
                <a:latin typeface="+mn-ea"/>
              </a:rPr>
              <a:t>Paging</a:t>
            </a:r>
            <a:r>
              <a:rPr lang="ko-KR" altLang="en-US" sz="1200" dirty="0" smtClean="0">
                <a:latin typeface="+mn-ea"/>
              </a:rPr>
              <a:t>을 하기 위해 </a:t>
            </a:r>
            <a:endParaRPr lang="en-US" altLang="ko-KR" sz="1200" dirty="0" smtClean="0">
              <a:latin typeface="+mn-ea"/>
            </a:endParaRPr>
          </a:p>
          <a:p>
            <a:pPr marL="228600" indent="-228600">
              <a:lnSpc>
                <a:spcPct val="120000"/>
              </a:lnSpc>
              <a:buAutoNum type="arabicPeriod"/>
            </a:pPr>
            <a:r>
              <a:rPr lang="en-US" altLang="ko-KR" sz="1200" dirty="0" smtClean="0">
                <a:latin typeface="+mn-ea"/>
              </a:rPr>
              <a:t>Query</a:t>
            </a:r>
            <a:r>
              <a:rPr lang="ko-KR" altLang="en-US" sz="1200" dirty="0" smtClean="0">
                <a:latin typeface="+mn-ea"/>
              </a:rPr>
              <a:t>문을 수행해서</a:t>
            </a:r>
            <a:r>
              <a:rPr lang="en-US" altLang="ko-KR" sz="1200" dirty="0" smtClean="0">
                <a:latin typeface="+mn-ea"/>
              </a:rPr>
              <a:t>, </a:t>
            </a:r>
            <a:r>
              <a:rPr lang="en-US" altLang="ko-KR" sz="1200" dirty="0" err="1" smtClean="0">
                <a:latin typeface="+mn-ea"/>
              </a:rPr>
              <a:t>IDataReader</a:t>
            </a:r>
            <a:r>
              <a:rPr lang="ko-KR" altLang="en-US" sz="1200" dirty="0" smtClean="0">
                <a:latin typeface="+mn-ea"/>
              </a:rPr>
              <a:t>로부터 </a:t>
            </a:r>
            <a:r>
              <a:rPr lang="en-US" altLang="ko-KR" sz="1200" dirty="0" smtClean="0">
                <a:latin typeface="+mn-ea"/>
              </a:rPr>
              <a:t>Record </a:t>
            </a:r>
            <a:r>
              <a:rPr lang="ko-KR" altLang="en-US" sz="1200" dirty="0" smtClean="0">
                <a:latin typeface="+mn-ea"/>
              </a:rPr>
              <a:t>개수를 얻고</a:t>
            </a:r>
            <a:r>
              <a:rPr lang="en-US" altLang="ko-KR" sz="1200" dirty="0" smtClean="0">
                <a:latin typeface="+mn-ea"/>
              </a:rPr>
              <a:t>, </a:t>
            </a:r>
          </a:p>
          <a:p>
            <a:pPr marL="228600" indent="-228600">
              <a:lnSpc>
                <a:spcPct val="120000"/>
              </a:lnSpc>
              <a:buAutoNum type="arabicPeriod"/>
            </a:pPr>
            <a:r>
              <a:rPr lang="en-US" altLang="ko-KR" sz="1200" dirty="0" smtClean="0">
                <a:latin typeface="+mn-ea"/>
              </a:rPr>
              <a:t>Query</a:t>
            </a:r>
            <a:r>
              <a:rPr lang="ko-KR" altLang="en-US" sz="1200" dirty="0" smtClean="0">
                <a:latin typeface="+mn-ea"/>
              </a:rPr>
              <a:t>문을 수행해서</a:t>
            </a:r>
            <a:r>
              <a:rPr lang="en-US" altLang="ko-KR" sz="1200" dirty="0" smtClean="0">
                <a:latin typeface="+mn-ea"/>
              </a:rPr>
              <a:t>, </a:t>
            </a:r>
            <a:r>
              <a:rPr lang="en-US" altLang="ko-KR" sz="1200" dirty="0" err="1" smtClean="0">
                <a:latin typeface="+mn-ea"/>
              </a:rPr>
              <a:t>IDataReader</a:t>
            </a:r>
            <a:r>
              <a:rPr lang="ko-KR" altLang="en-US" sz="1200" dirty="0" smtClean="0">
                <a:latin typeface="+mn-ea"/>
              </a:rPr>
              <a:t>로 </a:t>
            </a:r>
            <a:r>
              <a:rPr lang="ko-KR" altLang="en-US" sz="1200" dirty="0" err="1" smtClean="0">
                <a:latin typeface="+mn-ea"/>
              </a:rPr>
              <a:t>부터</a:t>
            </a:r>
            <a:r>
              <a:rPr lang="ko-KR" altLang="en-US" sz="1200" dirty="0" smtClean="0">
                <a:latin typeface="+mn-ea"/>
              </a:rPr>
              <a:t> </a:t>
            </a:r>
            <a:r>
              <a:rPr lang="en-US" altLang="ko-KR" sz="1200" dirty="0" smtClean="0">
                <a:latin typeface="+mn-ea"/>
              </a:rPr>
              <a:t>Paging</a:t>
            </a:r>
            <a:r>
              <a:rPr lang="ko-KR" altLang="en-US" sz="1200" dirty="0" smtClean="0">
                <a:latin typeface="+mn-ea"/>
              </a:rPr>
              <a:t>되는 </a:t>
            </a:r>
            <a:r>
              <a:rPr lang="en-US" altLang="ko-KR" sz="1200" dirty="0" smtClean="0">
                <a:latin typeface="+mn-ea"/>
              </a:rPr>
              <a:t>Record </a:t>
            </a:r>
            <a:r>
              <a:rPr lang="ko-KR" altLang="en-US" sz="1200" dirty="0" smtClean="0">
                <a:latin typeface="+mn-ea"/>
              </a:rPr>
              <a:t>들만 </a:t>
            </a:r>
            <a:r>
              <a:rPr lang="en-US" altLang="ko-KR" sz="1200" dirty="0" smtClean="0">
                <a:latin typeface="+mn-ea"/>
              </a:rPr>
              <a:t>Persistent Object</a:t>
            </a:r>
            <a:r>
              <a:rPr lang="ko-KR" altLang="en-US" sz="1200" dirty="0" smtClean="0">
                <a:latin typeface="+mn-ea"/>
              </a:rPr>
              <a:t>로 </a:t>
            </a:r>
            <a:r>
              <a:rPr lang="ko-KR" altLang="en-US" sz="1200" dirty="0" err="1" smtClean="0">
                <a:latin typeface="+mn-ea"/>
              </a:rPr>
              <a:t>빌드한다</a:t>
            </a:r>
            <a:r>
              <a:rPr lang="en-US" altLang="ko-KR" sz="1200" dirty="0" smtClean="0">
                <a:latin typeface="+mn-ea"/>
              </a:rPr>
              <a:t>.</a:t>
            </a:r>
          </a:p>
          <a:p>
            <a:pPr marL="228600" indent="-228600">
              <a:lnSpc>
                <a:spcPct val="120000"/>
              </a:lnSpc>
            </a:pPr>
            <a:endParaRPr lang="en-US" altLang="ko-KR" sz="1200" dirty="0" smtClean="0">
              <a:latin typeface="+mn-ea"/>
            </a:endParaRPr>
          </a:p>
          <a:p>
            <a:pPr marL="228600" indent="-228600">
              <a:lnSpc>
                <a:spcPct val="120000"/>
              </a:lnSpc>
            </a:pPr>
            <a:r>
              <a:rPr lang="ko-KR" altLang="en-US" sz="1200" dirty="0" smtClean="0">
                <a:latin typeface="+mn-ea"/>
              </a:rPr>
              <a:t>장점은 하나의 </a:t>
            </a:r>
            <a:r>
              <a:rPr lang="en-US" altLang="ko-KR" sz="1200" dirty="0" smtClean="0">
                <a:latin typeface="+mn-ea"/>
              </a:rPr>
              <a:t>Query</a:t>
            </a:r>
            <a:r>
              <a:rPr lang="ko-KR" altLang="en-US" sz="1200" dirty="0" smtClean="0">
                <a:latin typeface="+mn-ea"/>
              </a:rPr>
              <a:t>문으로 </a:t>
            </a:r>
            <a:r>
              <a:rPr lang="en-US" altLang="ko-KR" sz="1200" dirty="0" smtClean="0">
                <a:latin typeface="+mn-ea"/>
              </a:rPr>
              <a:t>Paging</a:t>
            </a:r>
            <a:r>
              <a:rPr lang="ko-KR" altLang="en-US" sz="1200" dirty="0" smtClean="0">
                <a:latin typeface="+mn-ea"/>
              </a:rPr>
              <a:t>이 가능하므로</a:t>
            </a:r>
            <a:r>
              <a:rPr lang="en-US" altLang="ko-KR" sz="1200" dirty="0" smtClean="0">
                <a:latin typeface="+mn-ea"/>
              </a:rPr>
              <a:t>, </a:t>
            </a:r>
            <a:r>
              <a:rPr lang="ko-KR" altLang="en-US" sz="1200" dirty="0" smtClean="0">
                <a:latin typeface="+mn-ea"/>
              </a:rPr>
              <a:t>단순 </a:t>
            </a:r>
            <a:r>
              <a:rPr lang="en-US" altLang="ko-KR" sz="1200" dirty="0" err="1" smtClean="0">
                <a:latin typeface="+mn-ea"/>
              </a:rPr>
              <a:t>DataSet</a:t>
            </a:r>
            <a:r>
              <a:rPr lang="en-US" altLang="ko-KR" sz="1200" dirty="0" smtClean="0">
                <a:latin typeface="+mn-ea"/>
              </a:rPr>
              <a:t> Paging </a:t>
            </a:r>
            <a:r>
              <a:rPr lang="ko-KR" altLang="en-US" sz="1200" dirty="0" smtClean="0">
                <a:latin typeface="+mn-ea"/>
              </a:rPr>
              <a:t>기능보다 성능이 좋다</a:t>
            </a:r>
            <a:r>
              <a:rPr lang="en-US" altLang="ko-KR" sz="1200" dirty="0" smtClean="0">
                <a:latin typeface="+mn-ea"/>
              </a:rPr>
              <a:t>. </a:t>
            </a:r>
          </a:p>
          <a:p>
            <a:pPr marL="228600" indent="-228600">
              <a:lnSpc>
                <a:spcPct val="120000"/>
              </a:lnSpc>
            </a:pPr>
            <a:r>
              <a:rPr lang="ko-KR" altLang="en-US" sz="1200" dirty="0" smtClean="0">
                <a:latin typeface="+mn-ea"/>
              </a:rPr>
              <a:t>단점은 </a:t>
            </a:r>
            <a:r>
              <a:rPr lang="en-US" altLang="ko-KR" sz="1200" dirty="0" smtClean="0">
                <a:latin typeface="+mn-ea"/>
              </a:rPr>
              <a:t>Counting Query </a:t>
            </a:r>
            <a:r>
              <a:rPr lang="ko-KR" altLang="en-US" sz="1200" dirty="0" smtClean="0">
                <a:latin typeface="+mn-ea"/>
              </a:rPr>
              <a:t>문과 </a:t>
            </a:r>
            <a:r>
              <a:rPr lang="en-US" altLang="ko-KR" sz="1200" dirty="0" smtClean="0">
                <a:latin typeface="+mn-ea"/>
              </a:rPr>
              <a:t>Select Query </a:t>
            </a:r>
            <a:r>
              <a:rPr lang="ko-KR" altLang="en-US" sz="1200" dirty="0" smtClean="0">
                <a:latin typeface="+mn-ea"/>
              </a:rPr>
              <a:t>문 두 개를 따로 지정하는 것보다는 느리다</a:t>
            </a:r>
            <a:r>
              <a:rPr lang="en-US" altLang="ko-KR" sz="1200" dirty="0" smtClean="0">
                <a:latin typeface="+mn-ea"/>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4. Examples - </a:t>
            </a:r>
            <a:r>
              <a:rPr lang="en-US" altLang="ko-KR" dirty="0" err="1" smtClean="0"/>
              <a:t>Fluents</a:t>
            </a:r>
            <a:endParaRPr lang="ko-KR" altLang="en-US" dirty="0"/>
          </a:p>
        </p:txBody>
      </p:sp>
      <p:sp>
        <p:nvSpPr>
          <p:cNvPr id="3" name="슬라이드 번호 개체 틀 2"/>
          <p:cNvSpPr>
            <a:spLocks noGrp="1"/>
          </p:cNvSpPr>
          <p:nvPr>
            <p:ph type="sldNum" sz="quarter" idx="10"/>
          </p:nvPr>
        </p:nvSpPr>
        <p:spPr/>
        <p:txBody>
          <a:bodyPr/>
          <a:lstStyle/>
          <a:p>
            <a:pPr>
              <a:defRPr/>
            </a:pPr>
            <a:fld id="{70AA8F58-68BF-4A3A-949C-7C2BD64E60B5}" type="slidenum">
              <a:rPr lang="ko-KR" altLang="en-US" smtClean="0"/>
              <a:pPr>
                <a:defRPr/>
              </a:pPr>
              <a:t>21</a:t>
            </a:fld>
            <a:endParaRPr lang="ko-KR" altLang="en-US" dirty="0"/>
          </a:p>
        </p:txBody>
      </p:sp>
      <p:sp>
        <p:nvSpPr>
          <p:cNvPr id="4" name="날짜 개체 틀 3"/>
          <p:cNvSpPr>
            <a:spLocks noGrp="1"/>
          </p:cNvSpPr>
          <p:nvPr>
            <p:ph type="dt" sz="half" idx="11"/>
          </p:nvPr>
        </p:nvSpPr>
        <p:spPr/>
        <p:txBody>
          <a:bodyPr/>
          <a:lstStyle/>
          <a:p>
            <a:pPr>
              <a:defRPr/>
            </a:pPr>
            <a:fld id="{90325D88-A078-4C7E-A1C2-019DC7B9308E}" type="datetime1">
              <a:rPr lang="ko-KR" altLang="en-US" smtClean="0"/>
              <a:pPr>
                <a:defRPr/>
              </a:pPr>
              <a:t>2009-01-15</a:t>
            </a:fld>
            <a:endParaRPr lang="ko-KR" altLang="en-US" dirty="0"/>
          </a:p>
        </p:txBody>
      </p:sp>
      <p:pic>
        <p:nvPicPr>
          <p:cNvPr id="32770" name="Picture 2"/>
          <p:cNvPicPr>
            <a:picLocks noChangeAspect="1" noChangeArrowheads="1"/>
          </p:cNvPicPr>
          <p:nvPr/>
        </p:nvPicPr>
        <p:blipFill>
          <a:blip r:embed="rId2"/>
          <a:srcRect/>
          <a:stretch>
            <a:fillRect/>
          </a:stretch>
        </p:blipFill>
        <p:spPr bwMode="auto">
          <a:xfrm>
            <a:off x="1309662" y="642918"/>
            <a:ext cx="6715172" cy="556214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4. Examples - Outputs</a:t>
            </a:r>
            <a:endParaRPr lang="ko-KR" altLang="en-US" dirty="0"/>
          </a:p>
        </p:txBody>
      </p:sp>
      <p:sp>
        <p:nvSpPr>
          <p:cNvPr id="3" name="슬라이드 번호 개체 틀 2"/>
          <p:cNvSpPr>
            <a:spLocks noGrp="1"/>
          </p:cNvSpPr>
          <p:nvPr>
            <p:ph type="sldNum" sz="quarter" idx="10"/>
          </p:nvPr>
        </p:nvSpPr>
        <p:spPr/>
        <p:txBody>
          <a:bodyPr/>
          <a:lstStyle/>
          <a:p>
            <a:pPr>
              <a:defRPr/>
            </a:pPr>
            <a:fld id="{70AA8F58-68BF-4A3A-949C-7C2BD64E60B5}" type="slidenum">
              <a:rPr lang="ko-KR" altLang="en-US" smtClean="0"/>
              <a:pPr>
                <a:defRPr/>
              </a:pPr>
              <a:t>22</a:t>
            </a:fld>
            <a:endParaRPr lang="ko-KR" altLang="en-US" dirty="0"/>
          </a:p>
        </p:txBody>
      </p:sp>
      <p:sp>
        <p:nvSpPr>
          <p:cNvPr id="4" name="날짜 개체 틀 3"/>
          <p:cNvSpPr>
            <a:spLocks noGrp="1"/>
          </p:cNvSpPr>
          <p:nvPr>
            <p:ph type="dt" sz="half" idx="11"/>
          </p:nvPr>
        </p:nvSpPr>
        <p:spPr/>
        <p:txBody>
          <a:bodyPr/>
          <a:lstStyle/>
          <a:p>
            <a:pPr>
              <a:defRPr/>
            </a:pPr>
            <a:fld id="{90325D88-A078-4C7E-A1C2-019DC7B9308E}" type="datetime1">
              <a:rPr lang="ko-KR" altLang="en-US" smtClean="0"/>
              <a:pPr>
                <a:defRPr/>
              </a:pPr>
              <a:t>2009-01-15</a:t>
            </a:fld>
            <a:endParaRPr lang="ko-KR" altLang="en-US" dirty="0"/>
          </a:p>
        </p:txBody>
      </p:sp>
      <p:pic>
        <p:nvPicPr>
          <p:cNvPr id="34818" name="Picture 2"/>
          <p:cNvPicPr>
            <a:picLocks noChangeAspect="1" noChangeArrowheads="1"/>
          </p:cNvPicPr>
          <p:nvPr/>
        </p:nvPicPr>
        <p:blipFill>
          <a:blip r:embed="rId2"/>
          <a:srcRect/>
          <a:stretch>
            <a:fillRect/>
          </a:stretch>
        </p:blipFill>
        <p:spPr bwMode="auto">
          <a:xfrm>
            <a:off x="595282" y="3071810"/>
            <a:ext cx="8724900" cy="2009775"/>
          </a:xfrm>
          <a:prstGeom prst="rect">
            <a:avLst/>
          </a:prstGeom>
          <a:ln>
            <a:noFill/>
          </a:ln>
          <a:effectLst>
            <a:outerShdw blurRad="292100" dist="139700" dir="2700000" algn="tl" rotWithShape="0">
              <a:srgbClr val="333333">
                <a:alpha val="65000"/>
              </a:srgbClr>
            </a:outerShdw>
          </a:effectLst>
        </p:spPr>
      </p:pic>
      <p:sp>
        <p:nvSpPr>
          <p:cNvPr id="6" name="직사각형 5"/>
          <p:cNvSpPr/>
          <p:nvPr/>
        </p:nvSpPr>
        <p:spPr>
          <a:xfrm>
            <a:off x="666720" y="785794"/>
            <a:ext cx="8358246" cy="2143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20000"/>
              </a:lnSpc>
            </a:pPr>
            <a:r>
              <a:rPr lang="en-US" altLang="ko-KR" sz="1200" dirty="0" smtClean="0">
                <a:latin typeface="+mn-ea"/>
              </a:rPr>
              <a:t>Command </a:t>
            </a:r>
            <a:r>
              <a:rPr lang="ko-KR" altLang="en-US" sz="1200" dirty="0" smtClean="0">
                <a:latin typeface="+mn-ea"/>
              </a:rPr>
              <a:t>실행 후의 </a:t>
            </a:r>
            <a:r>
              <a:rPr lang="en-US" altLang="ko-KR" sz="1200" dirty="0" smtClean="0">
                <a:latin typeface="+mn-ea"/>
              </a:rPr>
              <a:t>Parameter </a:t>
            </a:r>
            <a:r>
              <a:rPr lang="ko-KR" altLang="en-US" sz="1200" dirty="0" smtClean="0">
                <a:latin typeface="+mn-ea"/>
              </a:rPr>
              <a:t>정보를 얻기 위해 사용되는 함수</a:t>
            </a:r>
            <a:endParaRPr lang="en-US" altLang="ko-KR" sz="1200" dirty="0" smtClean="0">
              <a:latin typeface="+mn-ea"/>
            </a:endParaRPr>
          </a:p>
          <a:p>
            <a:pPr>
              <a:lnSpc>
                <a:spcPct val="120000"/>
              </a:lnSpc>
            </a:pPr>
            <a:endParaRPr lang="en-US" altLang="ko-KR" sz="1200" dirty="0" smtClean="0">
              <a:latin typeface="+mn-ea"/>
            </a:endParaRPr>
          </a:p>
          <a:p>
            <a:pPr>
              <a:lnSpc>
                <a:spcPct val="120000"/>
              </a:lnSpc>
            </a:pPr>
            <a:r>
              <a:rPr lang="en-US" altLang="ko-KR" sz="1200" dirty="0" smtClean="0">
                <a:latin typeface="+mn-ea"/>
              </a:rPr>
              <a:t>Return Value</a:t>
            </a:r>
            <a:r>
              <a:rPr lang="ko-KR" altLang="en-US" sz="1200" dirty="0" smtClean="0">
                <a:latin typeface="+mn-ea"/>
              </a:rPr>
              <a:t>를 얻기 위해 </a:t>
            </a:r>
            <a:r>
              <a:rPr lang="en-US" altLang="ko-KR" sz="1200" dirty="0" smtClean="0">
                <a:latin typeface="+mn-ea"/>
              </a:rPr>
              <a:t>MS SQL Server</a:t>
            </a:r>
            <a:r>
              <a:rPr lang="ko-KR" altLang="en-US" sz="1200" dirty="0" smtClean="0">
                <a:latin typeface="+mn-ea"/>
              </a:rPr>
              <a:t>의 </a:t>
            </a:r>
            <a:r>
              <a:rPr lang="en-US" altLang="ko-KR" sz="1200" dirty="0" smtClean="0">
                <a:latin typeface="+mn-ea"/>
              </a:rPr>
              <a:t>“RETURN_VALUE” </a:t>
            </a:r>
            <a:r>
              <a:rPr lang="ko-KR" altLang="en-US" sz="1200" dirty="0" smtClean="0">
                <a:latin typeface="+mn-ea"/>
              </a:rPr>
              <a:t>를 사용하면 안되고</a:t>
            </a:r>
            <a:r>
              <a:rPr lang="en-US" altLang="ko-KR" sz="1200" dirty="0" smtClean="0">
                <a:latin typeface="+mn-ea"/>
              </a:rPr>
              <a:t>, </a:t>
            </a:r>
          </a:p>
          <a:p>
            <a:pPr>
              <a:lnSpc>
                <a:spcPct val="120000"/>
              </a:lnSpc>
            </a:pPr>
            <a:r>
              <a:rPr lang="en-US" altLang="ko-KR" sz="1200" dirty="0" smtClean="0">
                <a:latin typeface="+mn-ea"/>
              </a:rPr>
              <a:t>Parameter </a:t>
            </a:r>
            <a:r>
              <a:rPr lang="ko-KR" altLang="en-US" sz="1200" dirty="0" smtClean="0">
                <a:latin typeface="+mn-ea"/>
              </a:rPr>
              <a:t>의 </a:t>
            </a:r>
            <a:r>
              <a:rPr lang="en-US" altLang="ko-KR" sz="1200" dirty="0" smtClean="0">
                <a:latin typeface="+mn-ea"/>
              </a:rPr>
              <a:t>Direction</a:t>
            </a:r>
            <a:r>
              <a:rPr lang="ko-KR" altLang="en-US" sz="1200" dirty="0" smtClean="0">
                <a:latin typeface="+mn-ea"/>
              </a:rPr>
              <a:t>이</a:t>
            </a:r>
            <a:r>
              <a:rPr lang="en-US" altLang="ko-KR" sz="1200" dirty="0" smtClean="0">
                <a:latin typeface="+mn-ea"/>
              </a:rPr>
              <a:t> </a:t>
            </a:r>
            <a:r>
              <a:rPr lang="en-US" altLang="ko-KR" sz="1200" dirty="0" err="1" smtClean="0">
                <a:latin typeface="+mn-ea"/>
              </a:rPr>
              <a:t>ParameterDirection.ReturnValue</a:t>
            </a:r>
            <a:r>
              <a:rPr lang="en-US" altLang="ko-KR" sz="1200" dirty="0" smtClean="0">
                <a:latin typeface="+mn-ea"/>
              </a:rPr>
              <a:t>  </a:t>
            </a:r>
            <a:r>
              <a:rPr lang="ko-KR" altLang="en-US" sz="1200" dirty="0" smtClean="0">
                <a:latin typeface="+mn-ea"/>
              </a:rPr>
              <a:t>인 넘을 찾아야 한다</a:t>
            </a:r>
            <a:r>
              <a:rPr lang="en-US" altLang="ko-KR" sz="1200" dirty="0" smtClean="0">
                <a:latin typeface="+mn-ea"/>
              </a:rPr>
              <a:t>.</a:t>
            </a:r>
          </a:p>
          <a:p>
            <a:pPr>
              <a:lnSpc>
                <a:spcPct val="120000"/>
              </a:lnSpc>
            </a:pPr>
            <a:endParaRPr lang="en-US" altLang="ko-KR" sz="1200" dirty="0" smtClean="0">
              <a:latin typeface="+mn-ea"/>
            </a:endParaRPr>
          </a:p>
          <a:p>
            <a:pPr>
              <a:lnSpc>
                <a:spcPct val="120000"/>
              </a:lnSpc>
            </a:pPr>
            <a:r>
              <a:rPr lang="ko-KR" altLang="en-US" sz="1200" dirty="0" smtClean="0">
                <a:latin typeface="+mn-ea"/>
              </a:rPr>
              <a:t>예</a:t>
            </a:r>
            <a:r>
              <a:rPr lang="en-US" altLang="ko-KR" sz="1200" dirty="0" smtClean="0">
                <a:latin typeface="+mn-ea"/>
              </a:rPr>
              <a:t>) </a:t>
            </a:r>
            <a:r>
              <a:rPr lang="en-US" altLang="ko-KR" sz="1200" dirty="0" err="1" smtClean="0">
                <a:latin typeface="Monaco" pitchFamily="49" charset="0"/>
              </a:rPr>
              <a:t>var</a:t>
            </a:r>
            <a:r>
              <a:rPr lang="en-US" altLang="ko-KR" sz="1200" dirty="0" smtClean="0">
                <a:latin typeface="Monaco" pitchFamily="49" charset="0"/>
              </a:rPr>
              <a:t> return = outputs</a:t>
            </a:r>
          </a:p>
          <a:p>
            <a:pPr>
              <a:lnSpc>
                <a:spcPct val="120000"/>
              </a:lnSpc>
            </a:pPr>
            <a:r>
              <a:rPr lang="en-US" altLang="ko-KR" sz="1200" dirty="0" smtClean="0">
                <a:latin typeface="Monaco" pitchFamily="49" charset="0"/>
              </a:rPr>
              <a:t>		.Where(p=&gt;</a:t>
            </a:r>
            <a:r>
              <a:rPr lang="en-US" altLang="ko-KR" sz="1200" dirty="0" err="1" smtClean="0">
                <a:latin typeface="Monaco" pitchFamily="49" charset="0"/>
              </a:rPr>
              <a:t>p.Direction</a:t>
            </a:r>
            <a:r>
              <a:rPr lang="en-US" altLang="ko-KR" sz="1200" dirty="0" smtClean="0">
                <a:latin typeface="Monaco" pitchFamily="49" charset="0"/>
              </a:rPr>
              <a:t> ==</a:t>
            </a:r>
            <a:r>
              <a:rPr lang="en-US" altLang="ko-KR" sz="1200" dirty="0" err="1" smtClean="0">
                <a:latin typeface="Monaco" pitchFamily="49" charset="0"/>
              </a:rPr>
              <a:t>ParameterDirection.ReturnValue</a:t>
            </a:r>
            <a:r>
              <a:rPr lang="en-US" altLang="ko-KR" sz="1200" dirty="0" smtClean="0">
                <a:latin typeface="Monaco" pitchFamily="49" charset="0"/>
              </a:rPr>
              <a:t>)</a:t>
            </a:r>
          </a:p>
          <a:p>
            <a:pPr>
              <a:lnSpc>
                <a:spcPct val="120000"/>
              </a:lnSpc>
            </a:pPr>
            <a:r>
              <a:rPr lang="en-US" altLang="ko-KR" sz="1200" dirty="0" smtClean="0">
                <a:latin typeface="Monaco" pitchFamily="49" charset="0"/>
              </a:rPr>
              <a:t>		.Select(p=&gt;</a:t>
            </a:r>
            <a:r>
              <a:rPr lang="en-US" altLang="ko-KR" sz="1200" dirty="0" err="1" smtClean="0">
                <a:latin typeface="Monaco" pitchFamily="49" charset="0"/>
              </a:rPr>
              <a:t>p.Value</a:t>
            </a:r>
            <a:r>
              <a:rPr lang="en-US" altLang="ko-KR" sz="1200" dirty="0" smtClean="0">
                <a:latin typeface="Monaco" pitchFamily="49" charset="0"/>
              </a:rPr>
              <a:t>)</a:t>
            </a:r>
          </a:p>
          <a:p>
            <a:pPr>
              <a:lnSpc>
                <a:spcPct val="120000"/>
              </a:lnSpc>
            </a:pPr>
            <a:r>
              <a:rPr lang="en-US" altLang="ko-KR" sz="1200" dirty="0" smtClean="0">
                <a:latin typeface="Monaco" pitchFamily="49" charset="0"/>
              </a:rPr>
              <a:t>		.</a:t>
            </a:r>
            <a:r>
              <a:rPr lang="en-US" altLang="ko-KR" sz="1200" dirty="0" err="1" smtClean="0">
                <a:latin typeface="Monaco" pitchFamily="49" charset="0"/>
              </a:rPr>
              <a:t>FirstOrDefault</a:t>
            </a:r>
            <a:r>
              <a:rPr lang="en-US" altLang="ko-KR" sz="1200" dirty="0" smtClean="0">
                <a:latin typeface="Monaco" pitchFamily="49" charset="0"/>
              </a:rPr>
              <a:t>(0);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4. Examples – </a:t>
            </a:r>
            <a:r>
              <a:rPr lang="en-US" altLang="ko-KR" dirty="0" err="1" smtClean="0"/>
              <a:t>IniQueryStringProvider</a:t>
            </a:r>
            <a:endParaRPr lang="ko-KR" altLang="en-US" dirty="0"/>
          </a:p>
        </p:txBody>
      </p:sp>
      <p:sp>
        <p:nvSpPr>
          <p:cNvPr id="3" name="슬라이드 번호 개체 틀 2"/>
          <p:cNvSpPr>
            <a:spLocks noGrp="1"/>
          </p:cNvSpPr>
          <p:nvPr>
            <p:ph type="sldNum" sz="quarter" idx="10"/>
          </p:nvPr>
        </p:nvSpPr>
        <p:spPr/>
        <p:txBody>
          <a:bodyPr/>
          <a:lstStyle/>
          <a:p>
            <a:pPr>
              <a:defRPr/>
            </a:pPr>
            <a:fld id="{70AA8F58-68BF-4A3A-949C-7C2BD64E60B5}" type="slidenum">
              <a:rPr lang="ko-KR" altLang="en-US" smtClean="0"/>
              <a:pPr>
                <a:defRPr/>
              </a:pPr>
              <a:t>23</a:t>
            </a:fld>
            <a:endParaRPr lang="ko-KR" altLang="en-US" dirty="0"/>
          </a:p>
        </p:txBody>
      </p:sp>
      <p:sp>
        <p:nvSpPr>
          <p:cNvPr id="4" name="날짜 개체 틀 3"/>
          <p:cNvSpPr>
            <a:spLocks noGrp="1"/>
          </p:cNvSpPr>
          <p:nvPr>
            <p:ph type="dt" sz="half" idx="11"/>
          </p:nvPr>
        </p:nvSpPr>
        <p:spPr/>
        <p:txBody>
          <a:bodyPr/>
          <a:lstStyle/>
          <a:p>
            <a:pPr>
              <a:defRPr/>
            </a:pPr>
            <a:fld id="{90325D88-A078-4C7E-A1C2-019DC7B9308E}" type="datetime1">
              <a:rPr lang="ko-KR" altLang="en-US" smtClean="0"/>
              <a:pPr>
                <a:defRPr/>
              </a:pPr>
              <a:t>2009-01-15</a:t>
            </a:fld>
            <a:endParaRPr lang="ko-KR" altLang="en-US" dirty="0"/>
          </a:p>
        </p:txBody>
      </p:sp>
      <p:grpSp>
        <p:nvGrpSpPr>
          <p:cNvPr id="8" name="그룹 7"/>
          <p:cNvGrpSpPr/>
          <p:nvPr/>
        </p:nvGrpSpPr>
        <p:grpSpPr>
          <a:xfrm>
            <a:off x="1666852" y="1928802"/>
            <a:ext cx="8053416" cy="4414848"/>
            <a:chOff x="900084" y="1862138"/>
            <a:chExt cx="8053416" cy="4414848"/>
          </a:xfrm>
        </p:grpSpPr>
        <p:pic>
          <p:nvPicPr>
            <p:cNvPr id="33795" name="Picture 3"/>
            <p:cNvPicPr>
              <a:picLocks noChangeAspect="1" noChangeArrowheads="1"/>
            </p:cNvPicPr>
            <p:nvPr/>
          </p:nvPicPr>
          <p:blipFill>
            <a:blip r:embed="rId2"/>
            <a:srcRect/>
            <a:stretch>
              <a:fillRect/>
            </a:stretch>
          </p:blipFill>
          <p:spPr bwMode="auto">
            <a:xfrm>
              <a:off x="952500" y="1862138"/>
              <a:ext cx="8001000" cy="3133725"/>
            </a:xfrm>
            <a:prstGeom prst="rect">
              <a:avLst/>
            </a:prstGeom>
            <a:ln>
              <a:noFill/>
            </a:ln>
            <a:effectLst>
              <a:outerShdw blurRad="292100" dist="139700" dir="2700000" algn="tl" rotWithShape="0">
                <a:srgbClr val="333333">
                  <a:alpha val="65000"/>
                </a:srgbClr>
              </a:outerShdw>
            </a:effectLst>
          </p:spPr>
        </p:pic>
        <p:pic>
          <p:nvPicPr>
            <p:cNvPr id="33796" name="Picture 4"/>
            <p:cNvPicPr>
              <a:picLocks noChangeAspect="1" noChangeArrowheads="1"/>
            </p:cNvPicPr>
            <p:nvPr/>
          </p:nvPicPr>
          <p:blipFill>
            <a:blip r:embed="rId3"/>
            <a:srcRect/>
            <a:stretch>
              <a:fillRect/>
            </a:stretch>
          </p:blipFill>
          <p:spPr bwMode="auto">
            <a:xfrm>
              <a:off x="900084" y="5000636"/>
              <a:ext cx="8001000" cy="1276350"/>
            </a:xfrm>
            <a:prstGeom prst="rect">
              <a:avLst/>
            </a:prstGeom>
            <a:ln>
              <a:noFill/>
            </a:ln>
            <a:effectLst>
              <a:outerShdw blurRad="292100" dist="139700" dir="2700000" algn="tl" rotWithShape="0">
                <a:srgbClr val="333333">
                  <a:alpha val="65000"/>
                </a:srgbClr>
              </a:outerShdw>
            </a:effectLst>
          </p:spPr>
        </p:pic>
      </p:grpSp>
      <p:pic>
        <p:nvPicPr>
          <p:cNvPr id="33794" name="Picture 2"/>
          <p:cNvPicPr>
            <a:picLocks noChangeAspect="1" noChangeArrowheads="1"/>
          </p:cNvPicPr>
          <p:nvPr/>
        </p:nvPicPr>
        <p:blipFill>
          <a:blip r:embed="rId4"/>
          <a:srcRect/>
          <a:stretch>
            <a:fillRect/>
          </a:stretch>
        </p:blipFill>
        <p:spPr bwMode="auto">
          <a:xfrm>
            <a:off x="309530" y="785794"/>
            <a:ext cx="6643734" cy="362467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모서리가 둥근 직사각형 100"/>
          <p:cNvSpPr/>
          <p:nvPr/>
        </p:nvSpPr>
        <p:spPr>
          <a:xfrm>
            <a:off x="7453330" y="1071546"/>
            <a:ext cx="1785950" cy="1500198"/>
          </a:xfrm>
          <a:prstGeom prst="roundRect">
            <a:avLst/>
          </a:prstGeom>
          <a:gradFill>
            <a:gsLst>
              <a:gs pos="100000">
                <a:schemeClr val="bg1">
                  <a:lumMod val="95000"/>
                </a:schemeClr>
              </a:gs>
              <a:gs pos="0">
                <a:schemeClr val="bg1"/>
              </a:gs>
            </a:gsLst>
            <a:lin ang="5400000" scaled="0"/>
          </a:gradFill>
          <a:ln>
            <a:gradFill>
              <a:gsLst>
                <a:gs pos="100000">
                  <a:srgbClr val="C00000"/>
                </a:gs>
                <a:gs pos="50000">
                  <a:srgbClr val="EE0000"/>
                </a:gs>
                <a:gs pos="0">
                  <a:srgbClr val="F4E0E0"/>
                </a:gs>
              </a:gsLst>
              <a:lin ang="5400000" scaled="0"/>
            </a:gradFill>
          </a:ln>
          <a:effectLst>
            <a:outerShdw blurRad="165100" dist="38100" dir="2700000" sx="99000" sy="99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033" name="제목 1"/>
          <p:cNvSpPr>
            <a:spLocks noGrp="1"/>
          </p:cNvSpPr>
          <p:nvPr>
            <p:ph type="title"/>
          </p:nvPr>
        </p:nvSpPr>
        <p:spPr>
          <a:xfrm>
            <a:off x="696913" y="0"/>
            <a:ext cx="8358187" cy="500063"/>
          </a:xfrm>
        </p:spPr>
        <p:txBody>
          <a:bodyPr/>
          <a:lstStyle/>
          <a:p>
            <a:r>
              <a:rPr lang="en-US" altLang="ko-KR" smtClean="0"/>
              <a:t>2. ICON SET</a:t>
            </a:r>
            <a:endParaRPr lang="ko-KR" altLang="en-US" smtClean="0"/>
          </a:p>
        </p:txBody>
      </p:sp>
      <p:sp>
        <p:nvSpPr>
          <p:cNvPr id="4" name="슬라이드 번호 개체 틀 3"/>
          <p:cNvSpPr>
            <a:spLocks noGrp="1"/>
          </p:cNvSpPr>
          <p:nvPr>
            <p:ph type="sldNum" sz="quarter" idx="10"/>
          </p:nvPr>
        </p:nvSpPr>
        <p:spPr/>
        <p:txBody>
          <a:bodyPr/>
          <a:lstStyle/>
          <a:p>
            <a:pPr>
              <a:defRPr/>
            </a:pPr>
            <a:fld id="{BFF64979-B8B6-4317-905B-3F9F0E5D0F8B}" type="slidenum">
              <a:rPr lang="ko-KR" altLang="en-US"/>
              <a:pPr>
                <a:defRPr/>
              </a:pPr>
              <a:t>24</a:t>
            </a:fld>
            <a:endParaRPr lang="ko-KR" altLang="en-US" dirty="0"/>
          </a:p>
        </p:txBody>
      </p:sp>
      <p:sp>
        <p:nvSpPr>
          <p:cNvPr id="5" name="날짜 개체 틀 4"/>
          <p:cNvSpPr>
            <a:spLocks noGrp="1"/>
          </p:cNvSpPr>
          <p:nvPr>
            <p:ph type="dt" sz="quarter" idx="11"/>
          </p:nvPr>
        </p:nvSpPr>
        <p:spPr/>
        <p:txBody>
          <a:bodyPr/>
          <a:lstStyle/>
          <a:p>
            <a:pPr>
              <a:defRPr/>
            </a:pPr>
            <a:fld id="{E3B7E98C-2394-403A-BCEB-6C0868BFCF08}" type="datetime1">
              <a:rPr lang="ko-KR" altLang="en-US"/>
              <a:pPr>
                <a:defRPr/>
              </a:pPr>
              <a:t>2009-01-15</a:t>
            </a:fld>
            <a:endParaRPr lang="ko-KR" altLang="en-US" dirty="0"/>
          </a:p>
        </p:txBody>
      </p:sp>
      <p:pic>
        <p:nvPicPr>
          <p:cNvPr id="1036"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8453438" y="4000500"/>
            <a:ext cx="192087" cy="179388"/>
          </a:xfrm>
          <a:prstGeom prst="rect">
            <a:avLst/>
          </a:prstGeom>
          <a:noFill/>
          <a:ln w="9525">
            <a:noFill/>
            <a:miter lim="800000"/>
            <a:headEnd/>
            <a:tailEnd/>
          </a:ln>
        </p:spPr>
      </p:pic>
      <p:grpSp>
        <p:nvGrpSpPr>
          <p:cNvPr id="1037" name="Group 6"/>
          <p:cNvGrpSpPr>
            <a:grpSpLocks/>
          </p:cNvGrpSpPr>
          <p:nvPr/>
        </p:nvGrpSpPr>
        <p:grpSpPr bwMode="auto">
          <a:xfrm>
            <a:off x="231775" y="5043488"/>
            <a:ext cx="701675" cy="620712"/>
            <a:chOff x="5002" y="2683"/>
            <a:chExt cx="408" cy="391"/>
          </a:xfrm>
        </p:grpSpPr>
        <p:pic>
          <p:nvPicPr>
            <p:cNvPr id="1113" name="Picture 7"/>
            <p:cNvPicPr>
              <a:picLocks noChangeAspect="1" noChangeArrowheads="1"/>
            </p:cNvPicPr>
            <p:nvPr/>
          </p:nvPicPr>
          <p:blipFill>
            <a:blip r:embed="rId5"/>
            <a:srcRect/>
            <a:stretch>
              <a:fillRect/>
            </a:stretch>
          </p:blipFill>
          <p:spPr bwMode="auto">
            <a:xfrm>
              <a:off x="5002" y="2795"/>
              <a:ext cx="408" cy="279"/>
            </a:xfrm>
            <a:prstGeom prst="rect">
              <a:avLst/>
            </a:prstGeom>
            <a:noFill/>
            <a:ln w="9525">
              <a:noFill/>
              <a:miter lim="800000"/>
              <a:headEnd type="none" w="med" len="sm"/>
              <a:tailEnd type="none" w="med" len="sm"/>
            </a:ln>
          </p:spPr>
        </p:pic>
        <p:pic>
          <p:nvPicPr>
            <p:cNvPr id="1114" name="Picture 8"/>
            <p:cNvPicPr>
              <a:picLocks noChangeAspect="1" noChangeArrowheads="1"/>
            </p:cNvPicPr>
            <p:nvPr/>
          </p:nvPicPr>
          <p:blipFill>
            <a:blip r:embed="rId6"/>
            <a:srcRect/>
            <a:stretch>
              <a:fillRect/>
            </a:stretch>
          </p:blipFill>
          <p:spPr bwMode="auto">
            <a:xfrm>
              <a:off x="5080" y="2683"/>
              <a:ext cx="276" cy="248"/>
            </a:xfrm>
            <a:prstGeom prst="rect">
              <a:avLst/>
            </a:prstGeom>
            <a:noFill/>
            <a:ln w="9525">
              <a:noFill/>
              <a:miter lim="800000"/>
              <a:headEnd/>
              <a:tailEnd/>
            </a:ln>
          </p:spPr>
        </p:pic>
      </p:grpSp>
      <p:pic>
        <p:nvPicPr>
          <p:cNvPr id="1038" name="Picture 9" descr="server"/>
          <p:cNvPicPr>
            <a:picLocks noGrp="1"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6667500" y="4972050"/>
            <a:ext cx="696913" cy="684213"/>
          </a:xfrm>
          <a:prstGeom prst="rect">
            <a:avLst/>
          </a:prstGeom>
          <a:noFill/>
          <a:ln w="9525">
            <a:noFill/>
            <a:miter lim="800000"/>
            <a:headEnd/>
            <a:tailEnd/>
          </a:ln>
        </p:spPr>
      </p:pic>
      <p:pic>
        <p:nvPicPr>
          <p:cNvPr id="1039" name="Picture 10" descr="pc"/>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1049338" y="5043488"/>
            <a:ext cx="581025" cy="549275"/>
          </a:xfrm>
          <a:prstGeom prst="rect">
            <a:avLst/>
          </a:prstGeom>
          <a:noFill/>
          <a:ln w="9525">
            <a:noFill/>
            <a:miter lim="800000"/>
            <a:headEnd/>
            <a:tailEnd/>
          </a:ln>
        </p:spPr>
      </p:pic>
      <p:pic>
        <p:nvPicPr>
          <p:cNvPr id="1040" name="Picture 11" descr="hp workstation i2000"/>
          <p:cNvPicPr>
            <a:picLocks noChangeAspect="1" noChangeArrowheads="1"/>
          </p:cNvPicPr>
          <p:nvPr/>
        </p:nvPicPr>
        <p:blipFill>
          <a:blip r:embed="rId9"/>
          <a:srcRect/>
          <a:stretch>
            <a:fillRect/>
          </a:stretch>
        </p:blipFill>
        <p:spPr bwMode="auto">
          <a:xfrm>
            <a:off x="3309938" y="5114925"/>
            <a:ext cx="417512" cy="517525"/>
          </a:xfrm>
          <a:prstGeom prst="rect">
            <a:avLst/>
          </a:prstGeom>
          <a:noFill/>
          <a:ln w="9525">
            <a:noFill/>
            <a:miter lim="800000"/>
            <a:headEnd/>
            <a:tailEnd/>
          </a:ln>
        </p:spPr>
      </p:pic>
      <p:pic>
        <p:nvPicPr>
          <p:cNvPr id="1041" name="Picture 12" descr="LH3000_ped"/>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4810125" y="4972050"/>
            <a:ext cx="625475" cy="781050"/>
          </a:xfrm>
          <a:prstGeom prst="rect">
            <a:avLst/>
          </a:prstGeom>
          <a:noFill/>
          <a:ln w="57150">
            <a:noFill/>
            <a:miter lim="800000"/>
            <a:headEnd/>
            <a:tailEnd/>
          </a:ln>
        </p:spPr>
      </p:pic>
      <p:pic>
        <p:nvPicPr>
          <p:cNvPr id="1042" name="Picture 13" descr="task"/>
          <p:cNvPicPr>
            <a:picLocks noChangeAspect="1" noChangeArrowheads="1"/>
          </p:cNvPicPr>
          <p:nvPr/>
        </p:nvPicPr>
        <p:blipFill>
          <a:blip r:embed="rId11"/>
          <a:srcRect/>
          <a:stretch>
            <a:fillRect/>
          </a:stretch>
        </p:blipFill>
        <p:spPr bwMode="auto">
          <a:xfrm>
            <a:off x="339725" y="3714750"/>
            <a:ext cx="439738" cy="406400"/>
          </a:xfrm>
          <a:prstGeom prst="rect">
            <a:avLst/>
          </a:prstGeom>
          <a:noFill/>
          <a:ln w="9525">
            <a:noFill/>
            <a:miter lim="800000"/>
            <a:headEnd/>
            <a:tailEnd/>
          </a:ln>
        </p:spPr>
      </p:pic>
      <p:pic>
        <p:nvPicPr>
          <p:cNvPr id="1043" name="Picture 14" descr="내업무"/>
          <p:cNvPicPr>
            <a:picLocks noChangeAspect="1" noChangeArrowheads="1"/>
          </p:cNvPicPr>
          <p:nvPr/>
        </p:nvPicPr>
        <p:blipFill>
          <a:blip r:embed="rId12"/>
          <a:srcRect/>
          <a:stretch>
            <a:fillRect/>
          </a:stretch>
        </p:blipFill>
        <p:spPr bwMode="auto">
          <a:xfrm>
            <a:off x="5554663" y="3786188"/>
            <a:ext cx="439737" cy="406400"/>
          </a:xfrm>
          <a:prstGeom prst="rect">
            <a:avLst/>
          </a:prstGeom>
          <a:noFill/>
          <a:ln w="9525">
            <a:noFill/>
            <a:miter lim="800000"/>
            <a:headEnd/>
            <a:tailEnd/>
          </a:ln>
        </p:spPr>
      </p:pic>
      <p:grpSp>
        <p:nvGrpSpPr>
          <p:cNvPr id="1044" name="Group 15"/>
          <p:cNvGrpSpPr>
            <a:grpSpLocks/>
          </p:cNvGrpSpPr>
          <p:nvPr/>
        </p:nvGrpSpPr>
        <p:grpSpPr bwMode="auto">
          <a:xfrm>
            <a:off x="1592263" y="3714750"/>
            <a:ext cx="1154112" cy="681038"/>
            <a:chOff x="1464" y="2736"/>
            <a:chExt cx="671" cy="429"/>
          </a:xfrm>
        </p:grpSpPr>
        <p:pic>
          <p:nvPicPr>
            <p:cNvPr id="1111" name="Picture 16" descr="내업무"/>
            <p:cNvPicPr>
              <a:picLocks noChangeAspect="1" noChangeArrowheads="1"/>
            </p:cNvPicPr>
            <p:nvPr/>
          </p:nvPicPr>
          <p:blipFill>
            <a:blip r:embed="rId12"/>
            <a:srcRect/>
            <a:stretch>
              <a:fillRect/>
            </a:stretch>
          </p:blipFill>
          <p:spPr bwMode="auto">
            <a:xfrm>
              <a:off x="1632" y="2736"/>
              <a:ext cx="256" cy="256"/>
            </a:xfrm>
            <a:prstGeom prst="rect">
              <a:avLst/>
            </a:prstGeom>
            <a:noFill/>
            <a:ln w="9525">
              <a:noFill/>
              <a:miter lim="800000"/>
              <a:headEnd/>
              <a:tailEnd/>
            </a:ln>
          </p:spPr>
        </p:pic>
        <p:sp>
          <p:nvSpPr>
            <p:cNvPr id="1112" name="Rectangle 17"/>
            <p:cNvSpPr>
              <a:spLocks noChangeArrowheads="1"/>
            </p:cNvSpPr>
            <p:nvPr/>
          </p:nvSpPr>
          <p:spPr bwMode="auto">
            <a:xfrm>
              <a:off x="1464" y="2971"/>
              <a:ext cx="671" cy="194"/>
            </a:xfrm>
            <a:prstGeom prst="rect">
              <a:avLst/>
            </a:prstGeom>
            <a:noFill/>
            <a:ln w="15875" algn="ctr">
              <a:noFill/>
              <a:prstDash val="sysDot"/>
              <a:miter lim="800000"/>
              <a:headEnd/>
              <a:tailEnd/>
            </a:ln>
          </p:spPr>
          <p:txBody>
            <a:bodyPr wrap="none">
              <a:spAutoFit/>
            </a:bodyPr>
            <a:lstStyle/>
            <a:p>
              <a:pPr>
                <a:tabLst>
                  <a:tab pos="88900" algn="l"/>
                </a:tabLst>
              </a:pPr>
              <a:r>
                <a:rPr lang="en-US" altLang="ko-KR" sz="1400" b="1">
                  <a:latin typeface="맑은 고딕" pitchFamily="50" charset="-127"/>
                  <a:ea typeface="맑은 고딕" pitchFamily="50" charset="-127"/>
                </a:rPr>
                <a:t>Subprocess</a:t>
              </a:r>
            </a:p>
          </p:txBody>
        </p:sp>
      </p:grpSp>
      <p:grpSp>
        <p:nvGrpSpPr>
          <p:cNvPr id="1045" name="Group 18"/>
          <p:cNvGrpSpPr>
            <a:grpSpLocks/>
          </p:cNvGrpSpPr>
          <p:nvPr/>
        </p:nvGrpSpPr>
        <p:grpSpPr bwMode="auto">
          <a:xfrm>
            <a:off x="820738" y="3714750"/>
            <a:ext cx="552450" cy="758825"/>
            <a:chOff x="3439" y="1632"/>
            <a:chExt cx="321" cy="478"/>
          </a:xfrm>
        </p:grpSpPr>
        <p:pic>
          <p:nvPicPr>
            <p:cNvPr id="1109" name="Picture 19" descr="task"/>
            <p:cNvPicPr>
              <a:picLocks noChangeAspect="1" noChangeArrowheads="1"/>
            </p:cNvPicPr>
            <p:nvPr/>
          </p:nvPicPr>
          <p:blipFill>
            <a:blip r:embed="rId11"/>
            <a:srcRect/>
            <a:stretch>
              <a:fillRect/>
            </a:stretch>
          </p:blipFill>
          <p:spPr bwMode="auto">
            <a:xfrm>
              <a:off x="3489" y="1632"/>
              <a:ext cx="256" cy="256"/>
            </a:xfrm>
            <a:prstGeom prst="rect">
              <a:avLst/>
            </a:prstGeom>
            <a:noFill/>
            <a:ln w="9525">
              <a:noFill/>
              <a:miter lim="800000"/>
              <a:headEnd/>
              <a:tailEnd/>
            </a:ln>
          </p:spPr>
        </p:pic>
        <p:sp>
          <p:nvSpPr>
            <p:cNvPr id="1110" name="Text Box 20"/>
            <p:cNvSpPr txBox="1">
              <a:spLocks noChangeArrowheads="1"/>
            </p:cNvSpPr>
            <p:nvPr/>
          </p:nvSpPr>
          <p:spPr bwMode="auto">
            <a:xfrm>
              <a:off x="3439" y="1916"/>
              <a:ext cx="321" cy="194"/>
            </a:xfrm>
            <a:prstGeom prst="rect">
              <a:avLst/>
            </a:prstGeom>
            <a:noFill/>
            <a:ln w="15875" cap="rnd" algn="ctr">
              <a:noFill/>
              <a:prstDash val="sysDot"/>
              <a:miter lim="800000"/>
              <a:headEnd/>
              <a:tailEnd/>
            </a:ln>
          </p:spPr>
          <p:txBody>
            <a:bodyPr wrap="none">
              <a:spAutoFit/>
            </a:bodyPr>
            <a:lstStyle/>
            <a:p>
              <a:pPr marL="342900" indent="-342900" algn="ctr">
                <a:tabLst>
                  <a:tab pos="88900" algn="l"/>
                </a:tabLst>
              </a:pPr>
              <a:r>
                <a:rPr lang="en-US" altLang="ko-KR" sz="1400" b="1">
                  <a:latin typeface="맑은 고딕" pitchFamily="50" charset="-127"/>
                  <a:ea typeface="맑은 고딕" pitchFamily="50" charset="-127"/>
                </a:rPr>
                <a:t>Task</a:t>
              </a:r>
            </a:p>
          </p:txBody>
        </p:sp>
      </p:grpSp>
      <p:grpSp>
        <p:nvGrpSpPr>
          <p:cNvPr id="1046" name="Group 21"/>
          <p:cNvGrpSpPr>
            <a:grpSpLocks/>
          </p:cNvGrpSpPr>
          <p:nvPr/>
        </p:nvGrpSpPr>
        <p:grpSpPr bwMode="auto">
          <a:xfrm>
            <a:off x="3806825" y="3714750"/>
            <a:ext cx="800100" cy="757238"/>
            <a:chOff x="2736" y="1584"/>
            <a:chExt cx="463" cy="477"/>
          </a:xfrm>
        </p:grpSpPr>
        <p:pic>
          <p:nvPicPr>
            <p:cNvPr id="1107" name="Picture 22" descr="담당자"/>
            <p:cNvPicPr>
              <a:picLocks noChangeAspect="1" noChangeArrowheads="1"/>
            </p:cNvPicPr>
            <p:nvPr/>
          </p:nvPicPr>
          <p:blipFill>
            <a:blip r:embed="rId13"/>
            <a:srcRect/>
            <a:stretch>
              <a:fillRect/>
            </a:stretch>
          </p:blipFill>
          <p:spPr bwMode="auto">
            <a:xfrm>
              <a:off x="2832" y="1584"/>
              <a:ext cx="256" cy="256"/>
            </a:xfrm>
            <a:prstGeom prst="rect">
              <a:avLst/>
            </a:prstGeom>
            <a:noFill/>
            <a:ln w="9525">
              <a:noFill/>
              <a:miter lim="800000"/>
              <a:headEnd/>
              <a:tailEnd/>
            </a:ln>
          </p:spPr>
        </p:pic>
        <p:sp>
          <p:nvSpPr>
            <p:cNvPr id="1108" name="Rectangle 23"/>
            <p:cNvSpPr>
              <a:spLocks noChangeArrowheads="1"/>
            </p:cNvSpPr>
            <p:nvPr/>
          </p:nvSpPr>
          <p:spPr bwMode="auto">
            <a:xfrm>
              <a:off x="2736" y="1867"/>
              <a:ext cx="463" cy="194"/>
            </a:xfrm>
            <a:prstGeom prst="rect">
              <a:avLst/>
            </a:prstGeom>
            <a:noFill/>
            <a:ln w="15875" algn="ctr">
              <a:noFill/>
              <a:prstDash val="sysDot"/>
              <a:miter lim="800000"/>
              <a:headEnd/>
              <a:tailEnd/>
            </a:ln>
          </p:spPr>
          <p:txBody>
            <a:bodyPr wrap="none">
              <a:spAutoFit/>
            </a:bodyPr>
            <a:lstStyle/>
            <a:p>
              <a:pPr>
                <a:tabLst>
                  <a:tab pos="88900" algn="l"/>
                </a:tabLst>
              </a:pPr>
              <a:r>
                <a:rPr lang="en-US" altLang="ko-KR" sz="1400" b="1">
                  <a:latin typeface="맑은 고딕" pitchFamily="50" charset="-127"/>
                  <a:ea typeface="맑은 고딕" pitchFamily="50" charset="-127"/>
                </a:rPr>
                <a:t>Groups</a:t>
              </a:r>
            </a:p>
          </p:txBody>
        </p:sp>
      </p:grpSp>
      <p:grpSp>
        <p:nvGrpSpPr>
          <p:cNvPr id="1047" name="Group 24"/>
          <p:cNvGrpSpPr>
            <a:grpSpLocks/>
          </p:cNvGrpSpPr>
          <p:nvPr/>
        </p:nvGrpSpPr>
        <p:grpSpPr bwMode="auto">
          <a:xfrm>
            <a:off x="2843213" y="3714750"/>
            <a:ext cx="800100" cy="757238"/>
            <a:chOff x="2112" y="1584"/>
            <a:chExt cx="463" cy="477"/>
          </a:xfrm>
        </p:grpSpPr>
        <p:pic>
          <p:nvPicPr>
            <p:cNvPr id="1105" name="Picture 25" descr="task_group"/>
            <p:cNvPicPr>
              <a:picLocks noChangeAspect="1" noChangeArrowheads="1"/>
            </p:cNvPicPr>
            <p:nvPr/>
          </p:nvPicPr>
          <p:blipFill>
            <a:blip r:embed="rId14"/>
            <a:srcRect/>
            <a:stretch>
              <a:fillRect/>
            </a:stretch>
          </p:blipFill>
          <p:spPr bwMode="auto">
            <a:xfrm>
              <a:off x="2208" y="1584"/>
              <a:ext cx="256" cy="256"/>
            </a:xfrm>
            <a:prstGeom prst="rect">
              <a:avLst/>
            </a:prstGeom>
            <a:noFill/>
            <a:ln w="9525">
              <a:noFill/>
              <a:miter lim="800000"/>
              <a:headEnd/>
              <a:tailEnd/>
            </a:ln>
          </p:spPr>
        </p:pic>
        <p:sp>
          <p:nvSpPr>
            <p:cNvPr id="1106" name="Rectangle 26"/>
            <p:cNvSpPr>
              <a:spLocks noChangeArrowheads="1"/>
            </p:cNvSpPr>
            <p:nvPr/>
          </p:nvSpPr>
          <p:spPr bwMode="auto">
            <a:xfrm>
              <a:off x="2112" y="1867"/>
              <a:ext cx="463" cy="194"/>
            </a:xfrm>
            <a:prstGeom prst="rect">
              <a:avLst/>
            </a:prstGeom>
            <a:noFill/>
            <a:ln w="15875" algn="ctr">
              <a:noFill/>
              <a:prstDash val="sysDot"/>
              <a:miter lim="800000"/>
              <a:headEnd/>
              <a:tailEnd/>
            </a:ln>
          </p:spPr>
          <p:txBody>
            <a:bodyPr wrap="none">
              <a:spAutoFit/>
            </a:bodyPr>
            <a:lstStyle/>
            <a:p>
              <a:pPr>
                <a:tabLst>
                  <a:tab pos="88900" algn="l"/>
                </a:tabLst>
              </a:pPr>
              <a:r>
                <a:rPr lang="en-US" altLang="ko-KR" sz="1400" b="1">
                  <a:latin typeface="맑은 고딕" pitchFamily="50" charset="-127"/>
                  <a:ea typeface="맑은 고딕" pitchFamily="50" charset="-127"/>
                </a:rPr>
                <a:t>Groups</a:t>
              </a:r>
            </a:p>
          </p:txBody>
        </p:sp>
      </p:grpSp>
      <p:pic>
        <p:nvPicPr>
          <p:cNvPr id="1048" name="Picture 27"/>
          <p:cNvPicPr>
            <a:picLocks noChangeAspect="1" noChangeArrowheads="1"/>
          </p:cNvPicPr>
          <p:nvPr/>
        </p:nvPicPr>
        <p:blipFill>
          <a:blip r:embed="rId15"/>
          <a:srcRect/>
          <a:stretch>
            <a:fillRect/>
          </a:stretch>
        </p:blipFill>
        <p:spPr bwMode="auto">
          <a:xfrm>
            <a:off x="7239000" y="3786188"/>
            <a:ext cx="815975" cy="571500"/>
          </a:xfrm>
          <a:prstGeom prst="rect">
            <a:avLst/>
          </a:prstGeom>
          <a:noFill/>
          <a:ln w="15875" algn="ctr">
            <a:noFill/>
            <a:prstDash val="sysDot"/>
            <a:miter lim="800000"/>
            <a:headEnd/>
            <a:tailEnd/>
          </a:ln>
        </p:spPr>
      </p:pic>
      <p:grpSp>
        <p:nvGrpSpPr>
          <p:cNvPr id="1049" name="Group 34"/>
          <p:cNvGrpSpPr>
            <a:grpSpLocks/>
          </p:cNvGrpSpPr>
          <p:nvPr/>
        </p:nvGrpSpPr>
        <p:grpSpPr bwMode="auto">
          <a:xfrm>
            <a:off x="6324600" y="3786188"/>
            <a:ext cx="536575" cy="665162"/>
            <a:chOff x="2501" y="2070"/>
            <a:chExt cx="312" cy="419"/>
          </a:xfrm>
        </p:grpSpPr>
        <p:pic>
          <p:nvPicPr>
            <p:cNvPr id="1103" name="Picture 35" descr="task"/>
            <p:cNvPicPr>
              <a:picLocks noChangeAspect="1" noChangeArrowheads="1"/>
            </p:cNvPicPr>
            <p:nvPr/>
          </p:nvPicPr>
          <p:blipFill>
            <a:blip r:embed="rId11"/>
            <a:srcRect/>
            <a:stretch>
              <a:fillRect/>
            </a:stretch>
          </p:blipFill>
          <p:spPr bwMode="auto">
            <a:xfrm>
              <a:off x="2557" y="2070"/>
              <a:ext cx="256" cy="256"/>
            </a:xfrm>
            <a:prstGeom prst="rect">
              <a:avLst/>
            </a:prstGeom>
            <a:noFill/>
            <a:ln w="9525">
              <a:noFill/>
              <a:miter lim="800000"/>
              <a:headEnd/>
              <a:tailEnd/>
            </a:ln>
          </p:spPr>
        </p:pic>
        <p:sp>
          <p:nvSpPr>
            <p:cNvPr id="1104" name="Text Box 36"/>
            <p:cNvSpPr txBox="1">
              <a:spLocks noChangeArrowheads="1"/>
            </p:cNvSpPr>
            <p:nvPr/>
          </p:nvSpPr>
          <p:spPr bwMode="auto">
            <a:xfrm>
              <a:off x="2501" y="2295"/>
              <a:ext cx="292" cy="194"/>
            </a:xfrm>
            <a:prstGeom prst="rect">
              <a:avLst/>
            </a:prstGeom>
            <a:noFill/>
            <a:ln w="15875" cap="rnd" algn="ctr">
              <a:noFill/>
              <a:prstDash val="sysDot"/>
              <a:miter lim="800000"/>
              <a:headEnd/>
              <a:tailEnd/>
            </a:ln>
          </p:spPr>
          <p:txBody>
            <a:bodyPr wrap="none">
              <a:spAutoFit/>
            </a:bodyPr>
            <a:lstStyle/>
            <a:p>
              <a:pPr marL="342900" indent="-342900" algn="ctr">
                <a:tabLst>
                  <a:tab pos="88900" algn="l"/>
                </a:tabLst>
              </a:pPr>
              <a:r>
                <a:rPr lang="en-US" altLang="ko-KR" sz="1400" b="1">
                  <a:latin typeface="맑은 고딕" pitchFamily="50" charset="-127"/>
                  <a:ea typeface="맑은 고딕" pitchFamily="50" charset="-127"/>
                </a:rPr>
                <a:t>End</a:t>
              </a:r>
            </a:p>
          </p:txBody>
        </p:sp>
      </p:grpSp>
      <p:pic>
        <p:nvPicPr>
          <p:cNvPr id="1050" name="Picture 37"/>
          <p:cNvPicPr>
            <a:picLocks noChangeAspect="1" noChangeArrowheads="1"/>
          </p:cNvPicPr>
          <p:nvPr/>
        </p:nvPicPr>
        <p:blipFill>
          <a:blip r:embed="rId16"/>
          <a:srcRect/>
          <a:stretch>
            <a:fillRect/>
          </a:stretch>
        </p:blipFill>
        <p:spPr bwMode="auto">
          <a:xfrm>
            <a:off x="4638675" y="3786188"/>
            <a:ext cx="577850" cy="468312"/>
          </a:xfrm>
          <a:prstGeom prst="rect">
            <a:avLst/>
          </a:prstGeom>
          <a:noFill/>
          <a:ln w="19050" algn="ctr">
            <a:noFill/>
            <a:miter lim="800000"/>
            <a:headEnd/>
            <a:tailEnd/>
          </a:ln>
        </p:spPr>
      </p:pic>
      <p:grpSp>
        <p:nvGrpSpPr>
          <p:cNvPr id="1051" name="Group 353"/>
          <p:cNvGrpSpPr>
            <a:grpSpLocks/>
          </p:cNvGrpSpPr>
          <p:nvPr/>
        </p:nvGrpSpPr>
        <p:grpSpPr bwMode="auto">
          <a:xfrm>
            <a:off x="7739063" y="4972050"/>
            <a:ext cx="631825" cy="617538"/>
            <a:chOff x="1559" y="1771"/>
            <a:chExt cx="620" cy="563"/>
          </a:xfrm>
        </p:grpSpPr>
        <p:sp>
          <p:nvSpPr>
            <p:cNvPr id="34" name="Oval 354"/>
            <p:cNvSpPr>
              <a:spLocks noChangeArrowheads="1"/>
            </p:cNvSpPr>
            <p:nvPr/>
          </p:nvSpPr>
          <p:spPr bwMode="auto">
            <a:xfrm>
              <a:off x="1559" y="1998"/>
              <a:ext cx="620" cy="336"/>
            </a:xfrm>
            <a:prstGeom prst="ellipse">
              <a:avLst/>
            </a:prstGeom>
            <a:solidFill>
              <a:srgbClr val="F8EEA2"/>
            </a:solidFill>
            <a:ln w="19050" algn="ctr">
              <a:solidFill>
                <a:schemeClr val="bg1"/>
              </a:solidFill>
              <a:round/>
              <a:headEnd/>
              <a:tailEnd/>
            </a:ln>
            <a:effectLst>
              <a:outerShdw dist="35921" dir="2700000" algn="ctr" rotWithShape="0">
                <a:schemeClr val="bg2"/>
              </a:outerShdw>
            </a:effectLst>
          </p:spPr>
          <p:txBody>
            <a:bodyPr wrap="none" anchor="ctr"/>
            <a:lstStyle/>
            <a:p>
              <a:pPr>
                <a:defRPr/>
              </a:pPr>
              <a:endParaRPr lang="ko-KR" altLang="en-US"/>
            </a:p>
          </p:txBody>
        </p:sp>
        <p:graphicFrame>
          <p:nvGraphicFramePr>
            <p:cNvPr id="1029" name="Object 38"/>
            <p:cNvGraphicFramePr>
              <a:graphicFrameLocks noChangeAspect="1"/>
            </p:cNvGraphicFramePr>
            <p:nvPr/>
          </p:nvGraphicFramePr>
          <p:xfrm>
            <a:off x="1687" y="1771"/>
            <a:ext cx="391" cy="542"/>
          </p:xfrm>
          <a:graphic>
            <a:graphicData uri="http://schemas.openxmlformats.org/presentationml/2006/ole">
              <p:oleObj spid="_x0000_s1029" name="Visio" r:id="rId17" imgW="621340" imgH="860293" progId="">
                <p:embed/>
              </p:oleObj>
            </a:graphicData>
          </a:graphic>
        </p:graphicFrame>
      </p:grpSp>
      <p:grpSp>
        <p:nvGrpSpPr>
          <p:cNvPr id="1052" name="Group 370"/>
          <p:cNvGrpSpPr>
            <a:grpSpLocks/>
          </p:cNvGrpSpPr>
          <p:nvPr/>
        </p:nvGrpSpPr>
        <p:grpSpPr bwMode="auto">
          <a:xfrm>
            <a:off x="5524500" y="4972050"/>
            <a:ext cx="1084263" cy="885825"/>
            <a:chOff x="4062" y="1041"/>
            <a:chExt cx="558" cy="504"/>
          </a:xfrm>
        </p:grpSpPr>
        <p:sp>
          <p:nvSpPr>
            <p:cNvPr id="37" name="Oval 371"/>
            <p:cNvSpPr>
              <a:spLocks noChangeAspect="1" noChangeArrowheads="1"/>
            </p:cNvSpPr>
            <p:nvPr/>
          </p:nvSpPr>
          <p:spPr bwMode="auto">
            <a:xfrm>
              <a:off x="4062" y="1242"/>
              <a:ext cx="558" cy="303"/>
            </a:xfrm>
            <a:prstGeom prst="ellipse">
              <a:avLst/>
            </a:prstGeom>
            <a:solidFill>
              <a:srgbClr val="F8EEA2"/>
            </a:solidFill>
            <a:ln w="19050" algn="ctr">
              <a:solidFill>
                <a:schemeClr val="bg1"/>
              </a:solidFill>
              <a:round/>
              <a:headEnd/>
              <a:tailEnd/>
            </a:ln>
            <a:effectLst>
              <a:outerShdw dist="35921" dir="2700000" algn="ctr" rotWithShape="0">
                <a:schemeClr val="bg2"/>
              </a:outerShdw>
            </a:effectLst>
          </p:spPr>
          <p:txBody>
            <a:bodyPr wrap="none" anchor="ctr"/>
            <a:lstStyle/>
            <a:p>
              <a:pPr>
                <a:defRPr/>
              </a:pPr>
              <a:endParaRPr lang="ko-KR" altLang="en-US"/>
            </a:p>
          </p:txBody>
        </p:sp>
        <p:graphicFrame>
          <p:nvGraphicFramePr>
            <p:cNvPr id="1028" name="Object 39"/>
            <p:cNvGraphicFramePr>
              <a:graphicFrameLocks noChangeAspect="1"/>
            </p:cNvGraphicFramePr>
            <p:nvPr/>
          </p:nvGraphicFramePr>
          <p:xfrm>
            <a:off x="4171" y="1041"/>
            <a:ext cx="365" cy="502"/>
          </p:xfrm>
          <a:graphic>
            <a:graphicData uri="http://schemas.openxmlformats.org/presentationml/2006/ole">
              <p:oleObj spid="_x0000_s1028" name="Visio" r:id="rId18" imgW="643015" imgH="885182" progId="">
                <p:embed/>
              </p:oleObj>
            </a:graphicData>
          </a:graphic>
        </p:graphicFrame>
      </p:grpSp>
      <p:pic>
        <p:nvPicPr>
          <p:cNvPr id="1053" name="Picture 385"/>
          <p:cNvPicPr>
            <a:picLocks noChangeAspect="1" noChangeArrowheads="1"/>
          </p:cNvPicPr>
          <p:nvPr/>
        </p:nvPicPr>
        <p:blipFill>
          <a:blip r:embed="rId19"/>
          <a:srcRect/>
          <a:stretch>
            <a:fillRect/>
          </a:stretch>
        </p:blipFill>
        <p:spPr bwMode="auto">
          <a:xfrm>
            <a:off x="2446338" y="5043488"/>
            <a:ext cx="561975" cy="577850"/>
          </a:xfrm>
          <a:prstGeom prst="rect">
            <a:avLst/>
          </a:prstGeom>
          <a:noFill/>
          <a:ln w="9525">
            <a:noFill/>
            <a:miter lim="800000"/>
            <a:headEnd/>
            <a:tailEnd/>
          </a:ln>
        </p:spPr>
      </p:pic>
      <p:pic>
        <p:nvPicPr>
          <p:cNvPr id="1054" name="Picture 66" descr="001"/>
          <p:cNvPicPr>
            <a:picLocks noChangeAspect="1" noChangeArrowheads="1"/>
          </p:cNvPicPr>
          <p:nvPr/>
        </p:nvPicPr>
        <p:blipFill>
          <a:blip r:embed="rId20"/>
          <a:srcRect/>
          <a:stretch>
            <a:fillRect/>
          </a:stretch>
        </p:blipFill>
        <p:spPr bwMode="auto">
          <a:xfrm>
            <a:off x="3952875" y="4972050"/>
            <a:ext cx="623888" cy="838200"/>
          </a:xfrm>
          <a:prstGeom prst="rect">
            <a:avLst/>
          </a:prstGeom>
          <a:noFill/>
          <a:ln w="9525">
            <a:noFill/>
            <a:miter lim="800000"/>
            <a:headEnd/>
            <a:tailEnd/>
          </a:ln>
        </p:spPr>
      </p:pic>
      <p:graphicFrame>
        <p:nvGraphicFramePr>
          <p:cNvPr id="1026" name="Object 41"/>
          <p:cNvGraphicFramePr>
            <a:graphicFrameLocks noChangeAspect="1"/>
          </p:cNvGraphicFramePr>
          <p:nvPr/>
        </p:nvGraphicFramePr>
        <p:xfrm>
          <a:off x="1809750" y="5000625"/>
          <a:ext cx="547688" cy="485775"/>
        </p:xfrm>
        <a:graphic>
          <a:graphicData uri="http://schemas.openxmlformats.org/presentationml/2006/ole">
            <p:oleObj spid="_x0000_s1026" name="Visio" r:id="rId21" imgW="985114" imgH="948307" progId="">
              <p:embed/>
            </p:oleObj>
          </a:graphicData>
        </a:graphic>
      </p:graphicFrame>
      <p:grpSp>
        <p:nvGrpSpPr>
          <p:cNvPr id="1055" name="Group 541"/>
          <p:cNvGrpSpPr>
            <a:grpSpLocks/>
          </p:cNvGrpSpPr>
          <p:nvPr/>
        </p:nvGrpSpPr>
        <p:grpSpPr bwMode="auto">
          <a:xfrm>
            <a:off x="8556625" y="5060950"/>
            <a:ext cx="636588" cy="546100"/>
            <a:chOff x="3373" y="1771"/>
            <a:chExt cx="620" cy="563"/>
          </a:xfrm>
        </p:grpSpPr>
        <p:sp>
          <p:nvSpPr>
            <p:cNvPr id="43" name="Oval 542"/>
            <p:cNvSpPr>
              <a:spLocks noChangeArrowheads="1"/>
            </p:cNvSpPr>
            <p:nvPr/>
          </p:nvSpPr>
          <p:spPr bwMode="auto">
            <a:xfrm>
              <a:off x="3373" y="1998"/>
              <a:ext cx="620" cy="336"/>
            </a:xfrm>
            <a:prstGeom prst="ellipse">
              <a:avLst/>
            </a:prstGeom>
            <a:solidFill>
              <a:srgbClr val="F8EEA2"/>
            </a:solidFill>
            <a:ln w="19050" algn="ctr">
              <a:solidFill>
                <a:schemeClr val="bg1"/>
              </a:solidFill>
              <a:round/>
              <a:headEnd/>
              <a:tailEnd/>
            </a:ln>
            <a:effectLst>
              <a:outerShdw dist="35921" dir="2700000" algn="ctr" rotWithShape="0">
                <a:schemeClr val="bg2"/>
              </a:outerShdw>
            </a:effectLst>
          </p:spPr>
          <p:txBody>
            <a:bodyPr wrap="none" anchor="ctr"/>
            <a:lstStyle/>
            <a:p>
              <a:pPr>
                <a:defRPr/>
              </a:pPr>
              <a:endParaRPr lang="ko-KR" altLang="en-US"/>
            </a:p>
          </p:txBody>
        </p:sp>
        <p:graphicFrame>
          <p:nvGraphicFramePr>
            <p:cNvPr id="1027" name="Object 42"/>
            <p:cNvGraphicFramePr>
              <a:graphicFrameLocks noChangeAspect="1"/>
            </p:cNvGraphicFramePr>
            <p:nvPr/>
          </p:nvGraphicFramePr>
          <p:xfrm>
            <a:off x="3502" y="1771"/>
            <a:ext cx="391" cy="499"/>
          </p:xfrm>
          <a:graphic>
            <a:graphicData uri="http://schemas.openxmlformats.org/presentationml/2006/ole">
              <p:oleObj spid="_x0000_s1027" name="Visio" r:id="rId22" imgW="621340" imgH="791398" progId="">
                <p:embed/>
              </p:oleObj>
            </a:graphicData>
          </a:graphic>
        </p:graphicFrame>
      </p:grpSp>
      <p:grpSp>
        <p:nvGrpSpPr>
          <p:cNvPr id="1056" name="그룹 44"/>
          <p:cNvGrpSpPr>
            <a:grpSpLocks/>
          </p:cNvGrpSpPr>
          <p:nvPr/>
        </p:nvGrpSpPr>
        <p:grpSpPr bwMode="auto">
          <a:xfrm>
            <a:off x="9096375" y="3857625"/>
            <a:ext cx="508000" cy="482600"/>
            <a:chOff x="2118833" y="1357314"/>
            <a:chExt cx="507490" cy="482566"/>
          </a:xfrm>
        </p:grpSpPr>
        <p:grpSp>
          <p:nvGrpSpPr>
            <p:cNvPr id="1094" name="Group 9"/>
            <p:cNvGrpSpPr>
              <a:grpSpLocks/>
            </p:cNvGrpSpPr>
            <p:nvPr/>
          </p:nvGrpSpPr>
          <p:grpSpPr bwMode="auto">
            <a:xfrm>
              <a:off x="2118833" y="1374636"/>
              <a:ext cx="507490" cy="465244"/>
              <a:chOff x="4169" y="1708"/>
              <a:chExt cx="1258" cy="1247"/>
            </a:xfrm>
          </p:grpSpPr>
          <p:sp>
            <p:nvSpPr>
              <p:cNvPr id="48" name="Oval 10"/>
              <p:cNvSpPr>
                <a:spLocks noChangeArrowheads="1"/>
              </p:cNvSpPr>
              <p:nvPr/>
            </p:nvSpPr>
            <p:spPr bwMode="gray">
              <a:xfrm>
                <a:off x="4169" y="1708"/>
                <a:ext cx="1258" cy="12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fontAlgn="auto">
                  <a:spcBef>
                    <a:spcPts val="0"/>
                  </a:spcBef>
                  <a:spcAft>
                    <a:spcPts val="0"/>
                  </a:spcAft>
                  <a:defRPr/>
                </a:pPr>
                <a:endParaRPr kumimoji="0" lang="ko-KR" altLang="en-US">
                  <a:latin typeface="+mn-lt"/>
                  <a:ea typeface="+mn-ea"/>
                </a:endParaRPr>
              </a:p>
            </p:txBody>
          </p:sp>
          <p:sp>
            <p:nvSpPr>
              <p:cNvPr id="49" name="Oval 11"/>
              <p:cNvSpPr>
                <a:spLocks noChangeArrowheads="1"/>
              </p:cNvSpPr>
              <p:nvPr/>
            </p:nvSpPr>
            <p:spPr bwMode="gray">
              <a:xfrm>
                <a:off x="4185" y="1717"/>
                <a:ext cx="1230" cy="121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fontAlgn="auto">
                  <a:spcBef>
                    <a:spcPts val="0"/>
                  </a:spcBef>
                  <a:spcAft>
                    <a:spcPts val="0"/>
                  </a:spcAft>
                  <a:defRPr/>
                </a:pPr>
                <a:endParaRPr kumimoji="0" lang="ko-KR" altLang="en-US">
                  <a:latin typeface="+mn-lt"/>
                  <a:ea typeface="+mn-ea"/>
                </a:endParaRPr>
              </a:p>
            </p:txBody>
          </p:sp>
          <p:sp>
            <p:nvSpPr>
              <p:cNvPr id="50" name="Oval 12"/>
              <p:cNvSpPr>
                <a:spLocks noChangeArrowheads="1"/>
              </p:cNvSpPr>
              <p:nvPr/>
            </p:nvSpPr>
            <p:spPr bwMode="gray">
              <a:xfrm>
                <a:off x="4200" y="1725"/>
                <a:ext cx="1168" cy="1136"/>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fontAlgn="auto">
                  <a:spcBef>
                    <a:spcPts val="0"/>
                  </a:spcBef>
                  <a:spcAft>
                    <a:spcPts val="0"/>
                  </a:spcAft>
                  <a:defRPr/>
                </a:pPr>
                <a:endParaRPr kumimoji="0" lang="ko-KR" altLang="en-US">
                  <a:latin typeface="+mn-lt"/>
                  <a:ea typeface="+mn-ea"/>
                </a:endParaRPr>
              </a:p>
            </p:txBody>
          </p:sp>
          <p:sp>
            <p:nvSpPr>
              <p:cNvPr id="51" name="Oval 13"/>
              <p:cNvSpPr>
                <a:spLocks noChangeArrowheads="1"/>
              </p:cNvSpPr>
              <p:nvPr/>
            </p:nvSpPr>
            <p:spPr bwMode="gray">
              <a:xfrm>
                <a:off x="4267" y="1759"/>
                <a:ext cx="1034" cy="91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fontAlgn="auto">
                  <a:spcBef>
                    <a:spcPts val="0"/>
                  </a:spcBef>
                  <a:spcAft>
                    <a:spcPts val="0"/>
                  </a:spcAft>
                  <a:defRPr/>
                </a:pPr>
                <a:endParaRPr kumimoji="0" lang="ko-KR" altLang="en-US">
                  <a:latin typeface="+mn-lt"/>
                  <a:ea typeface="+mn-ea"/>
                </a:endParaRPr>
              </a:p>
            </p:txBody>
          </p:sp>
        </p:grpSp>
        <p:sp>
          <p:nvSpPr>
            <p:cNvPr id="47" name="Text Box 14"/>
            <p:cNvSpPr txBox="1">
              <a:spLocks noChangeArrowheads="1"/>
            </p:cNvSpPr>
            <p:nvPr/>
          </p:nvSpPr>
          <p:spPr bwMode="auto">
            <a:xfrm>
              <a:off x="2141036" y="1357314"/>
              <a:ext cx="469428" cy="461930"/>
            </a:xfrm>
            <a:prstGeom prst="rect">
              <a:avLst/>
            </a:prstGeom>
            <a:noFill/>
            <a:ln w="9525">
              <a:noFill/>
              <a:miter lim="800000"/>
              <a:headEnd/>
              <a:tailEnd/>
            </a:ln>
            <a:effectLst/>
          </p:spPr>
          <p:txBody>
            <a:bodyPr>
              <a:spAutoFit/>
            </a:bodyPr>
            <a:lstStyle/>
            <a:p>
              <a:pPr algn="ctr" fontAlgn="auto">
                <a:spcBef>
                  <a:spcPct val="50000"/>
                </a:spcBef>
                <a:spcAft>
                  <a:spcPts val="0"/>
                </a:spcAft>
                <a:defRPr/>
              </a:pPr>
              <a:r>
                <a:rPr kumimoji="0" lang="en-US" altLang="ko-KR" sz="2400" b="1" dirty="0">
                  <a:solidFill>
                    <a:srgbClr val="000000"/>
                  </a:solidFill>
                  <a:latin typeface="+mn-lt"/>
                  <a:ea typeface="+mn-ea"/>
                </a:rPr>
                <a:t>1</a:t>
              </a:r>
            </a:p>
          </p:txBody>
        </p:sp>
      </p:grpSp>
      <p:pic>
        <p:nvPicPr>
          <p:cNvPr id="53" name="그림 52" descr="computer.png"/>
          <p:cNvPicPr>
            <a:picLocks noChangeAspect="1"/>
          </p:cNvPicPr>
          <p:nvPr/>
        </p:nvPicPr>
        <p:blipFill>
          <a:blip r:embed="rId23"/>
          <a:stretch>
            <a:fillRect/>
          </a:stretch>
        </p:blipFill>
        <p:spPr>
          <a:xfrm>
            <a:off x="2024063" y="928688"/>
            <a:ext cx="952500" cy="952500"/>
          </a:xfrm>
          <a:prstGeom prst="rect">
            <a:avLst/>
          </a:prstGeom>
          <a:effectLst>
            <a:outerShdw blurRad="63500" dist="38100" dir="1200000" sx="98000" sy="98000" algn="ctr" rotWithShape="0">
              <a:schemeClr val="tx1">
                <a:alpha val="24000"/>
              </a:schemeClr>
            </a:outerShdw>
          </a:effectLst>
        </p:spPr>
      </p:pic>
      <p:grpSp>
        <p:nvGrpSpPr>
          <p:cNvPr id="1058" name="그룹 87"/>
          <p:cNvGrpSpPr>
            <a:grpSpLocks/>
          </p:cNvGrpSpPr>
          <p:nvPr/>
        </p:nvGrpSpPr>
        <p:grpSpPr bwMode="auto">
          <a:xfrm>
            <a:off x="452438" y="1428750"/>
            <a:ext cx="971550" cy="885825"/>
            <a:chOff x="452438" y="1428750"/>
            <a:chExt cx="971550" cy="885825"/>
          </a:xfrm>
        </p:grpSpPr>
        <p:pic>
          <p:nvPicPr>
            <p:cNvPr id="1092" name="그림 65" descr="bg.png"/>
            <p:cNvPicPr>
              <a:picLocks noChangeAspect="1"/>
            </p:cNvPicPr>
            <p:nvPr/>
          </p:nvPicPr>
          <p:blipFill>
            <a:blip r:embed="rId24"/>
            <a:srcRect/>
            <a:stretch>
              <a:fillRect/>
            </a:stretch>
          </p:blipFill>
          <p:spPr bwMode="auto">
            <a:xfrm>
              <a:off x="452438" y="1714500"/>
              <a:ext cx="971550" cy="600075"/>
            </a:xfrm>
            <a:prstGeom prst="rect">
              <a:avLst/>
            </a:prstGeom>
            <a:noFill/>
            <a:ln w="9525">
              <a:noFill/>
              <a:miter lim="800000"/>
              <a:headEnd/>
              <a:tailEnd/>
            </a:ln>
          </p:spPr>
        </p:pic>
        <p:pic>
          <p:nvPicPr>
            <p:cNvPr id="1093" name="그림 54" descr="task.png"/>
            <p:cNvPicPr>
              <a:picLocks noChangeAspect="1"/>
            </p:cNvPicPr>
            <p:nvPr/>
          </p:nvPicPr>
          <p:blipFill>
            <a:blip r:embed="rId25"/>
            <a:srcRect/>
            <a:stretch>
              <a:fillRect/>
            </a:stretch>
          </p:blipFill>
          <p:spPr bwMode="auto">
            <a:xfrm>
              <a:off x="738188" y="1428750"/>
              <a:ext cx="523875" cy="666750"/>
            </a:xfrm>
            <a:prstGeom prst="rect">
              <a:avLst/>
            </a:prstGeom>
            <a:noFill/>
            <a:ln w="9525">
              <a:noFill/>
              <a:miter lim="800000"/>
              <a:headEnd/>
              <a:tailEnd/>
            </a:ln>
          </p:spPr>
        </p:pic>
      </p:grpSp>
      <p:sp>
        <p:nvSpPr>
          <p:cNvPr id="1059" name="TextBox 55"/>
          <p:cNvSpPr txBox="1">
            <a:spLocks noChangeArrowheads="1"/>
          </p:cNvSpPr>
          <p:nvPr/>
        </p:nvSpPr>
        <p:spPr bwMode="auto">
          <a:xfrm>
            <a:off x="666750" y="714375"/>
            <a:ext cx="482600" cy="246063"/>
          </a:xfrm>
          <a:prstGeom prst="rect">
            <a:avLst/>
          </a:prstGeom>
          <a:noFill/>
          <a:ln w="9525">
            <a:noFill/>
            <a:miter lim="800000"/>
            <a:headEnd/>
            <a:tailEnd/>
          </a:ln>
        </p:spPr>
        <p:txBody>
          <a:bodyPr wrap="none">
            <a:spAutoFit/>
          </a:bodyPr>
          <a:lstStyle/>
          <a:p>
            <a:r>
              <a:rPr lang="en-US" altLang="ko-KR" sz="1000">
                <a:latin typeface="Verdana" pitchFamily="34" charset="0"/>
              </a:rPr>
              <a:t>Task</a:t>
            </a:r>
            <a:endParaRPr lang="ko-KR" altLang="en-US" sz="1000">
              <a:latin typeface="Verdana" pitchFamily="34" charset="0"/>
            </a:endParaRPr>
          </a:p>
        </p:txBody>
      </p:sp>
      <p:sp>
        <p:nvSpPr>
          <p:cNvPr id="1060" name="TextBox 56"/>
          <p:cNvSpPr txBox="1">
            <a:spLocks noChangeArrowheads="1"/>
          </p:cNvSpPr>
          <p:nvPr/>
        </p:nvSpPr>
        <p:spPr bwMode="auto">
          <a:xfrm>
            <a:off x="1381125" y="714375"/>
            <a:ext cx="646113" cy="246063"/>
          </a:xfrm>
          <a:prstGeom prst="rect">
            <a:avLst/>
          </a:prstGeom>
          <a:noFill/>
          <a:ln w="9525">
            <a:noFill/>
            <a:miter lim="800000"/>
            <a:headEnd/>
            <a:tailEnd/>
          </a:ln>
        </p:spPr>
        <p:txBody>
          <a:bodyPr wrap="none">
            <a:spAutoFit/>
          </a:bodyPr>
          <a:lstStyle/>
          <a:p>
            <a:r>
              <a:rPr lang="en-US" altLang="ko-KR" sz="1000">
                <a:latin typeface="Verdana" pitchFamily="34" charset="0"/>
              </a:rPr>
              <a:t>Groups</a:t>
            </a:r>
            <a:endParaRPr lang="ko-KR" altLang="en-US" sz="1000">
              <a:latin typeface="Verdana" pitchFamily="34" charset="0"/>
            </a:endParaRPr>
          </a:p>
        </p:txBody>
      </p:sp>
      <p:pic>
        <p:nvPicPr>
          <p:cNvPr id="1061" name="그림 57" descr="group.png"/>
          <p:cNvPicPr>
            <a:picLocks noChangeAspect="1"/>
          </p:cNvPicPr>
          <p:nvPr/>
        </p:nvPicPr>
        <p:blipFill>
          <a:blip r:embed="rId26"/>
          <a:srcRect/>
          <a:stretch>
            <a:fillRect/>
          </a:stretch>
        </p:blipFill>
        <p:spPr bwMode="auto">
          <a:xfrm>
            <a:off x="1381125" y="1357313"/>
            <a:ext cx="752475" cy="847725"/>
          </a:xfrm>
          <a:prstGeom prst="rect">
            <a:avLst/>
          </a:prstGeom>
          <a:noFill/>
          <a:ln w="9525">
            <a:noFill/>
            <a:miter lim="800000"/>
            <a:headEnd/>
            <a:tailEnd/>
          </a:ln>
        </p:spPr>
      </p:pic>
      <p:pic>
        <p:nvPicPr>
          <p:cNvPr id="59" name="그림 58" descr="server.png"/>
          <p:cNvPicPr>
            <a:picLocks noChangeAspect="1"/>
          </p:cNvPicPr>
          <p:nvPr/>
        </p:nvPicPr>
        <p:blipFill>
          <a:blip r:embed="rId27"/>
          <a:stretch>
            <a:fillRect/>
          </a:stretch>
        </p:blipFill>
        <p:spPr>
          <a:xfrm>
            <a:off x="3024188" y="1000125"/>
            <a:ext cx="609600" cy="742950"/>
          </a:xfrm>
          <a:prstGeom prst="rect">
            <a:avLst/>
          </a:prstGeom>
          <a:effectLst>
            <a:outerShdw blurRad="76200" dist="38100" dir="2160000" sx="98000" sy="98000" algn="tl" rotWithShape="0">
              <a:schemeClr val="tx1">
                <a:lumMod val="75000"/>
                <a:lumOff val="25000"/>
                <a:alpha val="48000"/>
              </a:schemeClr>
            </a:outerShdw>
          </a:effectLst>
        </p:spPr>
      </p:pic>
      <p:pic>
        <p:nvPicPr>
          <p:cNvPr id="1063" name="그림 60" descr="server_line.png"/>
          <p:cNvPicPr>
            <a:picLocks noChangeAspect="1"/>
          </p:cNvPicPr>
          <p:nvPr/>
        </p:nvPicPr>
        <p:blipFill>
          <a:blip r:embed="rId28"/>
          <a:srcRect/>
          <a:stretch>
            <a:fillRect/>
          </a:stretch>
        </p:blipFill>
        <p:spPr bwMode="auto">
          <a:xfrm>
            <a:off x="3024188" y="1928813"/>
            <a:ext cx="609600" cy="742950"/>
          </a:xfrm>
          <a:prstGeom prst="rect">
            <a:avLst/>
          </a:prstGeom>
          <a:noFill/>
          <a:ln w="9525">
            <a:noFill/>
            <a:miter lim="800000"/>
            <a:headEnd/>
            <a:tailEnd/>
          </a:ln>
        </p:spPr>
      </p:pic>
      <p:sp>
        <p:nvSpPr>
          <p:cNvPr id="1064" name="TextBox 61"/>
          <p:cNvSpPr txBox="1">
            <a:spLocks noChangeArrowheads="1"/>
          </p:cNvSpPr>
          <p:nvPr/>
        </p:nvSpPr>
        <p:spPr bwMode="auto">
          <a:xfrm>
            <a:off x="2130425" y="714375"/>
            <a:ext cx="822325" cy="246063"/>
          </a:xfrm>
          <a:prstGeom prst="rect">
            <a:avLst/>
          </a:prstGeom>
          <a:noFill/>
          <a:ln w="9525">
            <a:noFill/>
            <a:miter lim="800000"/>
            <a:headEnd/>
            <a:tailEnd/>
          </a:ln>
        </p:spPr>
        <p:txBody>
          <a:bodyPr wrap="none">
            <a:spAutoFit/>
          </a:bodyPr>
          <a:lstStyle/>
          <a:p>
            <a:r>
              <a:rPr lang="en-US" altLang="ko-KR" sz="1000">
                <a:latin typeface="Verdana" pitchFamily="34" charset="0"/>
              </a:rPr>
              <a:t>Computer</a:t>
            </a:r>
            <a:endParaRPr lang="ko-KR" altLang="en-US" sz="1000">
              <a:latin typeface="Verdana" pitchFamily="34" charset="0"/>
            </a:endParaRPr>
          </a:p>
        </p:txBody>
      </p:sp>
      <p:sp>
        <p:nvSpPr>
          <p:cNvPr id="1065" name="TextBox 62"/>
          <p:cNvSpPr txBox="1">
            <a:spLocks noChangeArrowheads="1"/>
          </p:cNvSpPr>
          <p:nvPr/>
        </p:nvSpPr>
        <p:spPr bwMode="auto">
          <a:xfrm>
            <a:off x="3810000" y="714375"/>
            <a:ext cx="611188" cy="246063"/>
          </a:xfrm>
          <a:prstGeom prst="rect">
            <a:avLst/>
          </a:prstGeom>
          <a:noFill/>
          <a:ln w="9525">
            <a:noFill/>
            <a:miter lim="800000"/>
            <a:headEnd/>
            <a:tailEnd/>
          </a:ln>
        </p:spPr>
        <p:txBody>
          <a:bodyPr wrap="none">
            <a:spAutoFit/>
          </a:bodyPr>
          <a:lstStyle/>
          <a:p>
            <a:r>
              <a:rPr lang="en-US" altLang="ko-KR" sz="1000">
                <a:latin typeface="Verdana" pitchFamily="34" charset="0"/>
              </a:rPr>
              <a:t>Server</a:t>
            </a:r>
            <a:endParaRPr lang="ko-KR" altLang="en-US" sz="1000">
              <a:latin typeface="Verdana" pitchFamily="34" charset="0"/>
            </a:endParaRPr>
          </a:p>
        </p:txBody>
      </p:sp>
      <p:pic>
        <p:nvPicPr>
          <p:cNvPr id="64" name="그림 63" descr="server2.png"/>
          <p:cNvPicPr>
            <a:picLocks noChangeAspect="1"/>
          </p:cNvPicPr>
          <p:nvPr/>
        </p:nvPicPr>
        <p:blipFill>
          <a:blip r:embed="rId29"/>
          <a:stretch>
            <a:fillRect/>
          </a:stretch>
        </p:blipFill>
        <p:spPr>
          <a:xfrm>
            <a:off x="3738563" y="1000125"/>
            <a:ext cx="609600" cy="742950"/>
          </a:xfrm>
          <a:prstGeom prst="rect">
            <a:avLst/>
          </a:prstGeom>
          <a:effectLst>
            <a:outerShdw blurRad="38100" dist="38100" dir="1920000" algn="tl" rotWithShape="0">
              <a:prstClr val="black">
                <a:alpha val="26000"/>
              </a:prstClr>
            </a:outerShdw>
          </a:effectLst>
        </p:spPr>
      </p:pic>
      <p:pic>
        <p:nvPicPr>
          <p:cNvPr id="65" name="그림 64" descr="server3.png"/>
          <p:cNvPicPr>
            <a:picLocks noChangeAspect="1"/>
          </p:cNvPicPr>
          <p:nvPr/>
        </p:nvPicPr>
        <p:blipFill>
          <a:blip r:embed="rId30"/>
          <a:stretch>
            <a:fillRect/>
          </a:stretch>
        </p:blipFill>
        <p:spPr>
          <a:xfrm>
            <a:off x="4452938" y="1000125"/>
            <a:ext cx="609600" cy="742950"/>
          </a:xfrm>
          <a:prstGeom prst="rect">
            <a:avLst/>
          </a:prstGeom>
          <a:effectLst>
            <a:outerShdw blurRad="38100" dist="31750" dir="420000" algn="tl" rotWithShape="0">
              <a:prstClr val="black">
                <a:alpha val="24000"/>
              </a:prstClr>
            </a:outerShdw>
          </a:effectLst>
        </p:spPr>
      </p:pic>
      <p:pic>
        <p:nvPicPr>
          <p:cNvPr id="68" name="그림 67" descr="process.png"/>
          <p:cNvPicPr>
            <a:picLocks noChangeAspect="1"/>
          </p:cNvPicPr>
          <p:nvPr/>
        </p:nvPicPr>
        <p:blipFill>
          <a:blip r:embed="rId31"/>
          <a:stretch>
            <a:fillRect/>
          </a:stretch>
        </p:blipFill>
        <p:spPr>
          <a:xfrm>
            <a:off x="5310188" y="1143000"/>
            <a:ext cx="666750" cy="571500"/>
          </a:xfrm>
          <a:prstGeom prst="rect">
            <a:avLst/>
          </a:prstGeom>
          <a:effectLst>
            <a:outerShdw blurRad="50800" dist="38100" dir="2700000" sx="98000" sy="98000" algn="tl" rotWithShape="0">
              <a:prstClr val="black">
                <a:alpha val="49000"/>
              </a:prstClr>
            </a:outerShdw>
          </a:effectLst>
        </p:spPr>
      </p:pic>
      <p:sp>
        <p:nvSpPr>
          <p:cNvPr id="1069" name="TextBox 68"/>
          <p:cNvSpPr txBox="1">
            <a:spLocks noChangeArrowheads="1"/>
          </p:cNvSpPr>
          <p:nvPr/>
        </p:nvSpPr>
        <p:spPr bwMode="auto">
          <a:xfrm>
            <a:off x="5667375" y="714375"/>
            <a:ext cx="968375" cy="246063"/>
          </a:xfrm>
          <a:prstGeom prst="rect">
            <a:avLst/>
          </a:prstGeom>
          <a:noFill/>
          <a:ln w="9525">
            <a:noFill/>
            <a:miter lim="800000"/>
            <a:headEnd/>
            <a:tailEnd/>
          </a:ln>
        </p:spPr>
        <p:txBody>
          <a:bodyPr wrap="none">
            <a:spAutoFit/>
          </a:bodyPr>
          <a:lstStyle/>
          <a:p>
            <a:r>
              <a:rPr lang="en-US" altLang="ko-KR" sz="1000">
                <a:latin typeface="Verdana" pitchFamily="34" charset="0"/>
              </a:rPr>
              <a:t>Sub Process</a:t>
            </a:r>
            <a:endParaRPr lang="ko-KR" altLang="en-US" sz="1000">
              <a:latin typeface="Verdana" pitchFamily="34" charset="0"/>
            </a:endParaRPr>
          </a:p>
        </p:txBody>
      </p:sp>
      <p:pic>
        <p:nvPicPr>
          <p:cNvPr id="70" name="그림 69" descr="process2.png"/>
          <p:cNvPicPr>
            <a:picLocks noChangeAspect="1"/>
          </p:cNvPicPr>
          <p:nvPr/>
        </p:nvPicPr>
        <p:blipFill>
          <a:blip r:embed="rId32"/>
          <a:stretch>
            <a:fillRect/>
          </a:stretch>
        </p:blipFill>
        <p:spPr>
          <a:xfrm>
            <a:off x="6096000" y="1214438"/>
            <a:ext cx="447675" cy="409575"/>
          </a:xfrm>
          <a:prstGeom prst="rect">
            <a:avLst/>
          </a:prstGeom>
          <a:effectLst>
            <a:outerShdw blurRad="50800" dist="38100" dir="2700000" sx="92000" sy="92000" algn="tl" rotWithShape="0">
              <a:prstClr val="black">
                <a:alpha val="54000"/>
              </a:prstClr>
            </a:outerShdw>
          </a:effectLst>
        </p:spPr>
      </p:pic>
      <p:pic>
        <p:nvPicPr>
          <p:cNvPr id="71" name="그림 70" descr="process3.png"/>
          <p:cNvPicPr>
            <a:picLocks noChangeAspect="1"/>
          </p:cNvPicPr>
          <p:nvPr/>
        </p:nvPicPr>
        <p:blipFill>
          <a:blip r:embed="rId33"/>
          <a:stretch>
            <a:fillRect/>
          </a:stretch>
        </p:blipFill>
        <p:spPr>
          <a:xfrm>
            <a:off x="6524625" y="1071563"/>
            <a:ext cx="609600" cy="742950"/>
          </a:xfrm>
          <a:prstGeom prst="rect">
            <a:avLst/>
          </a:prstGeom>
          <a:effectLst>
            <a:outerShdw blurRad="50800" dist="38100" dir="2700000" sx="96000" sy="96000" algn="tl" rotWithShape="0">
              <a:prstClr val="black">
                <a:alpha val="39000"/>
              </a:prstClr>
            </a:outerShdw>
          </a:effectLst>
        </p:spPr>
      </p:pic>
      <p:pic>
        <p:nvPicPr>
          <p:cNvPr id="1072" name="그림 73" descr="computer_line.png"/>
          <p:cNvPicPr>
            <a:picLocks noChangeAspect="1"/>
          </p:cNvPicPr>
          <p:nvPr/>
        </p:nvPicPr>
        <p:blipFill>
          <a:blip r:embed="rId34"/>
          <a:srcRect/>
          <a:stretch>
            <a:fillRect/>
          </a:stretch>
        </p:blipFill>
        <p:spPr bwMode="auto">
          <a:xfrm>
            <a:off x="2238375" y="1976438"/>
            <a:ext cx="571500" cy="666750"/>
          </a:xfrm>
          <a:prstGeom prst="rect">
            <a:avLst/>
          </a:prstGeom>
          <a:noFill/>
          <a:ln w="9525">
            <a:noFill/>
            <a:miter lim="800000"/>
            <a:headEnd/>
            <a:tailEnd/>
          </a:ln>
        </p:spPr>
      </p:pic>
      <p:pic>
        <p:nvPicPr>
          <p:cNvPr id="1073" name="그림 74" descr="server2_line.png"/>
          <p:cNvPicPr>
            <a:picLocks noChangeAspect="1"/>
          </p:cNvPicPr>
          <p:nvPr/>
        </p:nvPicPr>
        <p:blipFill>
          <a:blip r:embed="rId35"/>
          <a:srcRect/>
          <a:stretch>
            <a:fillRect/>
          </a:stretch>
        </p:blipFill>
        <p:spPr bwMode="auto">
          <a:xfrm>
            <a:off x="3738563" y="1928813"/>
            <a:ext cx="571500" cy="666750"/>
          </a:xfrm>
          <a:prstGeom prst="rect">
            <a:avLst/>
          </a:prstGeom>
          <a:noFill/>
          <a:ln w="9525">
            <a:noFill/>
            <a:miter lim="800000"/>
            <a:headEnd/>
            <a:tailEnd/>
          </a:ln>
        </p:spPr>
      </p:pic>
      <p:pic>
        <p:nvPicPr>
          <p:cNvPr id="1074" name="그림 75" descr="server3_line.png"/>
          <p:cNvPicPr>
            <a:picLocks noChangeAspect="1"/>
          </p:cNvPicPr>
          <p:nvPr/>
        </p:nvPicPr>
        <p:blipFill>
          <a:blip r:embed="rId36"/>
          <a:srcRect/>
          <a:stretch>
            <a:fillRect/>
          </a:stretch>
        </p:blipFill>
        <p:spPr bwMode="auto">
          <a:xfrm>
            <a:off x="4524375" y="1928813"/>
            <a:ext cx="571500" cy="666750"/>
          </a:xfrm>
          <a:prstGeom prst="rect">
            <a:avLst/>
          </a:prstGeom>
          <a:noFill/>
          <a:ln w="9525">
            <a:noFill/>
            <a:miter lim="800000"/>
            <a:headEnd/>
            <a:tailEnd/>
          </a:ln>
        </p:spPr>
      </p:pic>
      <p:pic>
        <p:nvPicPr>
          <p:cNvPr id="1075" name="그림 76" descr="process_line.png"/>
          <p:cNvPicPr>
            <a:picLocks noChangeAspect="1"/>
          </p:cNvPicPr>
          <p:nvPr/>
        </p:nvPicPr>
        <p:blipFill>
          <a:blip r:embed="rId37"/>
          <a:srcRect/>
          <a:stretch>
            <a:fillRect/>
          </a:stretch>
        </p:blipFill>
        <p:spPr bwMode="auto">
          <a:xfrm>
            <a:off x="5310188" y="1928813"/>
            <a:ext cx="666750" cy="666750"/>
          </a:xfrm>
          <a:prstGeom prst="rect">
            <a:avLst/>
          </a:prstGeom>
          <a:noFill/>
          <a:ln w="9525">
            <a:noFill/>
            <a:miter lim="800000"/>
            <a:headEnd/>
            <a:tailEnd/>
          </a:ln>
        </p:spPr>
      </p:pic>
      <p:pic>
        <p:nvPicPr>
          <p:cNvPr id="1076" name="그림 77" descr="process2_line.png"/>
          <p:cNvPicPr>
            <a:picLocks noChangeAspect="1"/>
          </p:cNvPicPr>
          <p:nvPr/>
        </p:nvPicPr>
        <p:blipFill>
          <a:blip r:embed="rId38"/>
          <a:srcRect/>
          <a:stretch>
            <a:fillRect/>
          </a:stretch>
        </p:blipFill>
        <p:spPr bwMode="auto">
          <a:xfrm>
            <a:off x="6096000" y="2071688"/>
            <a:ext cx="419100" cy="390525"/>
          </a:xfrm>
          <a:prstGeom prst="rect">
            <a:avLst/>
          </a:prstGeom>
          <a:noFill/>
          <a:ln w="9525">
            <a:noFill/>
            <a:miter lim="800000"/>
            <a:headEnd/>
            <a:tailEnd/>
          </a:ln>
        </p:spPr>
      </p:pic>
      <p:pic>
        <p:nvPicPr>
          <p:cNvPr id="1077" name="그림 78" descr="process3_line.png"/>
          <p:cNvPicPr>
            <a:picLocks noChangeAspect="1"/>
          </p:cNvPicPr>
          <p:nvPr/>
        </p:nvPicPr>
        <p:blipFill>
          <a:blip r:embed="rId39"/>
          <a:srcRect/>
          <a:stretch>
            <a:fillRect/>
          </a:stretch>
        </p:blipFill>
        <p:spPr bwMode="auto">
          <a:xfrm>
            <a:off x="6524625" y="1928813"/>
            <a:ext cx="666750" cy="666750"/>
          </a:xfrm>
          <a:prstGeom prst="rect">
            <a:avLst/>
          </a:prstGeom>
          <a:noFill/>
          <a:ln w="9525">
            <a:noFill/>
            <a:miter lim="800000"/>
            <a:headEnd/>
            <a:tailEnd/>
          </a:ln>
        </p:spPr>
      </p:pic>
      <p:cxnSp>
        <p:nvCxnSpPr>
          <p:cNvPr id="82" name="직선 연결선 81"/>
          <p:cNvCxnSpPr/>
          <p:nvPr/>
        </p:nvCxnSpPr>
        <p:spPr>
          <a:xfrm>
            <a:off x="381000" y="3071813"/>
            <a:ext cx="8929688" cy="1587"/>
          </a:xfrm>
          <a:prstGeom prst="line">
            <a:avLst/>
          </a:prstGeom>
          <a:ln w="15875">
            <a:solidFill>
              <a:srgbClr val="C00000"/>
            </a:solidFill>
            <a:prstDash val="sysDash"/>
          </a:ln>
        </p:spPr>
        <p:style>
          <a:lnRef idx="1">
            <a:schemeClr val="accent1"/>
          </a:lnRef>
          <a:fillRef idx="0">
            <a:schemeClr val="accent1"/>
          </a:fillRef>
          <a:effectRef idx="0">
            <a:schemeClr val="accent1"/>
          </a:effectRef>
          <a:fontRef idx="minor">
            <a:schemeClr val="tx1"/>
          </a:fontRef>
        </p:style>
      </p:cxnSp>
      <p:pic>
        <p:nvPicPr>
          <p:cNvPr id="1079" name="그림 83" descr="icon_blue.png"/>
          <p:cNvPicPr>
            <a:picLocks noChangeAspect="1"/>
          </p:cNvPicPr>
          <p:nvPr/>
        </p:nvPicPr>
        <p:blipFill>
          <a:blip r:embed="rId40"/>
          <a:srcRect/>
          <a:stretch>
            <a:fillRect/>
          </a:stretch>
        </p:blipFill>
        <p:spPr bwMode="auto">
          <a:xfrm>
            <a:off x="8024813" y="1285875"/>
            <a:ext cx="285750" cy="285750"/>
          </a:xfrm>
          <a:prstGeom prst="rect">
            <a:avLst/>
          </a:prstGeom>
          <a:noFill/>
          <a:ln w="9525">
            <a:noFill/>
            <a:miter lim="800000"/>
            <a:headEnd/>
            <a:tailEnd/>
          </a:ln>
        </p:spPr>
      </p:pic>
      <p:pic>
        <p:nvPicPr>
          <p:cNvPr id="1080" name="그림 84" descr="icon_gray.png"/>
          <p:cNvPicPr>
            <a:picLocks noChangeAspect="1"/>
          </p:cNvPicPr>
          <p:nvPr/>
        </p:nvPicPr>
        <p:blipFill>
          <a:blip r:embed="rId41"/>
          <a:srcRect/>
          <a:stretch>
            <a:fillRect/>
          </a:stretch>
        </p:blipFill>
        <p:spPr bwMode="auto">
          <a:xfrm>
            <a:off x="8382000" y="1285875"/>
            <a:ext cx="285750" cy="285750"/>
          </a:xfrm>
          <a:prstGeom prst="rect">
            <a:avLst/>
          </a:prstGeom>
          <a:noFill/>
          <a:ln w="9525">
            <a:noFill/>
            <a:miter lim="800000"/>
            <a:headEnd/>
            <a:tailEnd/>
          </a:ln>
        </p:spPr>
      </p:pic>
      <p:pic>
        <p:nvPicPr>
          <p:cNvPr id="1081" name="그림 87" descr="icon_black.png"/>
          <p:cNvPicPr>
            <a:picLocks noChangeAspect="1"/>
          </p:cNvPicPr>
          <p:nvPr/>
        </p:nvPicPr>
        <p:blipFill>
          <a:blip r:embed="rId42"/>
          <a:srcRect/>
          <a:stretch>
            <a:fillRect/>
          </a:stretch>
        </p:blipFill>
        <p:spPr bwMode="auto">
          <a:xfrm>
            <a:off x="8382000" y="1714500"/>
            <a:ext cx="285750" cy="285750"/>
          </a:xfrm>
          <a:prstGeom prst="rect">
            <a:avLst/>
          </a:prstGeom>
          <a:noFill/>
          <a:ln w="9525">
            <a:noFill/>
            <a:miter lim="800000"/>
            <a:headEnd/>
            <a:tailEnd/>
          </a:ln>
        </p:spPr>
      </p:pic>
      <p:pic>
        <p:nvPicPr>
          <p:cNvPr id="1082" name="그림 88" descr="icon_blue2.png"/>
          <p:cNvPicPr>
            <a:picLocks noChangeAspect="1"/>
          </p:cNvPicPr>
          <p:nvPr/>
        </p:nvPicPr>
        <p:blipFill>
          <a:blip r:embed="rId43"/>
          <a:srcRect/>
          <a:stretch>
            <a:fillRect/>
          </a:stretch>
        </p:blipFill>
        <p:spPr bwMode="auto">
          <a:xfrm>
            <a:off x="8024813" y="1714500"/>
            <a:ext cx="285750" cy="285750"/>
          </a:xfrm>
          <a:prstGeom prst="rect">
            <a:avLst/>
          </a:prstGeom>
          <a:noFill/>
          <a:ln w="9525">
            <a:noFill/>
            <a:miter lim="800000"/>
            <a:headEnd/>
            <a:tailEnd/>
          </a:ln>
        </p:spPr>
      </p:pic>
      <p:pic>
        <p:nvPicPr>
          <p:cNvPr id="1083" name="그림 89" descr="icon_red2.png"/>
          <p:cNvPicPr>
            <a:picLocks noChangeAspect="1"/>
          </p:cNvPicPr>
          <p:nvPr/>
        </p:nvPicPr>
        <p:blipFill>
          <a:blip r:embed="rId44"/>
          <a:srcRect/>
          <a:stretch>
            <a:fillRect/>
          </a:stretch>
        </p:blipFill>
        <p:spPr bwMode="auto">
          <a:xfrm>
            <a:off x="8739188" y="1714500"/>
            <a:ext cx="285750" cy="285750"/>
          </a:xfrm>
          <a:prstGeom prst="rect">
            <a:avLst/>
          </a:prstGeom>
          <a:noFill/>
          <a:ln w="9525">
            <a:noFill/>
            <a:miter lim="800000"/>
            <a:headEnd/>
            <a:tailEnd/>
          </a:ln>
        </p:spPr>
      </p:pic>
      <p:pic>
        <p:nvPicPr>
          <p:cNvPr id="1084" name="그림 90" descr="icon_black2.png"/>
          <p:cNvPicPr>
            <a:picLocks noChangeAspect="1"/>
          </p:cNvPicPr>
          <p:nvPr/>
        </p:nvPicPr>
        <p:blipFill>
          <a:blip r:embed="rId45"/>
          <a:srcRect/>
          <a:stretch>
            <a:fillRect/>
          </a:stretch>
        </p:blipFill>
        <p:spPr bwMode="auto">
          <a:xfrm>
            <a:off x="7667625" y="1714500"/>
            <a:ext cx="285750" cy="285750"/>
          </a:xfrm>
          <a:prstGeom prst="rect">
            <a:avLst/>
          </a:prstGeom>
          <a:noFill/>
          <a:ln w="9525">
            <a:noFill/>
            <a:miter lim="800000"/>
            <a:headEnd/>
            <a:tailEnd/>
          </a:ln>
        </p:spPr>
      </p:pic>
      <p:pic>
        <p:nvPicPr>
          <p:cNvPr id="1085" name="그림 96" descr="icon_black3.png"/>
          <p:cNvPicPr>
            <a:picLocks noChangeAspect="1"/>
          </p:cNvPicPr>
          <p:nvPr/>
        </p:nvPicPr>
        <p:blipFill>
          <a:blip r:embed="rId46"/>
          <a:srcRect/>
          <a:stretch>
            <a:fillRect/>
          </a:stretch>
        </p:blipFill>
        <p:spPr bwMode="auto">
          <a:xfrm>
            <a:off x="7667625" y="2143125"/>
            <a:ext cx="285750" cy="285750"/>
          </a:xfrm>
          <a:prstGeom prst="rect">
            <a:avLst/>
          </a:prstGeom>
          <a:noFill/>
          <a:ln w="9525">
            <a:noFill/>
            <a:miter lim="800000"/>
            <a:headEnd/>
            <a:tailEnd/>
          </a:ln>
        </p:spPr>
      </p:pic>
      <p:pic>
        <p:nvPicPr>
          <p:cNvPr id="1086" name="그림 97" descr="icon_blue3.png"/>
          <p:cNvPicPr>
            <a:picLocks noChangeAspect="1"/>
          </p:cNvPicPr>
          <p:nvPr/>
        </p:nvPicPr>
        <p:blipFill>
          <a:blip r:embed="rId47"/>
          <a:srcRect/>
          <a:stretch>
            <a:fillRect/>
          </a:stretch>
        </p:blipFill>
        <p:spPr bwMode="auto">
          <a:xfrm>
            <a:off x="8024813" y="2143125"/>
            <a:ext cx="285750" cy="285750"/>
          </a:xfrm>
          <a:prstGeom prst="rect">
            <a:avLst/>
          </a:prstGeom>
          <a:noFill/>
          <a:ln w="9525">
            <a:noFill/>
            <a:miter lim="800000"/>
            <a:headEnd/>
            <a:tailEnd/>
          </a:ln>
        </p:spPr>
      </p:pic>
      <p:pic>
        <p:nvPicPr>
          <p:cNvPr id="1087" name="그림 98" descr="icon_gray3.png"/>
          <p:cNvPicPr>
            <a:picLocks noChangeAspect="1"/>
          </p:cNvPicPr>
          <p:nvPr/>
        </p:nvPicPr>
        <p:blipFill>
          <a:blip r:embed="rId48"/>
          <a:srcRect/>
          <a:stretch>
            <a:fillRect/>
          </a:stretch>
        </p:blipFill>
        <p:spPr bwMode="auto">
          <a:xfrm>
            <a:off x="8382000" y="2143125"/>
            <a:ext cx="285750" cy="285750"/>
          </a:xfrm>
          <a:prstGeom prst="rect">
            <a:avLst/>
          </a:prstGeom>
          <a:noFill/>
          <a:ln w="9525">
            <a:noFill/>
            <a:miter lim="800000"/>
            <a:headEnd/>
            <a:tailEnd/>
          </a:ln>
        </p:spPr>
      </p:pic>
      <p:pic>
        <p:nvPicPr>
          <p:cNvPr id="1088" name="그림 99" descr="icon_red3.png"/>
          <p:cNvPicPr>
            <a:picLocks noChangeAspect="1"/>
          </p:cNvPicPr>
          <p:nvPr/>
        </p:nvPicPr>
        <p:blipFill>
          <a:blip r:embed="rId49"/>
          <a:srcRect/>
          <a:stretch>
            <a:fillRect/>
          </a:stretch>
        </p:blipFill>
        <p:spPr bwMode="auto">
          <a:xfrm>
            <a:off x="8739188" y="2143125"/>
            <a:ext cx="285750" cy="285750"/>
          </a:xfrm>
          <a:prstGeom prst="rect">
            <a:avLst/>
          </a:prstGeom>
          <a:noFill/>
          <a:ln w="9525">
            <a:noFill/>
            <a:miter lim="800000"/>
            <a:headEnd/>
            <a:tailEnd/>
          </a:ln>
        </p:spPr>
      </p:pic>
      <p:pic>
        <p:nvPicPr>
          <p:cNvPr id="1089" name="그림 102" descr="icon_black.png"/>
          <p:cNvPicPr>
            <a:picLocks noChangeAspect="1"/>
          </p:cNvPicPr>
          <p:nvPr/>
        </p:nvPicPr>
        <p:blipFill>
          <a:blip r:embed="rId50"/>
          <a:srcRect/>
          <a:stretch>
            <a:fillRect/>
          </a:stretch>
        </p:blipFill>
        <p:spPr bwMode="auto">
          <a:xfrm>
            <a:off x="7667625" y="1285875"/>
            <a:ext cx="285750" cy="285750"/>
          </a:xfrm>
          <a:prstGeom prst="rect">
            <a:avLst/>
          </a:prstGeom>
          <a:noFill/>
          <a:ln w="9525">
            <a:noFill/>
            <a:miter lim="800000"/>
            <a:headEnd/>
            <a:tailEnd/>
          </a:ln>
        </p:spPr>
      </p:pic>
      <p:pic>
        <p:nvPicPr>
          <p:cNvPr id="1090" name="그림 103" descr="icon_red.png"/>
          <p:cNvPicPr>
            <a:picLocks noChangeAspect="1"/>
          </p:cNvPicPr>
          <p:nvPr/>
        </p:nvPicPr>
        <p:blipFill>
          <a:blip r:embed="rId51"/>
          <a:srcRect/>
          <a:stretch>
            <a:fillRect/>
          </a:stretch>
        </p:blipFill>
        <p:spPr bwMode="auto">
          <a:xfrm>
            <a:off x="8739188" y="1285875"/>
            <a:ext cx="285750" cy="285750"/>
          </a:xfrm>
          <a:prstGeom prst="rect">
            <a:avLst/>
          </a:prstGeom>
          <a:noFill/>
          <a:ln w="9525">
            <a:noFill/>
            <a:miter lim="800000"/>
            <a:headEnd/>
            <a:tailEnd/>
          </a:ln>
        </p:spPr>
      </p:pic>
      <p:sp>
        <p:nvSpPr>
          <p:cNvPr id="1091" name="TextBox 68"/>
          <p:cNvSpPr txBox="1">
            <a:spLocks noChangeArrowheads="1"/>
          </p:cNvSpPr>
          <p:nvPr/>
        </p:nvSpPr>
        <p:spPr bwMode="auto">
          <a:xfrm>
            <a:off x="8096250" y="714375"/>
            <a:ext cx="554038" cy="246063"/>
          </a:xfrm>
          <a:prstGeom prst="rect">
            <a:avLst/>
          </a:prstGeom>
          <a:noFill/>
          <a:ln w="9525">
            <a:noFill/>
            <a:miter lim="800000"/>
            <a:headEnd/>
            <a:tailEnd/>
          </a:ln>
        </p:spPr>
        <p:txBody>
          <a:bodyPr wrap="none">
            <a:spAutoFit/>
          </a:bodyPr>
          <a:lstStyle/>
          <a:p>
            <a:r>
              <a:rPr lang="en-US" altLang="ko-KR" sz="1000">
                <a:latin typeface="Verdana" pitchFamily="34" charset="0"/>
              </a:rPr>
              <a:t>Bullet</a:t>
            </a:r>
            <a:endParaRPr lang="ko-KR" altLang="en-US" sz="1000">
              <a:latin typeface="Verdana"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내용 개체 틀 1"/>
          <p:cNvSpPr>
            <a:spLocks noGrp="1"/>
          </p:cNvSpPr>
          <p:nvPr>
            <p:ph idx="1"/>
          </p:nvPr>
        </p:nvSpPr>
        <p:spPr>
          <a:xfrm>
            <a:off x="452438" y="1071563"/>
            <a:ext cx="9001125" cy="5000625"/>
          </a:xfrm>
        </p:spPr>
        <p:txBody>
          <a:bodyPr/>
          <a:lstStyle/>
          <a:p>
            <a:pPr marL="457200" indent="-457200">
              <a:buFont typeface="+mj-lt"/>
              <a:buAutoNum type="arabicPeriod"/>
            </a:pPr>
            <a:r>
              <a:rPr lang="en-US" altLang="ko-KR" dirty="0" smtClean="0"/>
              <a:t>Repository Pattern </a:t>
            </a:r>
            <a:r>
              <a:rPr lang="ko-KR" altLang="en-US" dirty="0" smtClean="0"/>
              <a:t>소개</a:t>
            </a:r>
            <a:endParaRPr lang="en-US" altLang="ko-KR" dirty="0" smtClean="0"/>
          </a:p>
          <a:p>
            <a:pPr marL="457200" indent="-457200">
              <a:buFont typeface="+mj-lt"/>
              <a:buAutoNum type="arabicPeriod"/>
            </a:pPr>
            <a:r>
              <a:rPr lang="en-US" altLang="ko-KR" dirty="0" err="1" smtClean="0"/>
              <a:t>AdoRepository</a:t>
            </a:r>
            <a:r>
              <a:rPr lang="en-US" altLang="ko-KR" dirty="0" smtClean="0"/>
              <a:t> Class Diagram</a:t>
            </a:r>
          </a:p>
          <a:p>
            <a:pPr marL="457200" indent="-457200">
              <a:buFont typeface="+mj-lt"/>
              <a:buAutoNum type="arabicPeriod"/>
            </a:pPr>
            <a:r>
              <a:rPr lang="en-US" altLang="ko-KR" dirty="0" err="1" smtClean="0"/>
              <a:t>AdoRepository</a:t>
            </a:r>
            <a:r>
              <a:rPr lang="en-US" altLang="ko-KR" dirty="0" smtClean="0"/>
              <a:t> </a:t>
            </a:r>
            <a:r>
              <a:rPr lang="ko-KR" altLang="en-US" dirty="0" smtClean="0"/>
              <a:t>구성 </a:t>
            </a:r>
            <a:endParaRPr lang="en-US" altLang="ko-KR" dirty="0" smtClean="0"/>
          </a:p>
          <a:p>
            <a:pPr marL="457200" indent="-457200">
              <a:buFont typeface="+mj-lt"/>
              <a:buAutoNum type="arabicPeriod"/>
            </a:pPr>
            <a:r>
              <a:rPr lang="en-US" altLang="ko-KR" dirty="0" smtClean="0"/>
              <a:t>Examples</a:t>
            </a:r>
          </a:p>
          <a:p>
            <a:pPr marL="457200" indent="-457200">
              <a:buFont typeface="+mj-lt"/>
              <a:buAutoNum type="arabicPeriod"/>
            </a:pPr>
            <a:endParaRPr lang="en-US" altLang="ko-KR" dirty="0" smtClean="0"/>
          </a:p>
        </p:txBody>
      </p:sp>
      <p:sp>
        <p:nvSpPr>
          <p:cNvPr id="3" name="날짜 개체 틀 2"/>
          <p:cNvSpPr>
            <a:spLocks noGrp="1"/>
          </p:cNvSpPr>
          <p:nvPr>
            <p:ph type="dt" sz="quarter" idx="10"/>
          </p:nvPr>
        </p:nvSpPr>
        <p:spPr/>
        <p:txBody>
          <a:bodyPr/>
          <a:lstStyle/>
          <a:p>
            <a:pPr>
              <a:defRPr/>
            </a:pPr>
            <a:fld id="{B0D0AFBB-0C34-4F1B-B006-F0150490CE45}" type="datetime1">
              <a:rPr lang="ko-KR" altLang="en-US" smtClean="0"/>
              <a:pPr>
                <a:defRPr/>
              </a:pPr>
              <a:t>2009-01-15</a:t>
            </a:fld>
            <a:endParaRPr lang="ko-KR" altLang="en-US" dirty="0"/>
          </a:p>
        </p:txBody>
      </p:sp>
      <p:sp>
        <p:nvSpPr>
          <p:cNvPr id="4" name="슬라이드 번호 개체 틀 3"/>
          <p:cNvSpPr>
            <a:spLocks noGrp="1"/>
          </p:cNvSpPr>
          <p:nvPr>
            <p:ph type="sldNum" sz="quarter" idx="11"/>
          </p:nvPr>
        </p:nvSpPr>
        <p:spPr/>
        <p:txBody>
          <a:bodyPr/>
          <a:lstStyle/>
          <a:p>
            <a:pPr>
              <a:defRPr/>
            </a:pPr>
            <a:fld id="{1B44551C-C8E4-48A2-8DC8-D1517B79BCE8}" type="slidenum">
              <a:rPr lang="ko-KR" altLang="en-US" smtClean="0"/>
              <a:pPr>
                <a:defRPr/>
              </a:pPr>
              <a:t>3</a:t>
            </a:fld>
            <a:endParaRPr lang="ko-KR"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1. Repository Patten </a:t>
            </a:r>
            <a:r>
              <a:rPr lang="ko-KR" altLang="en-US" dirty="0" smtClean="0"/>
              <a:t>소개</a:t>
            </a:r>
            <a:endParaRPr lang="ko-KR" altLang="en-US" dirty="0"/>
          </a:p>
        </p:txBody>
      </p:sp>
      <p:sp>
        <p:nvSpPr>
          <p:cNvPr id="3" name="슬라이드 번호 개체 틀 2"/>
          <p:cNvSpPr>
            <a:spLocks noGrp="1"/>
          </p:cNvSpPr>
          <p:nvPr>
            <p:ph type="sldNum" sz="quarter" idx="10"/>
          </p:nvPr>
        </p:nvSpPr>
        <p:spPr/>
        <p:txBody>
          <a:bodyPr/>
          <a:lstStyle/>
          <a:p>
            <a:pPr>
              <a:defRPr/>
            </a:pPr>
            <a:fld id="{70AA8F58-68BF-4A3A-949C-7C2BD64E60B5}" type="slidenum">
              <a:rPr lang="ko-KR" altLang="en-US" smtClean="0"/>
              <a:pPr>
                <a:defRPr/>
              </a:pPr>
              <a:t>4</a:t>
            </a:fld>
            <a:endParaRPr lang="ko-KR" altLang="en-US" dirty="0"/>
          </a:p>
        </p:txBody>
      </p:sp>
      <p:sp>
        <p:nvSpPr>
          <p:cNvPr id="4" name="날짜 개체 틀 3"/>
          <p:cNvSpPr>
            <a:spLocks noGrp="1"/>
          </p:cNvSpPr>
          <p:nvPr>
            <p:ph type="dt" sz="half" idx="11"/>
          </p:nvPr>
        </p:nvSpPr>
        <p:spPr/>
        <p:txBody>
          <a:bodyPr/>
          <a:lstStyle/>
          <a:p>
            <a:pPr>
              <a:defRPr/>
            </a:pPr>
            <a:fld id="{90325D88-A078-4C7E-A1C2-019DC7B9308E}" type="datetime1">
              <a:rPr lang="ko-KR" altLang="en-US" smtClean="0"/>
              <a:pPr>
                <a:defRPr/>
              </a:pPr>
              <a:t>2009-01-15</a:t>
            </a:fld>
            <a:endParaRPr lang="ko-KR" altLang="en-US" dirty="0"/>
          </a:p>
        </p:txBody>
      </p:sp>
      <p:sp>
        <p:nvSpPr>
          <p:cNvPr id="6" name="순서도: 자기 디스크 5"/>
          <p:cNvSpPr/>
          <p:nvPr/>
        </p:nvSpPr>
        <p:spPr>
          <a:xfrm>
            <a:off x="1309662" y="5000636"/>
            <a:ext cx="1285884" cy="1143008"/>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dirty="0" smtClean="0">
                <a:latin typeface="+mj-ea"/>
                <a:ea typeface="+mj-ea"/>
              </a:rPr>
              <a:t>DB</a:t>
            </a:r>
          </a:p>
          <a:p>
            <a:pPr algn="ctr"/>
            <a:r>
              <a:rPr lang="en-US" altLang="ko-KR" dirty="0" smtClean="0">
                <a:latin typeface="+mj-ea"/>
                <a:ea typeface="+mj-ea"/>
              </a:rPr>
              <a:t>Oracle</a:t>
            </a:r>
            <a:endParaRPr lang="ko-KR" altLang="en-US" dirty="0">
              <a:latin typeface="+mj-ea"/>
              <a:ea typeface="+mj-ea"/>
            </a:endParaRPr>
          </a:p>
        </p:txBody>
      </p:sp>
      <p:sp>
        <p:nvSpPr>
          <p:cNvPr id="7" name="직사각형 6"/>
          <p:cNvSpPr/>
          <p:nvPr/>
        </p:nvSpPr>
        <p:spPr>
          <a:xfrm>
            <a:off x="876285" y="3967166"/>
            <a:ext cx="6143668" cy="8572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dirty="0" smtClean="0">
                <a:latin typeface="+mj-ea"/>
                <a:ea typeface="+mj-ea"/>
              </a:rPr>
              <a:t>Data Access Layer</a:t>
            </a:r>
            <a:endParaRPr lang="ko-KR" altLang="en-US" dirty="0">
              <a:latin typeface="+mj-ea"/>
              <a:ea typeface="+mj-ea"/>
            </a:endParaRPr>
          </a:p>
        </p:txBody>
      </p:sp>
      <p:sp>
        <p:nvSpPr>
          <p:cNvPr id="8" name="직사각형 7"/>
          <p:cNvSpPr/>
          <p:nvPr/>
        </p:nvSpPr>
        <p:spPr>
          <a:xfrm>
            <a:off x="876285" y="2852733"/>
            <a:ext cx="6143668" cy="10001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dirty="0" smtClean="0">
                <a:latin typeface="+mj-ea"/>
                <a:ea typeface="+mj-ea"/>
              </a:rPr>
              <a:t>Business Logic Layer</a:t>
            </a:r>
            <a:endParaRPr lang="ko-KR" altLang="en-US" dirty="0">
              <a:latin typeface="+mj-ea"/>
              <a:ea typeface="+mj-ea"/>
            </a:endParaRPr>
          </a:p>
        </p:txBody>
      </p:sp>
      <p:sp>
        <p:nvSpPr>
          <p:cNvPr id="9" name="직사각형 8"/>
          <p:cNvSpPr/>
          <p:nvPr/>
        </p:nvSpPr>
        <p:spPr>
          <a:xfrm>
            <a:off x="876285" y="1824026"/>
            <a:ext cx="6143668" cy="92869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dirty="0" smtClean="0">
                <a:latin typeface="+mj-ea"/>
                <a:ea typeface="+mj-ea"/>
              </a:rPr>
              <a:t>Presentation Layer</a:t>
            </a:r>
            <a:endParaRPr lang="ko-KR" altLang="en-US" dirty="0">
              <a:latin typeface="+mj-ea"/>
              <a:ea typeface="+mj-ea"/>
            </a:endParaRPr>
          </a:p>
        </p:txBody>
      </p:sp>
      <p:sp>
        <p:nvSpPr>
          <p:cNvPr id="13" name="TextBox 12"/>
          <p:cNvSpPr txBox="1"/>
          <p:nvPr/>
        </p:nvSpPr>
        <p:spPr>
          <a:xfrm>
            <a:off x="7024702" y="5429264"/>
            <a:ext cx="1715919" cy="369332"/>
          </a:xfrm>
          <a:prstGeom prst="rect">
            <a:avLst/>
          </a:prstGeom>
          <a:noFill/>
        </p:spPr>
        <p:txBody>
          <a:bodyPr wrap="none" rtlCol="0">
            <a:spAutoFit/>
          </a:bodyPr>
          <a:lstStyle/>
          <a:p>
            <a:r>
              <a:rPr lang="en-US" altLang="ko-KR" dirty="0" smtClean="0">
                <a:latin typeface="+mj-ea"/>
                <a:ea typeface="+mj-ea"/>
              </a:rPr>
              <a:t>Data Sources</a:t>
            </a:r>
            <a:endParaRPr lang="ko-KR" altLang="en-US" dirty="0">
              <a:latin typeface="+mj-ea"/>
              <a:ea typeface="+mj-ea"/>
            </a:endParaRPr>
          </a:p>
        </p:txBody>
      </p:sp>
      <p:sp>
        <p:nvSpPr>
          <p:cNvPr id="14" name="순서도: 문서 13"/>
          <p:cNvSpPr/>
          <p:nvPr/>
        </p:nvSpPr>
        <p:spPr>
          <a:xfrm>
            <a:off x="5167314" y="5072074"/>
            <a:ext cx="1357322" cy="114300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dirty="0" smtClean="0">
                <a:latin typeface="+mj-ea"/>
                <a:ea typeface="+mj-ea"/>
              </a:rPr>
              <a:t>Files /</a:t>
            </a:r>
          </a:p>
          <a:p>
            <a:pPr algn="ctr"/>
            <a:r>
              <a:rPr lang="en-US" altLang="ko-KR" dirty="0" smtClean="0">
                <a:latin typeface="+mj-ea"/>
                <a:ea typeface="+mj-ea"/>
              </a:rPr>
              <a:t>Memory</a:t>
            </a:r>
            <a:endParaRPr lang="ko-KR" altLang="en-US" dirty="0">
              <a:latin typeface="+mj-ea"/>
              <a:ea typeface="+mj-ea"/>
            </a:endParaRPr>
          </a:p>
        </p:txBody>
      </p:sp>
      <p:sp>
        <p:nvSpPr>
          <p:cNvPr id="16" name="순서도: 자기 디스크 15"/>
          <p:cNvSpPr/>
          <p:nvPr/>
        </p:nvSpPr>
        <p:spPr>
          <a:xfrm>
            <a:off x="3376615" y="5038736"/>
            <a:ext cx="1285884" cy="1143008"/>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smtClean="0">
                <a:latin typeface="+mj-ea"/>
                <a:ea typeface="+mj-ea"/>
              </a:rPr>
              <a:t>DB</a:t>
            </a:r>
          </a:p>
          <a:p>
            <a:pPr algn="ctr"/>
            <a:r>
              <a:rPr lang="en-US" altLang="ko-KR" dirty="0" smtClean="0">
                <a:latin typeface="+mj-ea"/>
                <a:ea typeface="+mj-ea"/>
              </a:rPr>
              <a:t>SQL</a:t>
            </a:r>
            <a:endParaRPr lang="ko-KR" altLang="en-US" dirty="0">
              <a:latin typeface="+mj-ea"/>
              <a:ea typeface="+mj-ea"/>
            </a:endParaRPr>
          </a:p>
        </p:txBody>
      </p:sp>
      <p:sp>
        <p:nvSpPr>
          <p:cNvPr id="19" name="직사각형 18"/>
          <p:cNvSpPr/>
          <p:nvPr/>
        </p:nvSpPr>
        <p:spPr>
          <a:xfrm rot="16200000">
            <a:off x="5841226" y="3074191"/>
            <a:ext cx="300039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smtClean="0">
                <a:latin typeface="+mj-ea"/>
                <a:ea typeface="+mj-ea"/>
              </a:rPr>
              <a:t>Service</a:t>
            </a:r>
            <a:endParaRPr lang="ko-KR" altLang="en-US" dirty="0">
              <a:latin typeface="+mj-ea"/>
              <a:ea typeface="+mj-ea"/>
            </a:endParaRPr>
          </a:p>
        </p:txBody>
      </p:sp>
      <p:sp>
        <p:nvSpPr>
          <p:cNvPr id="20" name="직사각형 19"/>
          <p:cNvSpPr/>
          <p:nvPr/>
        </p:nvSpPr>
        <p:spPr>
          <a:xfrm rot="16200000">
            <a:off x="6412730" y="3074191"/>
            <a:ext cx="300039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smtClean="0">
                <a:latin typeface="+mj-ea"/>
                <a:ea typeface="+mj-ea"/>
              </a:rPr>
              <a:t>Security</a:t>
            </a:r>
            <a:endParaRPr lang="ko-KR" altLang="en-US" dirty="0">
              <a:latin typeface="+mj-ea"/>
              <a:ea typeface="+mj-ea"/>
            </a:endParaRPr>
          </a:p>
        </p:txBody>
      </p:sp>
      <p:sp>
        <p:nvSpPr>
          <p:cNvPr id="21" name="직사각형 20"/>
          <p:cNvSpPr/>
          <p:nvPr/>
        </p:nvSpPr>
        <p:spPr>
          <a:xfrm rot="16200000">
            <a:off x="6984234" y="3074191"/>
            <a:ext cx="300039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smtClean="0">
                <a:latin typeface="+mj-ea"/>
                <a:ea typeface="+mj-ea"/>
              </a:rPr>
              <a:t>Audit</a:t>
            </a:r>
            <a:endParaRPr lang="ko-KR" altLang="en-US" dirty="0">
              <a:latin typeface="+mj-ea"/>
              <a:ea typeface="+mj-ea"/>
            </a:endParaRPr>
          </a:p>
        </p:txBody>
      </p:sp>
      <p:sp>
        <p:nvSpPr>
          <p:cNvPr id="22" name="직사각형 21"/>
          <p:cNvSpPr/>
          <p:nvPr/>
        </p:nvSpPr>
        <p:spPr>
          <a:xfrm>
            <a:off x="881034" y="857232"/>
            <a:ext cx="7858180" cy="5000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ko-KR" dirty="0" smtClean="0">
                <a:latin typeface="+mj-ea"/>
                <a:ea typeface="+mj-ea"/>
              </a:rPr>
              <a:t>Business Application Architecture</a:t>
            </a:r>
            <a:endParaRPr lang="ko-KR" altLang="en-US" dirty="0">
              <a:latin typeface="+mj-ea"/>
              <a:ea typeface="+mj-ea"/>
            </a:endParaRPr>
          </a:p>
        </p:txBody>
      </p:sp>
      <p:sp>
        <p:nvSpPr>
          <p:cNvPr id="17" name="직사각형 16"/>
          <p:cNvSpPr/>
          <p:nvPr/>
        </p:nvSpPr>
        <p:spPr>
          <a:xfrm rot="16200000">
            <a:off x="5131595" y="3107529"/>
            <a:ext cx="2714644" cy="50006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ko-KR" dirty="0" smtClean="0">
                <a:latin typeface="+mj-ea"/>
                <a:ea typeface="+mj-ea"/>
              </a:rPr>
              <a:t>Persistent Object</a:t>
            </a:r>
            <a:endParaRPr lang="ko-KR" altLang="en-US" dirty="0">
              <a:latin typeface="+mj-ea"/>
              <a:ea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1. Repository Patten </a:t>
            </a:r>
            <a:r>
              <a:rPr lang="ko-KR" altLang="en-US" dirty="0" smtClean="0"/>
              <a:t>소개</a:t>
            </a:r>
            <a:endParaRPr lang="ko-KR" altLang="en-US" dirty="0"/>
          </a:p>
        </p:txBody>
      </p:sp>
      <p:sp>
        <p:nvSpPr>
          <p:cNvPr id="3" name="슬라이드 번호 개체 틀 2"/>
          <p:cNvSpPr>
            <a:spLocks noGrp="1"/>
          </p:cNvSpPr>
          <p:nvPr>
            <p:ph type="sldNum" sz="quarter" idx="10"/>
          </p:nvPr>
        </p:nvSpPr>
        <p:spPr/>
        <p:txBody>
          <a:bodyPr/>
          <a:lstStyle/>
          <a:p>
            <a:pPr>
              <a:defRPr/>
            </a:pPr>
            <a:fld id="{70AA8F58-68BF-4A3A-949C-7C2BD64E60B5}" type="slidenum">
              <a:rPr lang="ko-KR" altLang="en-US" smtClean="0"/>
              <a:pPr>
                <a:defRPr/>
              </a:pPr>
              <a:t>5</a:t>
            </a:fld>
            <a:endParaRPr lang="ko-KR" altLang="en-US" dirty="0"/>
          </a:p>
        </p:txBody>
      </p:sp>
      <p:sp>
        <p:nvSpPr>
          <p:cNvPr id="4" name="날짜 개체 틀 3"/>
          <p:cNvSpPr>
            <a:spLocks noGrp="1"/>
          </p:cNvSpPr>
          <p:nvPr>
            <p:ph type="dt" sz="half" idx="11"/>
          </p:nvPr>
        </p:nvSpPr>
        <p:spPr/>
        <p:txBody>
          <a:bodyPr/>
          <a:lstStyle/>
          <a:p>
            <a:pPr>
              <a:defRPr/>
            </a:pPr>
            <a:fld id="{90325D88-A078-4C7E-A1C2-019DC7B9308E}" type="datetime1">
              <a:rPr lang="ko-KR" altLang="en-US" smtClean="0"/>
              <a:pPr>
                <a:defRPr/>
              </a:pPr>
              <a:t>2009-01-15</a:t>
            </a:fld>
            <a:endParaRPr lang="ko-KR" altLang="en-US" dirty="0"/>
          </a:p>
        </p:txBody>
      </p:sp>
      <p:sp>
        <p:nvSpPr>
          <p:cNvPr id="5" name="모서리가 둥근 직사각형 4"/>
          <p:cNvSpPr/>
          <p:nvPr/>
        </p:nvSpPr>
        <p:spPr>
          <a:xfrm>
            <a:off x="5238752" y="2714620"/>
            <a:ext cx="2071702" cy="13573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dirty="0" smtClean="0">
                <a:latin typeface="+mj-ea"/>
                <a:ea typeface="+mj-ea"/>
              </a:rPr>
              <a:t>Repository</a:t>
            </a:r>
            <a:endParaRPr lang="ko-KR" altLang="en-US" dirty="0">
              <a:latin typeface="+mj-ea"/>
              <a:ea typeface="+mj-ea"/>
            </a:endParaRPr>
          </a:p>
        </p:txBody>
      </p:sp>
      <p:sp>
        <p:nvSpPr>
          <p:cNvPr id="6" name="순서도: 자기 디스크 5"/>
          <p:cNvSpPr/>
          <p:nvPr/>
        </p:nvSpPr>
        <p:spPr>
          <a:xfrm>
            <a:off x="7810520" y="2786058"/>
            <a:ext cx="1643074" cy="1143008"/>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dirty="0" smtClean="0">
                <a:latin typeface="+mj-ea"/>
                <a:ea typeface="+mj-ea"/>
              </a:rPr>
              <a:t>Data Source</a:t>
            </a:r>
            <a:endParaRPr lang="ko-KR" altLang="en-US" dirty="0">
              <a:latin typeface="+mj-ea"/>
              <a:ea typeface="+mj-ea"/>
            </a:endParaRPr>
          </a:p>
        </p:txBody>
      </p:sp>
      <p:sp>
        <p:nvSpPr>
          <p:cNvPr id="7" name="모서리가 둥근 직사각형 6"/>
          <p:cNvSpPr/>
          <p:nvPr/>
        </p:nvSpPr>
        <p:spPr>
          <a:xfrm>
            <a:off x="1095348" y="2714620"/>
            <a:ext cx="2071702" cy="135732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ko-KR" dirty="0" smtClean="0">
                <a:latin typeface="+mj-ea"/>
                <a:ea typeface="+mj-ea"/>
              </a:rPr>
              <a:t>Data Consumer</a:t>
            </a:r>
            <a:endParaRPr lang="ko-KR" altLang="en-US" dirty="0">
              <a:latin typeface="+mj-ea"/>
              <a:ea typeface="+mj-ea"/>
            </a:endParaRPr>
          </a:p>
        </p:txBody>
      </p:sp>
      <p:sp>
        <p:nvSpPr>
          <p:cNvPr id="8" name="TextBox 7"/>
          <p:cNvSpPr txBox="1"/>
          <p:nvPr/>
        </p:nvSpPr>
        <p:spPr>
          <a:xfrm>
            <a:off x="952472" y="4286256"/>
            <a:ext cx="2595775" cy="1200329"/>
          </a:xfrm>
          <a:prstGeom prst="rect">
            <a:avLst/>
          </a:prstGeom>
          <a:noFill/>
        </p:spPr>
        <p:txBody>
          <a:bodyPr wrap="none" rtlCol="0">
            <a:spAutoFit/>
          </a:bodyPr>
          <a:lstStyle/>
          <a:p>
            <a:r>
              <a:rPr lang="en-US" altLang="ko-KR" dirty="0" smtClean="0">
                <a:latin typeface="+mj-ea"/>
                <a:ea typeface="+mj-ea"/>
              </a:rPr>
              <a:t>Business Logic Layer</a:t>
            </a:r>
          </a:p>
          <a:p>
            <a:r>
              <a:rPr lang="en-US" altLang="ko-KR" dirty="0" smtClean="0">
                <a:latin typeface="+mj-ea"/>
                <a:ea typeface="+mj-ea"/>
              </a:rPr>
              <a:t>Presentation Layer</a:t>
            </a:r>
          </a:p>
          <a:p>
            <a:r>
              <a:rPr lang="en-US" altLang="ko-KR" dirty="0" smtClean="0">
                <a:latin typeface="+mj-ea"/>
                <a:ea typeface="+mj-ea"/>
              </a:rPr>
              <a:t>Services</a:t>
            </a:r>
          </a:p>
          <a:p>
            <a:r>
              <a:rPr lang="en-US" altLang="ko-KR" dirty="0" smtClean="0">
                <a:latin typeface="+mj-ea"/>
                <a:ea typeface="+mj-ea"/>
              </a:rPr>
              <a:t>…</a:t>
            </a:r>
            <a:endParaRPr lang="ko-KR" altLang="en-US" dirty="0" smtClean="0">
              <a:latin typeface="+mj-ea"/>
              <a:ea typeface="+mj-ea"/>
            </a:endParaRPr>
          </a:p>
        </p:txBody>
      </p:sp>
      <p:sp>
        <p:nvSpPr>
          <p:cNvPr id="9" name="왼쪽/오른쪽 화살표 8"/>
          <p:cNvSpPr/>
          <p:nvPr/>
        </p:nvSpPr>
        <p:spPr>
          <a:xfrm>
            <a:off x="3524240" y="3143248"/>
            <a:ext cx="1216152" cy="484632"/>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ko-KR" altLang="en-US"/>
          </a:p>
        </p:txBody>
      </p:sp>
      <p:sp>
        <p:nvSpPr>
          <p:cNvPr id="10" name="직사각형 9"/>
          <p:cNvSpPr/>
          <p:nvPr/>
        </p:nvSpPr>
        <p:spPr>
          <a:xfrm>
            <a:off x="523844" y="714356"/>
            <a:ext cx="9001188" cy="15716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nSpc>
                <a:spcPct val="120000"/>
              </a:lnSpc>
            </a:pPr>
            <a:r>
              <a:rPr lang="ko-KR" altLang="en-US" sz="1200" dirty="0" smtClean="0"/>
              <a:t>복잡한 도메인 모델로 이루어진 시스템은 </a:t>
            </a:r>
            <a:r>
              <a:rPr lang="en-US" altLang="ko-KR" sz="1200" dirty="0" smtClean="0"/>
              <a:t>Layer</a:t>
            </a:r>
            <a:r>
              <a:rPr lang="ko-KR" altLang="en-US" sz="1200" dirty="0" smtClean="0"/>
              <a:t> 개념 도입을 하면</a:t>
            </a:r>
            <a:r>
              <a:rPr lang="en-US" altLang="ko-KR" sz="1200" dirty="0" smtClean="0"/>
              <a:t>, </a:t>
            </a:r>
            <a:r>
              <a:rPr lang="ko-KR" altLang="en-US" sz="1200" dirty="0" smtClean="0"/>
              <a:t>많은 효과를 볼 수 있다</a:t>
            </a:r>
            <a:r>
              <a:rPr lang="en-US" altLang="ko-KR" sz="1200" dirty="0" smtClean="0"/>
              <a:t>. </a:t>
            </a:r>
            <a:r>
              <a:rPr lang="ko-KR" altLang="en-US" sz="1200" dirty="0" smtClean="0"/>
              <a:t>특히 많은 </a:t>
            </a:r>
            <a:r>
              <a:rPr lang="en-US" altLang="ko-KR" sz="1200" dirty="0" smtClean="0"/>
              <a:t>Persistent Object (Domain Object)</a:t>
            </a:r>
            <a:r>
              <a:rPr lang="ko-KR" altLang="en-US" sz="1200" dirty="0" smtClean="0"/>
              <a:t>를 다루는 시스템에서는 </a:t>
            </a:r>
            <a:r>
              <a:rPr lang="en-US" altLang="ko-KR" sz="1200" dirty="0" smtClean="0"/>
              <a:t>object</a:t>
            </a:r>
            <a:r>
              <a:rPr lang="ko-KR" altLang="en-US" sz="1200" dirty="0" smtClean="0"/>
              <a:t>를 얻기 위한 질의</a:t>
            </a:r>
            <a:r>
              <a:rPr lang="en-US" altLang="ko-KR" sz="1200" dirty="0" smtClean="0"/>
              <a:t>(query)</a:t>
            </a:r>
            <a:r>
              <a:rPr lang="ko-KR" altLang="en-US" sz="1200" dirty="0" smtClean="0"/>
              <a:t>가 집중되어 있는 </a:t>
            </a:r>
            <a:r>
              <a:rPr lang="en-US" altLang="ko-KR" sz="1200" dirty="0" smtClean="0"/>
              <a:t>mapping layer </a:t>
            </a:r>
            <a:r>
              <a:rPr lang="ko-KR" altLang="en-US" sz="1200" dirty="0" smtClean="0"/>
              <a:t>를 따로 두면</a:t>
            </a:r>
            <a:r>
              <a:rPr lang="en-US" altLang="ko-KR" sz="1200" dirty="0" smtClean="0"/>
              <a:t>, </a:t>
            </a:r>
            <a:r>
              <a:rPr lang="ko-KR" altLang="en-US" sz="1200" dirty="0" smtClean="0"/>
              <a:t>질의 </a:t>
            </a:r>
            <a:r>
              <a:rPr lang="ko-KR" altLang="en-US" sz="1200" dirty="0" err="1" smtClean="0"/>
              <a:t>로직</a:t>
            </a:r>
            <a:r>
              <a:rPr lang="ko-KR" altLang="en-US" sz="1200" dirty="0" smtClean="0"/>
              <a:t> </a:t>
            </a:r>
            <a:r>
              <a:rPr lang="en-US" altLang="ko-KR" sz="1200" dirty="0" smtClean="0"/>
              <a:t>(query logic)</a:t>
            </a:r>
            <a:r>
              <a:rPr lang="ko-KR" altLang="en-US" sz="1200" dirty="0" smtClean="0"/>
              <a:t>을 재활용할 수 있고</a:t>
            </a:r>
            <a:r>
              <a:rPr lang="en-US" altLang="ko-KR" sz="1200" dirty="0" smtClean="0"/>
              <a:t>, </a:t>
            </a:r>
            <a:r>
              <a:rPr lang="ko-KR" altLang="en-US" sz="1200" dirty="0" smtClean="0"/>
              <a:t>집중관리 할 수 있다</a:t>
            </a:r>
            <a:r>
              <a:rPr lang="en-US" altLang="ko-KR" sz="1200" dirty="0" smtClean="0"/>
              <a:t>.</a:t>
            </a:r>
          </a:p>
          <a:p>
            <a:pPr>
              <a:lnSpc>
                <a:spcPct val="120000"/>
              </a:lnSpc>
            </a:pPr>
            <a:r>
              <a:rPr lang="en-US" altLang="ko-KR" sz="1200" dirty="0" smtClean="0"/>
              <a:t>Data </a:t>
            </a:r>
            <a:r>
              <a:rPr lang="ko-KR" altLang="en-US" sz="1200" dirty="0" smtClean="0"/>
              <a:t>저장소로부터 원하는 정보를 </a:t>
            </a:r>
            <a:r>
              <a:rPr lang="en-US" altLang="ko-KR" sz="1200" dirty="0" smtClean="0"/>
              <a:t>Domain object </a:t>
            </a:r>
            <a:r>
              <a:rPr lang="ko-KR" altLang="en-US" sz="1200" dirty="0" smtClean="0"/>
              <a:t>로 제공하고</a:t>
            </a:r>
            <a:r>
              <a:rPr lang="en-US" altLang="ko-KR" sz="1200" dirty="0" smtClean="0"/>
              <a:t>, domain object</a:t>
            </a:r>
            <a:r>
              <a:rPr lang="ko-KR" altLang="en-US" sz="1200" dirty="0" smtClean="0"/>
              <a:t>를 </a:t>
            </a:r>
            <a:r>
              <a:rPr lang="en-US" altLang="ko-KR" sz="1200" dirty="0" smtClean="0"/>
              <a:t>data </a:t>
            </a:r>
            <a:r>
              <a:rPr lang="ko-KR" altLang="en-US" sz="1200" dirty="0" smtClean="0"/>
              <a:t>저장소에 저장하는 기능을 제공하는 </a:t>
            </a:r>
            <a:r>
              <a:rPr lang="en-US" altLang="ko-KR" sz="1200" dirty="0" smtClean="0"/>
              <a:t>Layer </a:t>
            </a:r>
            <a:r>
              <a:rPr lang="ko-KR" altLang="en-US" sz="1200" dirty="0" smtClean="0"/>
              <a:t>를 구현하는 것을 </a:t>
            </a:r>
            <a:r>
              <a:rPr lang="en-US" altLang="ko-KR" sz="1200" dirty="0" smtClean="0"/>
              <a:t>Repository Pattern </a:t>
            </a:r>
            <a:r>
              <a:rPr lang="ko-KR" altLang="en-US" sz="1200" dirty="0" smtClean="0"/>
              <a:t>이라 한다</a:t>
            </a:r>
            <a:r>
              <a:rPr lang="en-US" altLang="ko-KR" sz="1200" dirty="0" smtClean="0"/>
              <a:t>.</a:t>
            </a:r>
          </a:p>
          <a:p>
            <a:pPr>
              <a:lnSpc>
                <a:spcPct val="120000"/>
              </a:lnSpc>
            </a:pPr>
            <a:endParaRPr lang="en-US" altLang="ko-KR" sz="1200" dirty="0" smtClean="0"/>
          </a:p>
          <a:p>
            <a:pPr>
              <a:lnSpc>
                <a:spcPct val="120000"/>
              </a:lnSpc>
            </a:pPr>
            <a:r>
              <a:rPr lang="en-US" altLang="ko-KR" sz="1200" dirty="0" smtClean="0"/>
              <a:t>Repository Pattern </a:t>
            </a:r>
            <a:r>
              <a:rPr lang="ko-KR" altLang="en-US" sz="1200" dirty="0" smtClean="0"/>
              <a:t>은 </a:t>
            </a:r>
            <a:r>
              <a:rPr lang="en-US" altLang="ko-KR" sz="1200" dirty="0" smtClean="0"/>
              <a:t>Domain Driven Design (DDD) </a:t>
            </a:r>
            <a:r>
              <a:rPr lang="ko-KR" altLang="en-US" sz="1200" dirty="0" smtClean="0"/>
              <a:t>에서 가장 중추적인 </a:t>
            </a:r>
            <a:r>
              <a:rPr lang="en-US" altLang="ko-KR" sz="1200" dirty="0" smtClean="0"/>
              <a:t>Pattern </a:t>
            </a:r>
            <a:r>
              <a:rPr lang="ko-KR" altLang="en-US" sz="1200" dirty="0" smtClean="0"/>
              <a:t>이다</a:t>
            </a:r>
            <a:r>
              <a:rPr lang="en-US" altLang="ko-KR" sz="1200" dirty="0" smtClean="0"/>
              <a:t>.</a:t>
            </a:r>
            <a:endParaRPr lang="ko-KR" altLang="en-US" sz="1200" dirty="0"/>
          </a:p>
        </p:txBody>
      </p:sp>
      <p:sp>
        <p:nvSpPr>
          <p:cNvPr id="12" name="순서도: 데이터 11"/>
          <p:cNvSpPr/>
          <p:nvPr/>
        </p:nvSpPr>
        <p:spPr>
          <a:xfrm>
            <a:off x="3452802" y="4572008"/>
            <a:ext cx="1571636" cy="612648"/>
          </a:xfrm>
          <a:prstGeom prst="flowChartInputOutp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dirty="0" smtClean="0">
                <a:latin typeface="+mj-ea"/>
                <a:ea typeface="+mj-ea"/>
              </a:rPr>
              <a:t>Object</a:t>
            </a:r>
            <a:endParaRPr lang="ko-KR" altLang="en-US" dirty="0">
              <a:latin typeface="+mj-ea"/>
              <a:ea typeface="+mj-ea"/>
            </a:endParaRPr>
          </a:p>
        </p:txBody>
      </p:sp>
      <p:sp>
        <p:nvSpPr>
          <p:cNvPr id="13" name="순서도: 처리 12"/>
          <p:cNvSpPr/>
          <p:nvPr/>
        </p:nvSpPr>
        <p:spPr>
          <a:xfrm>
            <a:off x="5381628" y="4572008"/>
            <a:ext cx="1571636" cy="642942"/>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dirty="0" smtClean="0">
                <a:latin typeface="+mj-ea"/>
                <a:ea typeface="+mj-ea"/>
              </a:rPr>
              <a:t>Criteria</a:t>
            </a:r>
            <a:endParaRPr lang="ko-KR" altLang="en-US" dirty="0">
              <a:latin typeface="+mj-ea"/>
              <a:ea typeface="+mj-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1. Repository </a:t>
            </a:r>
            <a:r>
              <a:rPr lang="ko-KR" altLang="en-US" dirty="0" smtClean="0"/>
              <a:t>소개</a:t>
            </a:r>
            <a:endParaRPr lang="ko-KR" altLang="en-US" dirty="0"/>
          </a:p>
        </p:txBody>
      </p:sp>
      <p:sp>
        <p:nvSpPr>
          <p:cNvPr id="3" name="슬라이드 번호 개체 틀 2"/>
          <p:cNvSpPr>
            <a:spLocks noGrp="1"/>
          </p:cNvSpPr>
          <p:nvPr>
            <p:ph type="sldNum" sz="quarter" idx="10"/>
          </p:nvPr>
        </p:nvSpPr>
        <p:spPr/>
        <p:txBody>
          <a:bodyPr/>
          <a:lstStyle/>
          <a:p>
            <a:pPr>
              <a:defRPr/>
            </a:pPr>
            <a:fld id="{70AA8F58-68BF-4A3A-949C-7C2BD64E60B5}" type="slidenum">
              <a:rPr lang="ko-KR" altLang="en-US" smtClean="0"/>
              <a:pPr>
                <a:defRPr/>
              </a:pPr>
              <a:t>6</a:t>
            </a:fld>
            <a:endParaRPr lang="ko-KR" altLang="en-US" dirty="0"/>
          </a:p>
        </p:txBody>
      </p:sp>
      <p:sp>
        <p:nvSpPr>
          <p:cNvPr id="4" name="날짜 개체 틀 3"/>
          <p:cNvSpPr>
            <a:spLocks noGrp="1"/>
          </p:cNvSpPr>
          <p:nvPr>
            <p:ph type="dt" sz="half" idx="11"/>
          </p:nvPr>
        </p:nvSpPr>
        <p:spPr/>
        <p:txBody>
          <a:bodyPr/>
          <a:lstStyle/>
          <a:p>
            <a:pPr>
              <a:defRPr/>
            </a:pPr>
            <a:fld id="{90325D88-A078-4C7E-A1C2-019DC7B9308E}" type="datetime1">
              <a:rPr lang="ko-KR" altLang="en-US" smtClean="0"/>
              <a:pPr>
                <a:defRPr/>
              </a:pPr>
              <a:t>2009-01-15</a:t>
            </a:fld>
            <a:endParaRPr lang="ko-KR" altLang="en-US" dirty="0"/>
          </a:p>
        </p:txBody>
      </p:sp>
      <p:pic>
        <p:nvPicPr>
          <p:cNvPr id="5" name="Picture 2" descr="C:\Users\Administrator\Desktop\repositorySketch.gif"/>
          <p:cNvPicPr>
            <a:picLocks noChangeAspect="1" noChangeArrowheads="1"/>
          </p:cNvPicPr>
          <p:nvPr/>
        </p:nvPicPr>
        <p:blipFill>
          <a:blip r:embed="rId2"/>
          <a:srcRect/>
          <a:stretch>
            <a:fillRect/>
          </a:stretch>
        </p:blipFill>
        <p:spPr bwMode="auto">
          <a:xfrm>
            <a:off x="2095480" y="857232"/>
            <a:ext cx="5400675" cy="2886075"/>
          </a:xfrm>
          <a:prstGeom prst="rect">
            <a:avLst/>
          </a:prstGeom>
          <a:ln>
            <a:noFill/>
          </a:ln>
          <a:effectLst>
            <a:outerShdw blurRad="292100" dist="139700" dir="2700000" algn="tl" rotWithShape="0">
              <a:srgbClr val="333333">
                <a:alpha val="65000"/>
              </a:srgbClr>
            </a:outerShdw>
          </a:effectLst>
        </p:spPr>
      </p:pic>
      <p:sp>
        <p:nvSpPr>
          <p:cNvPr id="6" name="직사각형 5"/>
          <p:cNvSpPr/>
          <p:nvPr/>
        </p:nvSpPr>
        <p:spPr>
          <a:xfrm>
            <a:off x="238092" y="4071942"/>
            <a:ext cx="9382208" cy="2123658"/>
          </a:xfrm>
          <a:prstGeom prst="rect">
            <a:avLst/>
          </a:prstGeom>
        </p:spPr>
        <p:txBody>
          <a:bodyPr wrap="square">
            <a:spAutoFit/>
          </a:bodyPr>
          <a:lstStyle/>
          <a:p>
            <a:r>
              <a:rPr lang="en-US" sz="1200" dirty="0" smtClean="0">
                <a:latin typeface="+mn-ea"/>
                <a:ea typeface="+mn-ea"/>
              </a:rPr>
              <a:t>A system with a complex domain model often benefits from a layer, such as the one provided by Data </a:t>
            </a:r>
            <a:r>
              <a:rPr lang="en-US" sz="1200" dirty="0" err="1" smtClean="0">
                <a:latin typeface="+mn-ea"/>
                <a:ea typeface="+mn-ea"/>
              </a:rPr>
              <a:t>Mapper</a:t>
            </a:r>
            <a:r>
              <a:rPr lang="en-US" sz="1200" dirty="0" smtClean="0">
                <a:latin typeface="+mn-ea"/>
                <a:ea typeface="+mn-ea"/>
              </a:rPr>
              <a:t> (165), that isolates domain objects from details of the database access code. In such systems it can be worthwhile to build another layer of abstraction over the mapping layer where query construction code is concentrated. This becomes more important when there are a large number of domain classes or heavy querying. In these cases particularly, adding this layer helps minimize duplicate query logic.</a:t>
            </a:r>
          </a:p>
          <a:p>
            <a:endParaRPr lang="en-US" sz="1200" dirty="0" smtClean="0">
              <a:latin typeface="+mn-ea"/>
              <a:ea typeface="+mn-ea"/>
            </a:endParaRPr>
          </a:p>
          <a:p>
            <a:r>
              <a:rPr lang="en-US" sz="1200" dirty="0" smtClean="0">
                <a:latin typeface="+mn-ea"/>
                <a:ea typeface="+mn-ea"/>
              </a:rPr>
              <a:t>A Repository mediates between the domain and data mapping layers, acting like an in-memory domain object collection. Client objects construct query specifications declaratively and submit them to Repository for satisfaction. Objects can be added to and removed from the Repository, as they can from a simple collection of objects, and the mapping code encapsulated by the Repository will carry out the appropriate operations behind the scenes. Conceptually, a Repository encapsulates the set of objects persisted in a data store and the operations performed over them, providing a more object-oriented view of the persistence layer. Repository also supports the objective of achieving a clean separation and one-way dependency between the domain and data mapping layers.</a:t>
            </a:r>
            <a:endParaRPr lang="en-US" sz="1200" dirty="0">
              <a:latin typeface="+mn-ea"/>
              <a:ea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smtClean="0"/>
              <a:t>2. </a:t>
            </a:r>
            <a:r>
              <a:rPr lang="en-US" altLang="ko-KR" dirty="0" err="1" smtClean="0"/>
              <a:t>AdoRepository</a:t>
            </a:r>
            <a:r>
              <a:rPr lang="en-US" altLang="ko-KR" dirty="0" smtClean="0"/>
              <a:t> </a:t>
            </a:r>
            <a:r>
              <a:rPr lang="en-US" altLang="ko-KR" dirty="0" err="1" smtClean="0"/>
              <a:t>Classe</a:t>
            </a:r>
            <a:r>
              <a:rPr lang="en-US" altLang="ko-KR" dirty="0" smtClean="0"/>
              <a:t> Diagram</a:t>
            </a:r>
            <a:endParaRPr lang="ko-KR" altLang="en-US" dirty="0"/>
          </a:p>
        </p:txBody>
      </p:sp>
      <p:sp>
        <p:nvSpPr>
          <p:cNvPr id="4" name="슬라이드 번호 개체 틀 3"/>
          <p:cNvSpPr>
            <a:spLocks noGrp="1"/>
          </p:cNvSpPr>
          <p:nvPr>
            <p:ph type="sldNum" sz="quarter" idx="10"/>
          </p:nvPr>
        </p:nvSpPr>
        <p:spPr/>
        <p:txBody>
          <a:bodyPr/>
          <a:lstStyle/>
          <a:p>
            <a:pPr>
              <a:defRPr/>
            </a:pPr>
            <a:fld id="{618C5BD4-88A0-4671-9A9D-FC2359A6E8B1}" type="slidenum">
              <a:rPr lang="ko-KR" altLang="en-US" smtClean="0"/>
              <a:pPr>
                <a:defRPr/>
              </a:pPr>
              <a:t>7</a:t>
            </a:fld>
            <a:endParaRPr lang="ko-KR" altLang="en-US" dirty="0"/>
          </a:p>
        </p:txBody>
      </p:sp>
      <p:sp>
        <p:nvSpPr>
          <p:cNvPr id="5" name="날짜 개체 틀 4"/>
          <p:cNvSpPr>
            <a:spLocks noGrp="1"/>
          </p:cNvSpPr>
          <p:nvPr>
            <p:ph type="dt" sz="half" idx="11"/>
          </p:nvPr>
        </p:nvSpPr>
        <p:spPr/>
        <p:txBody>
          <a:bodyPr/>
          <a:lstStyle/>
          <a:p>
            <a:pPr>
              <a:defRPr/>
            </a:pPr>
            <a:fld id="{61397692-2892-4C6E-A42B-64587402968E}" type="datetime1">
              <a:rPr lang="ko-KR" altLang="en-US" smtClean="0"/>
              <a:pPr>
                <a:defRPr/>
              </a:pPr>
              <a:t>2009-01-15</a:t>
            </a:fld>
            <a:endParaRPr lang="ko-KR" altLang="en-US" dirty="0"/>
          </a:p>
        </p:txBody>
      </p:sp>
      <p:pic>
        <p:nvPicPr>
          <p:cNvPr id="19458" name="Picture 2"/>
          <p:cNvPicPr>
            <a:picLocks noChangeAspect="1" noChangeArrowheads="1"/>
          </p:cNvPicPr>
          <p:nvPr/>
        </p:nvPicPr>
        <p:blipFill>
          <a:blip r:embed="rId2"/>
          <a:srcRect/>
          <a:stretch>
            <a:fillRect/>
          </a:stretch>
        </p:blipFill>
        <p:spPr bwMode="auto">
          <a:xfrm>
            <a:off x="1309662" y="714356"/>
            <a:ext cx="6519875" cy="547695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smtClean="0"/>
              <a:t>2. </a:t>
            </a:r>
            <a:r>
              <a:rPr lang="en-US" altLang="ko-KR" dirty="0" err="1" smtClean="0"/>
              <a:t>AdoRepository</a:t>
            </a:r>
            <a:r>
              <a:rPr lang="en-US" altLang="ko-KR" dirty="0" smtClean="0"/>
              <a:t> Class Diagram</a:t>
            </a:r>
            <a:endParaRPr lang="ko-KR" altLang="en-US" dirty="0"/>
          </a:p>
        </p:txBody>
      </p:sp>
      <p:sp>
        <p:nvSpPr>
          <p:cNvPr id="4" name="슬라이드 번호 개체 틀 3"/>
          <p:cNvSpPr>
            <a:spLocks noGrp="1"/>
          </p:cNvSpPr>
          <p:nvPr>
            <p:ph type="sldNum" sz="quarter" idx="10"/>
          </p:nvPr>
        </p:nvSpPr>
        <p:spPr/>
        <p:txBody>
          <a:bodyPr/>
          <a:lstStyle/>
          <a:p>
            <a:pPr>
              <a:defRPr/>
            </a:pPr>
            <a:fld id="{618C5BD4-88A0-4671-9A9D-FC2359A6E8B1}" type="slidenum">
              <a:rPr lang="ko-KR" altLang="en-US" smtClean="0"/>
              <a:pPr>
                <a:defRPr/>
              </a:pPr>
              <a:t>8</a:t>
            </a:fld>
            <a:endParaRPr lang="ko-KR" altLang="en-US" dirty="0"/>
          </a:p>
        </p:txBody>
      </p:sp>
      <p:sp>
        <p:nvSpPr>
          <p:cNvPr id="5" name="날짜 개체 틀 4"/>
          <p:cNvSpPr>
            <a:spLocks noGrp="1"/>
          </p:cNvSpPr>
          <p:nvPr>
            <p:ph type="dt" sz="half" idx="11"/>
          </p:nvPr>
        </p:nvSpPr>
        <p:spPr/>
        <p:txBody>
          <a:bodyPr/>
          <a:lstStyle/>
          <a:p>
            <a:pPr>
              <a:defRPr/>
            </a:pPr>
            <a:fld id="{61397692-2892-4C6E-A42B-64587402968E}" type="datetime1">
              <a:rPr lang="ko-KR" altLang="en-US" smtClean="0"/>
              <a:pPr>
                <a:defRPr/>
              </a:pPr>
              <a:t>2009-01-15</a:t>
            </a:fld>
            <a:endParaRPr lang="ko-KR" altLang="en-US" dirty="0"/>
          </a:p>
        </p:txBody>
      </p:sp>
      <p:pic>
        <p:nvPicPr>
          <p:cNvPr id="20482" name="Picture 2"/>
          <p:cNvPicPr>
            <a:picLocks noChangeAspect="1" noChangeArrowheads="1"/>
          </p:cNvPicPr>
          <p:nvPr/>
        </p:nvPicPr>
        <p:blipFill>
          <a:blip r:embed="rId2"/>
          <a:srcRect/>
          <a:stretch>
            <a:fillRect/>
          </a:stretch>
        </p:blipFill>
        <p:spPr bwMode="auto">
          <a:xfrm>
            <a:off x="1809728" y="857232"/>
            <a:ext cx="5972175" cy="2247900"/>
          </a:xfrm>
          <a:prstGeom prst="rect">
            <a:avLst/>
          </a:prstGeom>
          <a:noFill/>
          <a:ln w="9525">
            <a:noFill/>
            <a:miter lim="800000"/>
            <a:headEnd/>
            <a:tailEnd/>
          </a:ln>
          <a:effectLst/>
        </p:spPr>
      </p:pic>
      <p:graphicFrame>
        <p:nvGraphicFramePr>
          <p:cNvPr id="10" name="표 9"/>
          <p:cNvGraphicFramePr>
            <a:graphicFrameLocks noGrp="1"/>
          </p:cNvGraphicFramePr>
          <p:nvPr/>
        </p:nvGraphicFramePr>
        <p:xfrm>
          <a:off x="452406" y="3714752"/>
          <a:ext cx="8929750" cy="2011680"/>
        </p:xfrm>
        <a:graphic>
          <a:graphicData uri="http://schemas.openxmlformats.org/drawingml/2006/table">
            <a:tbl>
              <a:tblPr firstRow="1" bandRow="1">
                <a:tableStyleId>{9DCAF9ED-07DC-4A11-8D7F-57B35C25682E}</a:tableStyleId>
              </a:tblPr>
              <a:tblGrid>
                <a:gridCol w="2000264"/>
                <a:gridCol w="6929486"/>
              </a:tblGrid>
              <a:tr h="0">
                <a:tc>
                  <a:txBody>
                    <a:bodyPr/>
                    <a:lstStyle/>
                    <a:p>
                      <a:pPr algn="ctr" latinLnBrk="1"/>
                      <a:r>
                        <a:rPr lang="en-US" altLang="ko-KR" sz="1200" dirty="0" smtClean="0"/>
                        <a:t>Classes</a:t>
                      </a:r>
                      <a:endParaRPr lang="ko-KR" altLang="en-US" sz="1200" dirty="0">
                        <a:latin typeface="+mn-ea"/>
                        <a:ea typeface="+mn-ea"/>
                      </a:endParaRPr>
                    </a:p>
                  </a:txBody>
                  <a:tcPr/>
                </a:tc>
                <a:tc>
                  <a:txBody>
                    <a:bodyPr/>
                    <a:lstStyle/>
                    <a:p>
                      <a:pPr algn="ctr" latinLnBrk="1"/>
                      <a:r>
                        <a:rPr lang="ko-KR" altLang="en-US" sz="1200" dirty="0" smtClean="0"/>
                        <a:t>설명</a:t>
                      </a:r>
                      <a:endParaRPr lang="ko-KR" altLang="en-US" sz="1200" dirty="0">
                        <a:latin typeface="+mn-ea"/>
                        <a:ea typeface="+mn-ea"/>
                      </a:endParaRPr>
                    </a:p>
                  </a:txBody>
                  <a:tcPr/>
                </a:tc>
              </a:tr>
              <a:tr h="0">
                <a:tc>
                  <a:txBody>
                    <a:bodyPr/>
                    <a:lstStyle/>
                    <a:p>
                      <a:pPr latinLnBrk="1"/>
                      <a:r>
                        <a:rPr lang="en-US" altLang="ko-KR" sz="1200" dirty="0" err="1" smtClean="0"/>
                        <a:t>IAdoRepository</a:t>
                      </a:r>
                      <a:endParaRPr lang="ko-KR" altLang="en-US" sz="1200" dirty="0">
                        <a:latin typeface="+mn-ea"/>
                        <a:ea typeface="+mn-ea"/>
                      </a:endParaRPr>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ADO.NET</a:t>
                      </a:r>
                      <a:r>
                        <a:rPr lang="ko-KR" altLang="en-US" sz="1200" dirty="0" smtClean="0"/>
                        <a:t>을 이용한 기본적인 </a:t>
                      </a:r>
                      <a:r>
                        <a:rPr lang="en-US" altLang="ko-KR" sz="1200" dirty="0" smtClean="0"/>
                        <a:t>Repository  </a:t>
                      </a:r>
                      <a:r>
                        <a:rPr lang="ko-KR" altLang="en-US" sz="1200" dirty="0" smtClean="0"/>
                        <a:t>기능을 정의한 </a:t>
                      </a:r>
                      <a:r>
                        <a:rPr lang="en-US" altLang="ko-KR" sz="1200" dirty="0" smtClean="0"/>
                        <a:t>Interface</a:t>
                      </a:r>
                      <a:endParaRPr lang="ko-KR" altLang="en-US" sz="1200" dirty="0">
                        <a:latin typeface="+mn-ea"/>
                        <a:ea typeface="+mn-ea"/>
                      </a:endParaRPr>
                    </a:p>
                  </a:txBody>
                  <a:tcPr/>
                </a:tc>
              </a:tr>
              <a:tr h="0">
                <a:tc>
                  <a:txBody>
                    <a:bodyPr/>
                    <a:lstStyle/>
                    <a:p>
                      <a:pPr latinLnBrk="1"/>
                      <a:r>
                        <a:rPr lang="en-US" altLang="ko-KR" sz="1200" dirty="0" err="1" smtClean="0"/>
                        <a:t>AdoRepositoryImplBase</a:t>
                      </a:r>
                      <a:endParaRPr lang="ko-KR" altLang="en-US" sz="1200" dirty="0">
                        <a:latin typeface="+mn-ea"/>
                        <a:ea typeface="+mn-ea"/>
                      </a:endParaRPr>
                    </a:p>
                  </a:txBody>
                  <a:tcPr/>
                </a:tc>
                <a:tc>
                  <a:txBody>
                    <a:bodyPr/>
                    <a:lstStyle/>
                    <a:p>
                      <a:pPr latinLnBrk="1"/>
                      <a:r>
                        <a:rPr lang="en-US" altLang="ko-KR" sz="1200" dirty="0" err="1" smtClean="0"/>
                        <a:t>IAdoReposiotry</a:t>
                      </a:r>
                      <a:r>
                        <a:rPr lang="ko-KR" altLang="en-US" sz="1200" dirty="0" smtClean="0"/>
                        <a:t>를 구현한 추상화 클래스 </a:t>
                      </a:r>
                      <a:r>
                        <a:rPr lang="en-US" altLang="ko-KR" sz="1200" dirty="0" smtClean="0"/>
                        <a:t>(</a:t>
                      </a:r>
                      <a:r>
                        <a:rPr lang="ko-KR" altLang="en-US" sz="1200" dirty="0" smtClean="0"/>
                        <a:t>모든 </a:t>
                      </a:r>
                      <a:r>
                        <a:rPr lang="ko-KR" altLang="en-US" sz="1200" dirty="0" err="1" smtClean="0"/>
                        <a:t>메소드</a:t>
                      </a:r>
                      <a:r>
                        <a:rPr lang="ko-KR" altLang="en-US" sz="1200" dirty="0" smtClean="0"/>
                        <a:t> 및 속성은 </a:t>
                      </a:r>
                      <a:r>
                        <a:rPr lang="en-US" altLang="ko-KR" sz="1200" dirty="0" smtClean="0"/>
                        <a:t>virtual </a:t>
                      </a:r>
                      <a:r>
                        <a:rPr lang="ko-KR" altLang="en-US" sz="1200" dirty="0" smtClean="0"/>
                        <a:t>이다</a:t>
                      </a:r>
                      <a:r>
                        <a:rPr lang="en-US" altLang="ko-KR" sz="1200" dirty="0" smtClean="0"/>
                        <a:t>.)</a:t>
                      </a:r>
                      <a:endParaRPr lang="ko-KR" altLang="en-US" sz="1200" dirty="0">
                        <a:latin typeface="+mn-ea"/>
                        <a:ea typeface="+mn-ea"/>
                      </a:endParaRPr>
                    </a:p>
                  </a:txBody>
                  <a:tcPr/>
                </a:tc>
              </a:tr>
              <a:tr h="0">
                <a:tc>
                  <a:txBody>
                    <a:bodyPr/>
                    <a:lstStyle/>
                    <a:p>
                      <a:pPr latinLnBrk="1"/>
                      <a:r>
                        <a:rPr lang="en-US" altLang="ko-KR" sz="1200" dirty="0" err="1" smtClean="0"/>
                        <a:t>AdoRepository</a:t>
                      </a:r>
                      <a:endParaRPr lang="ko-KR" altLang="en-US" sz="1200" dirty="0">
                        <a:latin typeface="+mn-ea"/>
                        <a:ea typeface="+mn-ea"/>
                      </a:endParaRPr>
                    </a:p>
                  </a:txBody>
                  <a:tcPr/>
                </a:tc>
                <a:tc>
                  <a:txBody>
                    <a:bodyPr/>
                    <a:lstStyle/>
                    <a:p>
                      <a:pPr latinLnBrk="1"/>
                      <a:r>
                        <a:rPr lang="en-US" altLang="ko-KR" sz="1200" dirty="0" err="1" smtClean="0"/>
                        <a:t>IoC</a:t>
                      </a:r>
                      <a:r>
                        <a:rPr lang="en-US" altLang="ko-KR" sz="1200" baseline="0" dirty="0" smtClean="0"/>
                        <a:t> </a:t>
                      </a:r>
                      <a:r>
                        <a:rPr lang="ko-KR" altLang="en-US" sz="1200" baseline="0" dirty="0" smtClean="0"/>
                        <a:t>를 통해 실제 </a:t>
                      </a:r>
                      <a:r>
                        <a:rPr lang="en-US" altLang="ko-KR" sz="1200" baseline="0" dirty="0" err="1" smtClean="0"/>
                        <a:t>IAdoRepository</a:t>
                      </a:r>
                      <a:r>
                        <a:rPr lang="ko-KR" altLang="en-US" sz="1200" baseline="0" dirty="0" smtClean="0"/>
                        <a:t>를 구현한 클래스를 이용하여</a:t>
                      </a:r>
                      <a:r>
                        <a:rPr lang="en-US" altLang="ko-KR" sz="1200" baseline="0" dirty="0" smtClean="0"/>
                        <a:t>, </a:t>
                      </a:r>
                      <a:r>
                        <a:rPr lang="ko-KR" altLang="en-US" sz="1200" baseline="0" dirty="0" smtClean="0"/>
                        <a:t>작업을 대신 해주는 </a:t>
                      </a:r>
                      <a:r>
                        <a:rPr lang="en-US" altLang="ko-KR" sz="1200" baseline="0" dirty="0" smtClean="0"/>
                        <a:t>Helper class</a:t>
                      </a:r>
                      <a:r>
                        <a:rPr lang="ko-KR" altLang="en-US" sz="1200" baseline="0" dirty="0" smtClean="0"/>
                        <a:t>이다</a:t>
                      </a:r>
                      <a:r>
                        <a:rPr lang="en-US" altLang="ko-KR" sz="1200" baseline="0" dirty="0" smtClean="0"/>
                        <a:t>.</a:t>
                      </a:r>
                      <a:endParaRPr lang="ko-KR" altLang="en-US" sz="1200" dirty="0">
                        <a:latin typeface="+mn-ea"/>
                        <a:ea typeface="+mn-ea"/>
                      </a:endParaRPr>
                    </a:p>
                  </a:txBody>
                  <a:tcPr/>
                </a:tc>
              </a:tr>
              <a:tr h="0">
                <a:tc>
                  <a:txBody>
                    <a:bodyPr/>
                    <a:lstStyle/>
                    <a:p>
                      <a:pPr latinLnBrk="1"/>
                      <a:r>
                        <a:rPr lang="en-US" altLang="ko-KR" sz="1200" dirty="0" err="1" smtClean="0"/>
                        <a:t>AdoRepositoryDecorator</a:t>
                      </a:r>
                      <a:endParaRPr lang="ko-KR" altLang="en-US" sz="1200" dirty="0">
                        <a:latin typeface="+mn-ea"/>
                        <a:ea typeface="+mn-ea"/>
                      </a:endParaRPr>
                    </a:p>
                  </a:txBody>
                  <a:tcPr/>
                </a:tc>
                <a:tc>
                  <a:txBody>
                    <a:bodyPr/>
                    <a:lstStyle/>
                    <a:p>
                      <a:pPr latinLnBrk="1"/>
                      <a:r>
                        <a:rPr lang="en-US" altLang="ko-KR" sz="1200" dirty="0" smtClean="0"/>
                        <a:t>Repository</a:t>
                      </a:r>
                      <a:r>
                        <a:rPr lang="ko-KR" altLang="en-US" sz="1200" dirty="0" smtClean="0"/>
                        <a:t>에 대해 </a:t>
                      </a:r>
                      <a:r>
                        <a:rPr lang="en-US" altLang="ko-KR" sz="1200" dirty="0" smtClean="0"/>
                        <a:t>Decorator</a:t>
                      </a:r>
                      <a:r>
                        <a:rPr lang="en-US" altLang="ko-KR" sz="1200" baseline="0" dirty="0" smtClean="0"/>
                        <a:t> </a:t>
                      </a:r>
                      <a:r>
                        <a:rPr lang="en-US" altLang="ko-KR" sz="1200" baseline="0" dirty="0" err="1" smtClean="0"/>
                        <a:t>patten</a:t>
                      </a:r>
                      <a:r>
                        <a:rPr lang="ko-KR" altLang="en-US" sz="1200" baseline="0" dirty="0" smtClean="0"/>
                        <a:t>을 적용할 수 있도록 해주는 기본 </a:t>
                      </a:r>
                      <a:r>
                        <a:rPr lang="en-US" altLang="ko-KR" sz="1200" baseline="0" dirty="0" smtClean="0"/>
                        <a:t>class</a:t>
                      </a:r>
                      <a:r>
                        <a:rPr lang="ko-KR" altLang="en-US" sz="1200" baseline="0" dirty="0" smtClean="0"/>
                        <a:t>이다</a:t>
                      </a:r>
                      <a:r>
                        <a:rPr lang="en-US" altLang="ko-KR" sz="1200" baseline="0" dirty="0" smtClean="0"/>
                        <a:t>.</a:t>
                      </a:r>
                    </a:p>
                    <a:p>
                      <a:pPr latinLnBrk="1"/>
                      <a:r>
                        <a:rPr lang="en-US" altLang="ko-KR" sz="1200" baseline="0" dirty="0" err="1" smtClean="0"/>
                        <a:t>IoC</a:t>
                      </a:r>
                      <a:r>
                        <a:rPr lang="ko-KR" altLang="en-US" sz="1200" baseline="0" dirty="0" smtClean="0"/>
                        <a:t>를 이용하면</a:t>
                      </a:r>
                      <a:r>
                        <a:rPr lang="en-US" altLang="ko-KR" sz="1200" baseline="0" dirty="0" smtClean="0"/>
                        <a:t>, </a:t>
                      </a:r>
                      <a:r>
                        <a:rPr lang="ko-KR" altLang="en-US" sz="1200" baseline="0" dirty="0" smtClean="0"/>
                        <a:t>유연한 </a:t>
                      </a:r>
                      <a:r>
                        <a:rPr lang="en-US" altLang="ko-KR" sz="1200" baseline="0" dirty="0" smtClean="0"/>
                        <a:t>decorator pattern</a:t>
                      </a:r>
                      <a:r>
                        <a:rPr lang="ko-KR" altLang="en-US" sz="1200" baseline="0" dirty="0" smtClean="0"/>
                        <a:t>을 환경설정에서 지정할 수 있고</a:t>
                      </a:r>
                      <a:r>
                        <a:rPr lang="en-US" altLang="ko-KR" sz="1200" baseline="0" dirty="0" smtClean="0"/>
                        <a:t>, </a:t>
                      </a:r>
                      <a:r>
                        <a:rPr lang="ko-KR" altLang="en-US" sz="1200" baseline="0" dirty="0" smtClean="0"/>
                        <a:t>이를 통해 확장성을 확보할 수 있다</a:t>
                      </a:r>
                      <a:r>
                        <a:rPr lang="en-US" altLang="ko-KR" sz="1200" baseline="0" dirty="0" smtClean="0"/>
                        <a:t>.</a:t>
                      </a:r>
                      <a:endParaRPr lang="ko-KR" altLang="en-US" sz="1200" dirty="0">
                        <a:latin typeface="+mn-ea"/>
                        <a:ea typeface="+mn-ea"/>
                      </a:endParaRPr>
                    </a:p>
                  </a:txBody>
                  <a:tcPr/>
                </a:tc>
              </a:tr>
              <a:tr h="0">
                <a:tc>
                  <a:txBody>
                    <a:bodyPr/>
                    <a:lstStyle/>
                    <a:p>
                      <a:pPr latinLnBrk="1"/>
                      <a:r>
                        <a:rPr lang="en-US" altLang="ko-KR" sz="1200" dirty="0" err="1" smtClean="0">
                          <a:latin typeface="+mn-ea"/>
                          <a:ea typeface="+mn-ea"/>
                        </a:rPr>
                        <a:t>AdoUtils</a:t>
                      </a:r>
                      <a:endParaRPr lang="ko-KR" altLang="en-US" sz="1200" dirty="0">
                        <a:latin typeface="+mn-ea"/>
                        <a:ea typeface="+mn-ea"/>
                      </a:endParaRPr>
                    </a:p>
                  </a:txBody>
                  <a:tcPr/>
                </a:tc>
                <a:tc>
                  <a:txBody>
                    <a:bodyPr/>
                    <a:lstStyle/>
                    <a:p>
                      <a:pPr latinLnBrk="1"/>
                      <a:r>
                        <a:rPr lang="en-US" altLang="ko-KR" sz="1200" dirty="0" err="1" smtClean="0">
                          <a:latin typeface="+mn-ea"/>
                          <a:ea typeface="+mn-ea"/>
                        </a:rPr>
                        <a:t>IAdoRepository</a:t>
                      </a:r>
                      <a:r>
                        <a:rPr lang="en-US" altLang="ko-KR" sz="1200" baseline="0" dirty="0" smtClean="0">
                          <a:latin typeface="+mn-ea"/>
                          <a:ea typeface="+mn-ea"/>
                        </a:rPr>
                        <a:t> </a:t>
                      </a:r>
                      <a:r>
                        <a:rPr lang="ko-KR" altLang="en-US" sz="1200" baseline="0" dirty="0" smtClean="0">
                          <a:latin typeface="+mn-ea"/>
                          <a:ea typeface="+mn-ea"/>
                        </a:rPr>
                        <a:t>구현 시</a:t>
                      </a:r>
                      <a:r>
                        <a:rPr lang="en-US" altLang="ko-KR" sz="1200" baseline="0" dirty="0" smtClean="0">
                          <a:latin typeface="+mn-ea"/>
                          <a:ea typeface="+mn-ea"/>
                        </a:rPr>
                        <a:t>, </a:t>
                      </a:r>
                      <a:r>
                        <a:rPr lang="ko-KR" altLang="en-US" sz="1200" baseline="0" dirty="0" smtClean="0">
                          <a:latin typeface="+mn-ea"/>
                          <a:ea typeface="+mn-ea"/>
                        </a:rPr>
                        <a:t>공통된 작업을 구현한 </a:t>
                      </a:r>
                      <a:r>
                        <a:rPr lang="en-US" altLang="ko-KR" sz="1200" baseline="0" dirty="0" smtClean="0">
                          <a:latin typeface="+mn-ea"/>
                          <a:ea typeface="+mn-ea"/>
                        </a:rPr>
                        <a:t>Helper class</a:t>
                      </a:r>
                      <a:endParaRPr lang="ko-KR" altLang="en-US" sz="1200" dirty="0">
                        <a:latin typeface="+mn-ea"/>
                        <a:ea typeface="+mn-ea"/>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3. </a:t>
            </a:r>
            <a:r>
              <a:rPr lang="en-US" altLang="ko-KR" dirty="0" err="1" smtClean="0"/>
              <a:t>AdoRepository</a:t>
            </a:r>
            <a:r>
              <a:rPr lang="en-US" altLang="ko-KR" dirty="0" smtClean="0"/>
              <a:t> </a:t>
            </a:r>
            <a:r>
              <a:rPr lang="ko-KR" altLang="en-US" dirty="0" smtClean="0"/>
              <a:t>구성</a:t>
            </a:r>
            <a:endParaRPr lang="ko-KR" altLang="en-US" dirty="0"/>
          </a:p>
        </p:txBody>
      </p:sp>
      <p:sp>
        <p:nvSpPr>
          <p:cNvPr id="3" name="슬라이드 번호 개체 틀 2"/>
          <p:cNvSpPr>
            <a:spLocks noGrp="1"/>
          </p:cNvSpPr>
          <p:nvPr>
            <p:ph type="sldNum" sz="quarter" idx="10"/>
          </p:nvPr>
        </p:nvSpPr>
        <p:spPr/>
        <p:txBody>
          <a:bodyPr/>
          <a:lstStyle/>
          <a:p>
            <a:pPr>
              <a:defRPr/>
            </a:pPr>
            <a:fld id="{70AA8F58-68BF-4A3A-949C-7C2BD64E60B5}" type="slidenum">
              <a:rPr lang="ko-KR" altLang="en-US" smtClean="0"/>
              <a:pPr>
                <a:defRPr/>
              </a:pPr>
              <a:t>9</a:t>
            </a:fld>
            <a:endParaRPr lang="ko-KR" altLang="en-US" dirty="0"/>
          </a:p>
        </p:txBody>
      </p:sp>
      <p:sp>
        <p:nvSpPr>
          <p:cNvPr id="4" name="날짜 개체 틀 3"/>
          <p:cNvSpPr>
            <a:spLocks noGrp="1"/>
          </p:cNvSpPr>
          <p:nvPr>
            <p:ph type="dt" sz="half" idx="11"/>
          </p:nvPr>
        </p:nvSpPr>
        <p:spPr/>
        <p:txBody>
          <a:bodyPr/>
          <a:lstStyle/>
          <a:p>
            <a:pPr>
              <a:defRPr/>
            </a:pPr>
            <a:fld id="{90325D88-A078-4C7E-A1C2-019DC7B9308E}" type="datetime1">
              <a:rPr lang="ko-KR" altLang="en-US" smtClean="0"/>
              <a:pPr>
                <a:defRPr/>
              </a:pPr>
              <a:t>2009-01-15</a:t>
            </a:fld>
            <a:endParaRPr lang="ko-KR" altLang="en-US" dirty="0"/>
          </a:p>
        </p:txBody>
      </p:sp>
      <p:sp>
        <p:nvSpPr>
          <p:cNvPr id="6" name="모서리가 둥근 직사각형 5"/>
          <p:cNvSpPr/>
          <p:nvPr/>
        </p:nvSpPr>
        <p:spPr>
          <a:xfrm>
            <a:off x="4167182" y="2643182"/>
            <a:ext cx="5357850" cy="5715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ko-KR" dirty="0" err="1" smtClean="0">
                <a:latin typeface="+mj-ea"/>
                <a:ea typeface="+mj-ea"/>
              </a:rPr>
              <a:t>Microsoft.Practices.EnterpriseLibrary.Data</a:t>
            </a:r>
            <a:endParaRPr lang="ko-KR" altLang="en-US" dirty="0">
              <a:latin typeface="+mj-ea"/>
              <a:ea typeface="+mj-ea"/>
            </a:endParaRPr>
          </a:p>
        </p:txBody>
      </p:sp>
      <p:sp>
        <p:nvSpPr>
          <p:cNvPr id="7" name="모서리가 둥근 직사각형 6"/>
          <p:cNvSpPr/>
          <p:nvPr/>
        </p:nvSpPr>
        <p:spPr>
          <a:xfrm>
            <a:off x="4167182" y="3286124"/>
            <a:ext cx="5357850" cy="5715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ko-KR" dirty="0" err="1" smtClean="0">
                <a:latin typeface="+mj-ea"/>
                <a:ea typeface="+mj-ea"/>
              </a:rPr>
              <a:t>Castle.Windsor</a:t>
            </a:r>
            <a:r>
              <a:rPr lang="en-US" altLang="ko-KR" dirty="0" smtClean="0">
                <a:latin typeface="+mj-ea"/>
                <a:ea typeface="+mj-ea"/>
              </a:rPr>
              <a:t> (</a:t>
            </a:r>
            <a:r>
              <a:rPr lang="en-US" altLang="ko-KR" dirty="0" err="1" smtClean="0">
                <a:latin typeface="+mj-ea"/>
                <a:ea typeface="+mj-ea"/>
              </a:rPr>
              <a:t>IoC</a:t>
            </a:r>
            <a:r>
              <a:rPr lang="en-US" altLang="ko-KR" dirty="0" smtClean="0">
                <a:latin typeface="+mj-ea"/>
                <a:ea typeface="+mj-ea"/>
              </a:rPr>
              <a:t>)</a:t>
            </a:r>
            <a:endParaRPr lang="ko-KR" altLang="en-US" dirty="0">
              <a:latin typeface="+mj-ea"/>
              <a:ea typeface="+mj-ea"/>
            </a:endParaRPr>
          </a:p>
        </p:txBody>
      </p:sp>
      <p:sp>
        <p:nvSpPr>
          <p:cNvPr id="8" name="모서리가 둥근 직사각형 7"/>
          <p:cNvSpPr/>
          <p:nvPr/>
        </p:nvSpPr>
        <p:spPr>
          <a:xfrm>
            <a:off x="595282" y="2714620"/>
            <a:ext cx="2928958" cy="1857388"/>
          </a:xfrm>
          <a:prstGeom prst="round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altLang="ko-KR" dirty="0" err="1" smtClean="0">
                <a:latin typeface="+mj-ea"/>
                <a:ea typeface="+mj-ea"/>
              </a:rPr>
              <a:t>RCL.Data</a:t>
            </a:r>
            <a:endParaRPr lang="ko-KR" altLang="en-US" dirty="0">
              <a:latin typeface="+mj-ea"/>
              <a:ea typeface="+mj-ea"/>
            </a:endParaRPr>
          </a:p>
        </p:txBody>
      </p:sp>
      <p:sp>
        <p:nvSpPr>
          <p:cNvPr id="5" name="모서리가 둥근 직사각형 4"/>
          <p:cNvSpPr/>
          <p:nvPr/>
        </p:nvSpPr>
        <p:spPr>
          <a:xfrm>
            <a:off x="1095348" y="3143248"/>
            <a:ext cx="2071702" cy="64294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ko-KR" dirty="0" err="1" smtClean="0">
                <a:latin typeface="+mj-ea"/>
                <a:ea typeface="+mj-ea"/>
              </a:rPr>
              <a:t>IAdoRepository</a:t>
            </a:r>
            <a:endParaRPr lang="ko-KR" altLang="en-US" dirty="0">
              <a:latin typeface="+mj-ea"/>
              <a:ea typeface="+mj-ea"/>
            </a:endParaRPr>
          </a:p>
        </p:txBody>
      </p:sp>
      <p:sp>
        <p:nvSpPr>
          <p:cNvPr id="9" name="모서리가 둥근 직사각형 8"/>
          <p:cNvSpPr/>
          <p:nvPr/>
        </p:nvSpPr>
        <p:spPr>
          <a:xfrm>
            <a:off x="1095348" y="3857628"/>
            <a:ext cx="2071702" cy="64294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ko-KR" dirty="0" err="1" smtClean="0">
                <a:latin typeface="+mj-ea"/>
                <a:ea typeface="+mj-ea"/>
              </a:rPr>
              <a:t>AdoRepository</a:t>
            </a:r>
            <a:endParaRPr lang="ko-KR" altLang="en-US" dirty="0">
              <a:latin typeface="+mj-ea"/>
              <a:ea typeface="+mj-ea"/>
            </a:endParaRPr>
          </a:p>
        </p:txBody>
      </p:sp>
      <p:sp>
        <p:nvSpPr>
          <p:cNvPr id="10" name="모서리가 둥근 직사각형 9"/>
          <p:cNvSpPr/>
          <p:nvPr/>
        </p:nvSpPr>
        <p:spPr>
          <a:xfrm>
            <a:off x="4167182" y="4000504"/>
            <a:ext cx="5357850" cy="5715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ko-KR" dirty="0" err="1" smtClean="0">
                <a:latin typeface="+mj-ea"/>
                <a:ea typeface="+mj-ea"/>
              </a:rPr>
              <a:t>RCL.CastleIoC</a:t>
            </a:r>
            <a:endParaRPr lang="ko-KR" altLang="en-US" dirty="0">
              <a:latin typeface="+mj-ea"/>
              <a:ea typeface="+mj-ea"/>
            </a:endParaRPr>
          </a:p>
        </p:txBody>
      </p:sp>
      <p:sp>
        <p:nvSpPr>
          <p:cNvPr id="11" name="모서리가 둥근 직사각형 10"/>
          <p:cNvSpPr/>
          <p:nvPr/>
        </p:nvSpPr>
        <p:spPr>
          <a:xfrm>
            <a:off x="523844" y="4857760"/>
            <a:ext cx="4714908" cy="57150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err="1" smtClean="0">
                <a:latin typeface="+mj-ea"/>
                <a:ea typeface="+mj-ea"/>
              </a:rPr>
              <a:t>RCL.Data.IniQueryStringProvider</a:t>
            </a:r>
            <a:endParaRPr lang="ko-KR" altLang="en-US" dirty="0">
              <a:latin typeface="+mj-ea"/>
              <a:ea typeface="+mj-ea"/>
            </a:endParaRPr>
          </a:p>
        </p:txBody>
      </p:sp>
      <p:sp>
        <p:nvSpPr>
          <p:cNvPr id="12" name="직사각형 11"/>
          <p:cNvSpPr/>
          <p:nvPr/>
        </p:nvSpPr>
        <p:spPr>
          <a:xfrm>
            <a:off x="523844" y="714356"/>
            <a:ext cx="9001188" cy="150019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nSpc>
                <a:spcPct val="120000"/>
              </a:lnSpc>
            </a:pPr>
            <a:r>
              <a:rPr lang="en-US" altLang="ko-KR" sz="1200" dirty="0" err="1" smtClean="0"/>
              <a:t>RCL.Data.Ado.AdoRepository</a:t>
            </a:r>
            <a:r>
              <a:rPr lang="ko-KR" altLang="en-US" sz="1200" dirty="0" smtClean="0"/>
              <a:t>는 기본적으로 </a:t>
            </a:r>
            <a:r>
              <a:rPr lang="en-US" altLang="ko-KR" sz="1200" dirty="0" smtClean="0"/>
              <a:t>MS </a:t>
            </a:r>
            <a:r>
              <a:rPr lang="en-US" altLang="ko-KR" sz="1200" dirty="0" err="1" smtClean="0"/>
              <a:t>Ent</a:t>
            </a:r>
            <a:r>
              <a:rPr lang="en-US" altLang="ko-KR" sz="1200" dirty="0" smtClean="0"/>
              <a:t> Lib</a:t>
            </a:r>
            <a:r>
              <a:rPr lang="ko-KR" altLang="en-US" sz="1200" dirty="0" smtClean="0"/>
              <a:t>와 </a:t>
            </a:r>
            <a:r>
              <a:rPr lang="en-US" altLang="ko-KR" sz="1200" dirty="0" smtClean="0"/>
              <a:t>Castle </a:t>
            </a:r>
            <a:r>
              <a:rPr lang="en-US" altLang="ko-KR" sz="1200" dirty="0" err="1" smtClean="0"/>
              <a:t>IoC</a:t>
            </a:r>
            <a:r>
              <a:rPr lang="ko-KR" altLang="en-US" sz="1200" dirty="0" smtClean="0"/>
              <a:t>를 이용합니다</a:t>
            </a:r>
            <a:r>
              <a:rPr lang="en-US" altLang="ko-KR" sz="1200" dirty="0" smtClean="0"/>
              <a:t>.</a:t>
            </a:r>
            <a:r>
              <a:rPr lang="ko-KR" altLang="en-US" sz="1200" dirty="0" smtClean="0"/>
              <a:t> </a:t>
            </a:r>
            <a:endParaRPr lang="en-US" altLang="ko-KR" sz="1200" dirty="0" smtClean="0"/>
          </a:p>
          <a:p>
            <a:pPr>
              <a:lnSpc>
                <a:spcPct val="120000"/>
              </a:lnSpc>
            </a:pPr>
            <a:r>
              <a:rPr lang="en-US" altLang="ko-KR" sz="1200" dirty="0" smtClean="0"/>
              <a:t>MS </a:t>
            </a:r>
            <a:r>
              <a:rPr lang="en-US" altLang="ko-KR" sz="1200" dirty="0" err="1" smtClean="0"/>
              <a:t>EntLib</a:t>
            </a:r>
            <a:r>
              <a:rPr lang="ko-KR" altLang="en-US" sz="1200" dirty="0" smtClean="0"/>
              <a:t>는 </a:t>
            </a:r>
            <a:r>
              <a:rPr lang="en-US" altLang="ko-KR" sz="1200" dirty="0" smtClean="0"/>
              <a:t>ADO.NET</a:t>
            </a:r>
            <a:r>
              <a:rPr lang="ko-KR" altLang="en-US" sz="1200" dirty="0" smtClean="0"/>
              <a:t>을 직접 이용하는 것보다 </a:t>
            </a:r>
            <a:r>
              <a:rPr lang="en-US" altLang="ko-KR" sz="1200" dirty="0" smtClean="0"/>
              <a:t>DB</a:t>
            </a:r>
            <a:r>
              <a:rPr lang="ko-KR" altLang="en-US" sz="1200" dirty="0" smtClean="0"/>
              <a:t>의 종속적이지 않도록 </a:t>
            </a:r>
            <a:r>
              <a:rPr lang="en-US" altLang="ko-KR" sz="1200" dirty="0" smtClean="0"/>
              <a:t>Method</a:t>
            </a:r>
            <a:r>
              <a:rPr lang="ko-KR" altLang="en-US" sz="1200" dirty="0" smtClean="0"/>
              <a:t>를 만들 수 있고</a:t>
            </a:r>
            <a:r>
              <a:rPr lang="en-US" altLang="ko-KR" sz="1200" dirty="0" smtClean="0"/>
              <a:t>,</a:t>
            </a:r>
          </a:p>
          <a:p>
            <a:pPr>
              <a:lnSpc>
                <a:spcPct val="120000"/>
              </a:lnSpc>
            </a:pPr>
            <a:r>
              <a:rPr lang="en-US" altLang="ko-KR" sz="1200" dirty="0" smtClean="0"/>
              <a:t>Castle </a:t>
            </a:r>
            <a:r>
              <a:rPr lang="en-US" altLang="ko-KR" sz="1200" dirty="0" err="1" smtClean="0"/>
              <a:t>IoC</a:t>
            </a:r>
            <a:r>
              <a:rPr lang="ko-KR" altLang="en-US" sz="1200" dirty="0" smtClean="0"/>
              <a:t>는 환경설정에 따라 여러가지 </a:t>
            </a:r>
            <a:r>
              <a:rPr lang="en-US" altLang="ko-KR" sz="1200" dirty="0" err="1" smtClean="0"/>
              <a:t>IAdoRepository</a:t>
            </a:r>
            <a:r>
              <a:rPr lang="en-US" altLang="ko-KR" sz="1200" dirty="0" smtClean="0"/>
              <a:t> </a:t>
            </a:r>
            <a:r>
              <a:rPr lang="ko-KR" altLang="en-US" sz="1200" dirty="0" smtClean="0"/>
              <a:t>구현 </a:t>
            </a:r>
            <a:r>
              <a:rPr lang="en-US" altLang="ko-KR" sz="1200" dirty="0" smtClean="0"/>
              <a:t>Class</a:t>
            </a:r>
            <a:r>
              <a:rPr lang="ko-KR" altLang="en-US" sz="1200" dirty="0" smtClean="0"/>
              <a:t>를 변경할 수 있는 </a:t>
            </a:r>
            <a:r>
              <a:rPr lang="ko-KR" altLang="en-US" sz="1200" dirty="0" err="1" smtClean="0"/>
              <a:t>확장성을</a:t>
            </a:r>
            <a:r>
              <a:rPr lang="ko-KR" altLang="en-US" sz="1200" dirty="0" smtClean="0"/>
              <a:t> 제공합니다</a:t>
            </a:r>
            <a:r>
              <a:rPr lang="en-US" altLang="ko-KR" sz="1200" dirty="0" smtClean="0"/>
              <a:t>.</a:t>
            </a:r>
          </a:p>
          <a:p>
            <a:pPr>
              <a:lnSpc>
                <a:spcPct val="120000"/>
              </a:lnSpc>
            </a:pPr>
            <a:endParaRPr lang="en-US" altLang="ko-KR" sz="1200" dirty="0" smtClean="0"/>
          </a:p>
          <a:p>
            <a:pPr>
              <a:lnSpc>
                <a:spcPct val="120000"/>
              </a:lnSpc>
            </a:pPr>
            <a:r>
              <a:rPr lang="ko-KR" altLang="en-US" sz="1200" dirty="0" smtClean="0"/>
              <a:t>또한 </a:t>
            </a:r>
            <a:r>
              <a:rPr lang="en-US" altLang="ko-KR" sz="1200" dirty="0" smtClean="0"/>
              <a:t>Query </a:t>
            </a:r>
            <a:r>
              <a:rPr lang="ko-KR" altLang="en-US" sz="1200" dirty="0" smtClean="0"/>
              <a:t>문장 또는 </a:t>
            </a:r>
            <a:r>
              <a:rPr lang="en-US" altLang="ko-KR" sz="1200" dirty="0" smtClean="0"/>
              <a:t>Procedure Name</a:t>
            </a:r>
            <a:r>
              <a:rPr lang="ko-KR" altLang="en-US" sz="1200" dirty="0" smtClean="0"/>
              <a:t>등의 변경을 환경설정에서 가능토록 하기 위해 </a:t>
            </a:r>
            <a:r>
              <a:rPr lang="en-US" altLang="ko-KR" sz="1200" dirty="0" err="1" smtClean="0"/>
              <a:t>Nini</a:t>
            </a:r>
            <a:r>
              <a:rPr lang="ko-KR" altLang="en-US" sz="1200" dirty="0" smtClean="0"/>
              <a:t>을 이용한 </a:t>
            </a:r>
            <a:r>
              <a:rPr lang="en-US" altLang="ko-KR" sz="1200" dirty="0" err="1" smtClean="0"/>
              <a:t>RCL.Data.IniQueryStringProvider</a:t>
            </a:r>
            <a:r>
              <a:rPr lang="ko-KR" altLang="en-US" sz="1200" dirty="0" smtClean="0"/>
              <a:t>를 제공합니다</a:t>
            </a:r>
            <a:r>
              <a:rPr lang="en-US" altLang="ko-KR" sz="1200" dirty="0" smtClean="0"/>
              <a:t>. </a:t>
            </a:r>
            <a:r>
              <a:rPr lang="ko-KR" altLang="en-US" sz="1200" dirty="0" smtClean="0"/>
              <a:t>이는 </a:t>
            </a:r>
            <a:r>
              <a:rPr lang="en-US" altLang="ko-KR" sz="1200" dirty="0" smtClean="0"/>
              <a:t>Query </a:t>
            </a:r>
            <a:r>
              <a:rPr lang="ko-KR" altLang="en-US" sz="1200" dirty="0" smtClean="0"/>
              <a:t>문의 집중관리 및 </a:t>
            </a:r>
            <a:r>
              <a:rPr lang="en-US" altLang="ko-KR" sz="1200" dirty="0" smtClean="0"/>
              <a:t>DB</a:t>
            </a:r>
            <a:r>
              <a:rPr lang="ko-KR" altLang="en-US" sz="1200" dirty="0" smtClean="0"/>
              <a:t>에 따른 변경을 지원해 시스템의 확장성을 보장합니다</a:t>
            </a:r>
            <a:r>
              <a:rPr lang="en-US" altLang="ko-KR" sz="1200" dirty="0" smtClean="0"/>
              <a:t>.</a:t>
            </a:r>
            <a:endParaRPr lang="ko-KR" altLang="en-US" sz="1200" dirty="0"/>
          </a:p>
        </p:txBody>
      </p:sp>
      <p:sp>
        <p:nvSpPr>
          <p:cNvPr id="13" name="모서리가 둥근 직사각형 12"/>
          <p:cNvSpPr/>
          <p:nvPr/>
        </p:nvSpPr>
        <p:spPr>
          <a:xfrm>
            <a:off x="5453066" y="4857760"/>
            <a:ext cx="4000528" cy="5715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ko-KR" dirty="0" err="1" smtClean="0">
                <a:latin typeface="+mj-ea"/>
                <a:ea typeface="+mj-ea"/>
              </a:rPr>
              <a:t>NIni</a:t>
            </a:r>
            <a:endParaRPr lang="ko-KR" altLang="en-US" dirty="0">
              <a:latin typeface="+mj-ea"/>
              <a:ea typeface="+mj-ea"/>
            </a:endParaRPr>
          </a:p>
        </p:txBody>
      </p:sp>
    </p:spTree>
  </p:cSld>
  <p:clrMapOvr>
    <a:masterClrMapping/>
  </p:clrMapOvr>
</p:sld>
</file>

<file path=ppt/theme/theme1.xml><?xml version="1.0" encoding="utf-8"?>
<a:theme xmlns:a="http://schemas.openxmlformats.org/drawingml/2006/main" name="테마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다음/나눔">
      <a:majorFont>
        <a:latin typeface="다음_Regular"/>
        <a:ea typeface="다음_Regular"/>
        <a:cs typeface=""/>
      </a:majorFont>
      <a:minorFont>
        <a:latin typeface="나눔고딕"/>
        <a:ea typeface="나눔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ea"/>
            <a:ea typeface="+mn-ea"/>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테마12</Template>
  <TotalTime>1618</TotalTime>
  <Words>1319</Words>
  <Application>Microsoft Office PowerPoint</Application>
  <PresentationFormat>A4 용지(210x297mm)</PresentationFormat>
  <Paragraphs>215</Paragraphs>
  <Slides>25</Slides>
  <Notes>2</Notes>
  <HiddenSlides>1</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25</vt:i4>
      </vt:variant>
    </vt:vector>
  </HeadingPairs>
  <TitlesOfParts>
    <vt:vector size="27" baseType="lpstr">
      <vt:lpstr>테마12</vt:lpstr>
      <vt:lpstr>Visio</vt:lpstr>
      <vt:lpstr>RCL.Data Repository Pattern AdoRepository</vt:lpstr>
      <vt:lpstr>0. 문서 이력</vt:lpstr>
      <vt:lpstr>슬라이드 3</vt:lpstr>
      <vt:lpstr>1. Repository Patten 소개</vt:lpstr>
      <vt:lpstr>1. Repository Patten 소개</vt:lpstr>
      <vt:lpstr>1. Repository 소개</vt:lpstr>
      <vt:lpstr>2. AdoRepository Classe Diagram</vt:lpstr>
      <vt:lpstr>2. AdoRepository Class Diagram</vt:lpstr>
      <vt:lpstr>3. AdoRepository 구성</vt:lpstr>
      <vt:lpstr>3. AdoRepository 구성 – Execute DataSet</vt:lpstr>
      <vt:lpstr>3. AdoRepository 구성 – Execute Reader</vt:lpstr>
      <vt:lpstr>3. AdoRepository 구성 – Execute Reader </vt:lpstr>
      <vt:lpstr>3. AdoRepository 구성 – Execute Scalar, NonQuery</vt:lpstr>
      <vt:lpstr>3. AdoRepository 구성 – Execute Procedure</vt:lpstr>
      <vt:lpstr>3. AdoRepository 구성 – Execute Entity</vt:lpstr>
      <vt:lpstr>3. AdoRepository 구성 - IQueryStringProvider</vt:lpstr>
      <vt:lpstr>4. Examples - DataSet</vt:lpstr>
      <vt:lpstr>4. Examples - DataTable</vt:lpstr>
      <vt:lpstr>4. Examples - IDataReader</vt:lpstr>
      <vt:lpstr>4. Examples – Fluent</vt:lpstr>
      <vt:lpstr>4. Examples - Fluents</vt:lpstr>
      <vt:lpstr>4. Examples - Outputs</vt:lpstr>
      <vt:lpstr>4. Examples – IniQueryStringProvider</vt:lpstr>
      <vt:lpstr>2. ICON SET</vt:lpstr>
      <vt:lpstr>슬라이드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고이정</dc:creator>
  <cp:lastModifiedBy>배성혁</cp:lastModifiedBy>
  <cp:revision>235</cp:revision>
  <dcterms:created xsi:type="dcterms:W3CDTF">2008-10-10T08:47:31Z</dcterms:created>
  <dcterms:modified xsi:type="dcterms:W3CDTF">2009-01-15T02:23:29Z</dcterms:modified>
</cp:coreProperties>
</file>