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24"/>
      </p:cViewPr>
      <p:guideLst/>
    </p:cSldViewPr>
  </p:slideViewPr>
  <p:notesTextViewPr>
    <p:cViewPr>
      <p:scale>
        <a:sx n="1" d="1"/>
        <a:sy n="1" d="1"/>
      </p:scale>
      <p:origin x="0" y="-1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6BA9E-2901-4B2B-BF7A-ABD10A40B3B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FED1-3E89-43AD-A3FA-A0D442981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a </a:t>
            </a:r>
            <a:r>
              <a:rPr lang="zh-CN" altLang="en-US" dirty="0" smtClean="0"/>
              <a:t>缓冲区</a:t>
            </a:r>
            <a:r>
              <a:rPr lang="zh-CN" altLang="en-US" dirty="0" smtClean="0"/>
              <a:t>面积为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，其利用率是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，当前解为最优解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b </a:t>
            </a:r>
            <a:r>
              <a:rPr lang="zh-CN" altLang="en-US" dirty="0" smtClean="0"/>
              <a:t>没有考虑缓冲区为正方形，虽然也是完整的矩阵，其</a:t>
            </a:r>
            <a:r>
              <a:rPr lang="zh-CN" altLang="en-US" dirty="0" smtClean="0"/>
              <a:t>实际的缓冲区边长为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，面积为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，实际利用率为</a:t>
            </a:r>
            <a:r>
              <a:rPr lang="en-US" altLang="zh-CN" dirty="0" smtClean="0"/>
              <a:t>25%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FED1-3E89-43AD-A3FA-A0D4429816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5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是最优解，其利用率是</a:t>
            </a:r>
            <a:r>
              <a:rPr lang="en-US" altLang="zh-CN" dirty="0" smtClean="0"/>
              <a:t>63/64,</a:t>
            </a:r>
            <a:r>
              <a:rPr lang="zh-CN" altLang="en-US" dirty="0" smtClean="0"/>
              <a:t>缓冲区面积为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虽然是一</a:t>
            </a:r>
            <a:r>
              <a:rPr lang="zh-CN" altLang="en-US" dirty="0" smtClean="0"/>
              <a:t>个完整矩阵</a:t>
            </a:r>
            <a:r>
              <a:rPr lang="zh-CN" altLang="en-US" dirty="0" smtClean="0"/>
              <a:t>，但是没有考虑到缓冲区是一个正方形，所以实际的缓冲区矩阵边长为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，实际缓冲区利用率为</a:t>
            </a:r>
            <a:r>
              <a:rPr lang="en-US" altLang="zh-CN" dirty="0" smtClean="0"/>
              <a:t>63/156</a:t>
            </a:r>
            <a:r>
              <a:rPr lang="zh-CN" altLang="en-US" dirty="0" smtClean="0"/>
              <a:t>，缓冲区面积为</a:t>
            </a:r>
            <a:r>
              <a:rPr lang="en-US" altLang="zh-CN" dirty="0" smtClean="0"/>
              <a:t>156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FED1-3E89-43AD-A3FA-A0D4429816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2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1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3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4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0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2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6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05052-28B5-4744-B448-F5849E71169F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433-EEFF-45F0-9332-9CF106FC5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8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20308"/>
              </p:ext>
            </p:extLst>
          </p:nvPr>
        </p:nvGraphicFramePr>
        <p:xfrm>
          <a:off x="878541" y="1775011"/>
          <a:ext cx="256390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636"/>
                <a:gridCol w="854636"/>
                <a:gridCol w="854636"/>
              </a:tblGrid>
              <a:tr h="2617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长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17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261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61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R3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261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61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R5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4165752" y="1106225"/>
            <a:ext cx="3176744" cy="3135455"/>
            <a:chOff x="5587795" y="1474497"/>
            <a:chExt cx="2749532" cy="2713796"/>
          </a:xfrm>
        </p:grpSpPr>
        <p:sp>
          <p:nvSpPr>
            <p:cNvPr id="54" name="矩形 53"/>
            <p:cNvSpPr/>
            <p:nvPr/>
          </p:nvSpPr>
          <p:spPr>
            <a:xfrm>
              <a:off x="6723529" y="2774577"/>
              <a:ext cx="378374" cy="3182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101903" y="2783542"/>
              <a:ext cx="323800" cy="10174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011540" y="2430784"/>
              <a:ext cx="709728" cy="6723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15317" y="3103140"/>
              <a:ext cx="1077136" cy="6978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587795" y="1474497"/>
              <a:ext cx="2749532" cy="2713796"/>
              <a:chOff x="5587795" y="1474497"/>
              <a:chExt cx="2749532" cy="2713796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5997388" y="3801036"/>
                <a:ext cx="2178424" cy="1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053275" y="372931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x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686022" y="14744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y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619409" y="38189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flipV="1">
                <a:off x="6363385" y="3720350"/>
                <a:ext cx="0" cy="806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6739904" y="3720350"/>
                <a:ext cx="0" cy="806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098492" y="3720350"/>
                <a:ext cx="0" cy="806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425703" y="3720351"/>
                <a:ext cx="0" cy="806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7761880" y="3729318"/>
                <a:ext cx="0" cy="806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006353" y="3442447"/>
                <a:ext cx="717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997388" y="3092823"/>
                <a:ext cx="8068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006353" y="2092365"/>
                <a:ext cx="717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006353" y="2429437"/>
                <a:ext cx="717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015317" y="2774577"/>
                <a:ext cx="717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6242363" y="38064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628477" y="38064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941610" y="38010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292106" y="381000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640857" y="38189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597090" y="32622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597090" y="29184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5587795" y="25737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613226" y="225284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608039" y="19076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 flipV="1">
              <a:off x="6008336" y="1792946"/>
              <a:ext cx="0" cy="2026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6721269" y="2429437"/>
              <a:ext cx="692544" cy="3451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R2</a:t>
              </a:r>
              <a:endParaRPr lang="zh-CN" altLang="en-US" dirty="0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77990" y="4972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11516" y="4633209"/>
            <a:ext cx="1861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坐标：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R1(2,2)</a:t>
            </a:r>
            <a:r>
              <a:rPr lang="en-US" altLang="zh-CN" dirty="0"/>
              <a:t>;</a:t>
            </a:r>
            <a:r>
              <a:rPr lang="en-US" altLang="zh-CN" dirty="0" smtClean="0"/>
              <a:t>R2(2,3)</a:t>
            </a:r>
          </a:p>
          <a:p>
            <a:r>
              <a:rPr lang="en-US" altLang="zh-CN" dirty="0" smtClean="0"/>
              <a:t>R3(0,0);R4(3,0)</a:t>
            </a:r>
          </a:p>
          <a:p>
            <a:r>
              <a:rPr lang="en-US" altLang="zh-CN" dirty="0" smtClean="0"/>
              <a:t>R5(0,2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缓冲区边长：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382418" y="452060"/>
            <a:ext cx="2243837" cy="3890557"/>
            <a:chOff x="7027959" y="434380"/>
            <a:chExt cx="2243837" cy="3890557"/>
          </a:xfrm>
        </p:grpSpPr>
        <p:grpSp>
          <p:nvGrpSpPr>
            <p:cNvPr id="46" name="组合 45"/>
            <p:cNvGrpSpPr/>
            <p:nvPr/>
          </p:nvGrpSpPr>
          <p:grpSpPr>
            <a:xfrm>
              <a:off x="7027959" y="434380"/>
              <a:ext cx="2243837" cy="3890557"/>
              <a:chOff x="5574586" y="820942"/>
              <a:chExt cx="1942084" cy="3367351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6006210" y="1774163"/>
                <a:ext cx="357175" cy="6633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R2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027200" y="2450954"/>
                <a:ext cx="336185" cy="357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R1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380378" y="1757091"/>
                <a:ext cx="340560" cy="10174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R4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009708" y="1177735"/>
                <a:ext cx="709728" cy="591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R5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15318" y="2766510"/>
                <a:ext cx="721468" cy="10345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R3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5574586" y="820942"/>
                <a:ext cx="1942084" cy="3367351"/>
                <a:chOff x="5574586" y="820942"/>
                <a:chExt cx="1942084" cy="3367351"/>
              </a:xfrm>
            </p:grpSpPr>
            <p:cxnSp>
              <p:nvCxnSpPr>
                <p:cNvPr id="61" name="直接箭头连接符 60"/>
                <p:cNvCxnSpPr/>
                <p:nvPr/>
              </p:nvCxnSpPr>
              <p:spPr>
                <a:xfrm>
                  <a:off x="5997388" y="3801036"/>
                  <a:ext cx="1245909" cy="258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7232618" y="3771854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x</a:t>
                  </a:r>
                  <a:endParaRPr lang="zh-CN" altLang="en-US" dirty="0"/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5708661" y="820942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y</a:t>
                  </a:r>
                  <a:endParaRPr lang="zh-CN" altLang="en-US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5619409" y="381896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0</a:t>
                  </a:r>
                  <a:endParaRPr lang="zh-CN" altLang="en-US" dirty="0"/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6363385" y="3720350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flipV="1">
                  <a:off x="6739904" y="3720350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 flipV="1">
                  <a:off x="7098492" y="3720350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6006353" y="3442447"/>
                  <a:ext cx="717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997388" y="3092823"/>
                  <a:ext cx="8068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984418" y="2092364"/>
                  <a:ext cx="717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6006353" y="2429437"/>
                  <a:ext cx="717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6015317" y="2774577"/>
                  <a:ext cx="717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6242363" y="38064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6628477" y="38064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6941610" y="38010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5597090" y="326226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5597090" y="29184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5587795" y="257378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5613226" y="225284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5608039" y="190769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5597089" y="1091180"/>
                  <a:ext cx="261115" cy="319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5587794" y="1386175"/>
                  <a:ext cx="261115" cy="319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5574586" y="1633413"/>
                  <a:ext cx="261115" cy="319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59" name="直接箭头连接符 58"/>
              <p:cNvCxnSpPr/>
              <p:nvPr/>
            </p:nvCxnSpPr>
            <p:spPr>
              <a:xfrm flipH="1" flipV="1">
                <a:off x="5997658" y="911944"/>
                <a:ext cx="12845" cy="2898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7531679" y="1529500"/>
              <a:ext cx="93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7531680" y="1180382"/>
              <a:ext cx="93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516456" y="846610"/>
              <a:ext cx="93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935156" y="426387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zh-CN" altLang="en-US" dirty="0" smtClean="0"/>
              <a:t>最优解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625635" y="4342617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b </a:t>
            </a:r>
            <a:r>
              <a:rPr lang="zh-CN" altLang="en-US" dirty="0" smtClean="0"/>
              <a:t>非最优解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4249" y="1280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48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41646"/>
              </p:ext>
            </p:extLst>
          </p:nvPr>
        </p:nvGraphicFramePr>
        <p:xfrm>
          <a:off x="897869" y="1614048"/>
          <a:ext cx="2504137" cy="29759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2501"/>
                <a:gridCol w="915818"/>
                <a:gridCol w="915818"/>
              </a:tblGrid>
              <a:tr h="3719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长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19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371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1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R3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371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1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R5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3719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19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R7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365351" y="45109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516972" y="1185334"/>
            <a:ext cx="4056856" cy="3958062"/>
            <a:chOff x="3693095" y="1062377"/>
            <a:chExt cx="3732579" cy="3684235"/>
          </a:xfrm>
        </p:grpSpPr>
        <p:sp>
          <p:nvSpPr>
            <p:cNvPr id="62" name="矩形 61"/>
            <p:cNvSpPr/>
            <p:nvPr/>
          </p:nvSpPr>
          <p:spPr>
            <a:xfrm>
              <a:off x="5205356" y="2995822"/>
              <a:ext cx="1744304" cy="7181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23753" y="2995821"/>
              <a:ext cx="1077551" cy="13714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236297" y="3722015"/>
              <a:ext cx="713363" cy="644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201305" y="3713945"/>
              <a:ext cx="1034991" cy="6525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4120388" y="1526935"/>
              <a:ext cx="684688" cy="1460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693095" y="1062377"/>
              <a:ext cx="3732579" cy="3684235"/>
              <a:chOff x="5586231" y="512137"/>
              <a:chExt cx="3732579" cy="368423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5586231" y="512137"/>
                <a:ext cx="3732579" cy="3684235"/>
                <a:chOff x="5586231" y="512137"/>
                <a:chExt cx="3732579" cy="3684235"/>
              </a:xfrm>
            </p:grpSpPr>
            <p:cxnSp>
              <p:nvCxnSpPr>
                <p:cNvPr id="12" name="直接箭头连接符 11"/>
                <p:cNvCxnSpPr/>
                <p:nvPr/>
              </p:nvCxnSpPr>
              <p:spPr>
                <a:xfrm>
                  <a:off x="5997388" y="3801037"/>
                  <a:ext cx="3164540" cy="322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9034758" y="377683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x</a:t>
                  </a:r>
                  <a:endParaRPr lang="zh-CN" altLang="en-US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670169" y="512137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y</a:t>
                  </a:r>
                  <a:endParaRPr lang="zh-CN" altLang="en-US" dirty="0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5604568" y="377110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0</a:t>
                  </a:r>
                  <a:endParaRPr lang="zh-CN" altLang="en-US" dirty="0"/>
                </a:p>
              </p:txBody>
            </p: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6363385" y="3720350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6739904" y="3720350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V="1">
                  <a:off x="7098492" y="3720350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7425703" y="3720351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V="1">
                  <a:off x="7761880" y="3729318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006353" y="3442447"/>
                  <a:ext cx="717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5997388" y="3092823"/>
                  <a:ext cx="8068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006353" y="2092365"/>
                  <a:ext cx="717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006353" y="2429437"/>
                  <a:ext cx="717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015317" y="2774577"/>
                  <a:ext cx="717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6242363" y="38064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628477" y="380640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941610" y="38010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7292106" y="38100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7640857" y="381896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597090" y="326226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5597090" y="29184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5587795" y="257378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5598455" y="22528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5608039" y="190769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cxnSp>
              <p:nvCxnSpPr>
                <p:cNvPr id="36" name="直接连接符 35"/>
                <p:cNvCxnSpPr/>
                <p:nvPr/>
              </p:nvCxnSpPr>
              <p:spPr>
                <a:xfrm flipV="1">
                  <a:off x="8475243" y="3765168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7981516" y="380102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8842796" y="3768763"/>
                  <a:ext cx="0" cy="80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/>
                <p:cNvSpPr txBox="1"/>
                <p:nvPr/>
              </p:nvSpPr>
              <p:spPr>
                <a:xfrm>
                  <a:off x="8330309" y="380101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8732217" y="382704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5586231" y="15795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5598568" y="122719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5605753" y="8686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</p:grpSp>
          <p:cxnSp>
            <p:nvCxnSpPr>
              <p:cNvPr id="11" name="直接箭头连接符 10"/>
              <p:cNvCxnSpPr/>
              <p:nvPr/>
            </p:nvCxnSpPr>
            <p:spPr>
              <a:xfrm flipV="1">
                <a:off x="6008336" y="704618"/>
                <a:ext cx="5188" cy="31143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连接符 51"/>
            <p:cNvCxnSpPr/>
            <p:nvPr/>
          </p:nvCxnSpPr>
          <p:spPr>
            <a:xfrm>
              <a:off x="4081748" y="2264424"/>
              <a:ext cx="114102" cy="1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104252" y="1894731"/>
              <a:ext cx="91598" cy="1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4812439" y="1526935"/>
              <a:ext cx="1769371" cy="14608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582108" y="1526935"/>
              <a:ext cx="361386" cy="11605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R7</a:t>
              </a:r>
              <a:endParaRPr lang="zh-CN" altLang="en-US" dirty="0"/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4117794" y="1520455"/>
              <a:ext cx="114102" cy="1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组合 143"/>
          <p:cNvGrpSpPr/>
          <p:nvPr/>
        </p:nvGrpSpPr>
        <p:grpSpPr>
          <a:xfrm>
            <a:off x="7358388" y="820423"/>
            <a:ext cx="4237414" cy="4415211"/>
            <a:chOff x="7826194" y="942078"/>
            <a:chExt cx="3672060" cy="4071530"/>
          </a:xfrm>
        </p:grpSpPr>
        <p:sp>
          <p:nvSpPr>
            <p:cNvPr id="44" name="矩形 43"/>
            <p:cNvSpPr/>
            <p:nvPr/>
          </p:nvSpPr>
          <p:spPr>
            <a:xfrm>
              <a:off x="8267739" y="1494378"/>
              <a:ext cx="1434962" cy="696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826194" y="942078"/>
              <a:ext cx="3672060" cy="4071530"/>
              <a:chOff x="8140023" y="693028"/>
              <a:chExt cx="3672060" cy="407153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8588486" y="1947402"/>
                <a:ext cx="1744681" cy="7264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R6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9995093" y="3023626"/>
                <a:ext cx="1045958" cy="13484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R1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8581568" y="2668632"/>
                <a:ext cx="1407918" cy="1719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R5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346037" y="1960937"/>
                <a:ext cx="695014" cy="724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R3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007725" y="1244403"/>
                <a:ext cx="1033327" cy="69987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R2</a:t>
                </a: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8140023" y="693028"/>
                <a:ext cx="3672060" cy="4071530"/>
                <a:chOff x="5568736" y="116763"/>
                <a:chExt cx="3672060" cy="4071530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568736" y="116763"/>
                  <a:ext cx="3672060" cy="4071530"/>
                  <a:chOff x="5568736" y="116763"/>
                  <a:chExt cx="3672060" cy="4071530"/>
                </a:xfrm>
              </p:grpSpPr>
              <p:cxnSp>
                <p:nvCxnSpPr>
                  <p:cNvPr id="68" name="直接箭头连接符 67"/>
                  <p:cNvCxnSpPr/>
                  <p:nvPr/>
                </p:nvCxnSpPr>
                <p:spPr>
                  <a:xfrm flipV="1">
                    <a:off x="5997388" y="3795823"/>
                    <a:ext cx="3036515" cy="52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8956744" y="3720350"/>
                    <a:ext cx="2840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x</a:t>
                    </a:r>
                    <a:endParaRPr lang="zh-CN" altLang="en-US" dirty="0"/>
                  </a:p>
                </p:txBody>
              </p:sp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696145" y="116763"/>
                    <a:ext cx="2888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y</a:t>
                    </a:r>
                    <a:endParaRPr lang="zh-CN" altLang="en-US" dirty="0"/>
                  </a:p>
                </p:txBody>
              </p:sp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5618909" y="376698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0</a:t>
                    </a:r>
                    <a:endParaRPr lang="zh-CN" altLang="en-US" dirty="0"/>
                  </a:p>
                </p:txBody>
              </p:sp>
              <p:cxnSp>
                <p:nvCxnSpPr>
                  <p:cNvPr id="72" name="直接连接符 71"/>
                  <p:cNvCxnSpPr/>
                  <p:nvPr/>
                </p:nvCxnSpPr>
                <p:spPr>
                  <a:xfrm flipV="1">
                    <a:off x="6363385" y="3720350"/>
                    <a:ext cx="0" cy="8068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 flipV="1">
                    <a:off x="6739904" y="3720350"/>
                    <a:ext cx="0" cy="8068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 flipV="1">
                    <a:off x="7098492" y="3720350"/>
                    <a:ext cx="0" cy="8068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 flipV="1">
                    <a:off x="7425703" y="3720351"/>
                    <a:ext cx="0" cy="8068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 flipV="1">
                    <a:off x="7761880" y="3729318"/>
                    <a:ext cx="0" cy="8068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6006353" y="3442447"/>
                    <a:ext cx="7171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5997388" y="3092823"/>
                    <a:ext cx="80683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6006353" y="2092365"/>
                    <a:ext cx="7171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6006353" y="2429437"/>
                    <a:ext cx="7171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6015317" y="2774577"/>
                    <a:ext cx="7171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6242363" y="38064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6628477" y="380640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2</a:t>
                    </a:r>
                    <a:endParaRPr lang="zh-CN" altLang="en-US" dirty="0"/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6941610" y="38010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3</a:t>
                    </a:r>
                    <a:endParaRPr lang="zh-CN" altLang="en-US" dirty="0"/>
                  </a:p>
                </p:txBody>
              </p:sp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7292106" y="381000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4</a:t>
                    </a:r>
                    <a:endParaRPr lang="zh-CN" altLang="en-US" dirty="0"/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7640857" y="381896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5</a:t>
                    </a:r>
                    <a:endParaRPr lang="zh-CN" altLang="en-US" dirty="0"/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5597090" y="326226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597090" y="291847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2</a:t>
                    </a:r>
                    <a:endParaRPr lang="zh-CN" altLang="en-US" dirty="0"/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5587795" y="257378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3</a:t>
                    </a:r>
                    <a:endParaRPr lang="zh-CN" altLang="en-US" dirty="0"/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5613226" y="225284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4</a:t>
                    </a:r>
                    <a:endParaRPr lang="zh-CN" altLang="en-US" dirty="0"/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5608039" y="190769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5</a:t>
                    </a:r>
                    <a:endParaRPr lang="zh-CN" altLang="en-US" dirty="0"/>
                  </a:p>
                </p:txBody>
              </p:sp>
              <p:cxnSp>
                <p:nvCxnSpPr>
                  <p:cNvPr id="92" name="直接连接符 91"/>
                  <p:cNvCxnSpPr/>
                  <p:nvPr/>
                </p:nvCxnSpPr>
                <p:spPr>
                  <a:xfrm flipV="1">
                    <a:off x="8475243" y="3765168"/>
                    <a:ext cx="0" cy="8068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7981516" y="380102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6</a:t>
                    </a:r>
                    <a:endParaRPr lang="zh-CN" altLang="en-US" dirty="0"/>
                  </a:p>
                </p:txBody>
              </p:sp>
              <p:cxnSp>
                <p:nvCxnSpPr>
                  <p:cNvPr id="94" name="直接连接符 93"/>
                  <p:cNvCxnSpPr/>
                  <p:nvPr/>
                </p:nvCxnSpPr>
                <p:spPr>
                  <a:xfrm flipV="1">
                    <a:off x="8842795" y="3729319"/>
                    <a:ext cx="0" cy="828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8330309" y="380101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7</a:t>
                    </a:r>
                    <a:endParaRPr lang="zh-CN" altLang="en-US" dirty="0"/>
                  </a:p>
                </p:txBody>
              </p:sp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8700787" y="379582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8</a:t>
                    </a:r>
                    <a:endParaRPr lang="zh-CN" altLang="en-US" dirty="0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5585955" y="158365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6</a:t>
                    </a:r>
                    <a:endParaRPr lang="zh-CN" altLang="en-US" dirty="0"/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568736" y="122709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7</a:t>
                    </a:r>
                    <a:endParaRPr lang="zh-CN" altLang="en-US" dirty="0"/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5593594" y="83357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8</a:t>
                    </a:r>
                    <a:endParaRPr lang="zh-CN" altLang="en-US" dirty="0"/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5589850" y="53041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9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66" name="直接箭头连接符 65"/>
                <p:cNvCxnSpPr/>
                <p:nvPr/>
              </p:nvCxnSpPr>
              <p:spPr>
                <a:xfrm flipH="1" flipV="1">
                  <a:off x="6003852" y="428475"/>
                  <a:ext cx="4488" cy="33904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直接连接符 99"/>
              <p:cNvCxnSpPr/>
              <p:nvPr/>
            </p:nvCxnSpPr>
            <p:spPr>
              <a:xfrm>
                <a:off x="8546171" y="2290449"/>
                <a:ext cx="114102" cy="11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8568675" y="1920756"/>
                <a:ext cx="91598" cy="16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8582217" y="1546480"/>
                <a:ext cx="114102" cy="11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142"/>
            <p:cNvSpPr/>
            <p:nvPr/>
          </p:nvSpPr>
          <p:spPr>
            <a:xfrm>
              <a:off x="9683285" y="2926014"/>
              <a:ext cx="1043938" cy="3287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R7</a:t>
              </a:r>
              <a:endParaRPr lang="zh-CN" altLang="en-US" dirty="0"/>
            </a:p>
          </p:txBody>
        </p:sp>
      </p:grpSp>
      <p:sp>
        <p:nvSpPr>
          <p:cNvPr id="148" name="文本框 147"/>
          <p:cNvSpPr txBox="1"/>
          <p:nvPr/>
        </p:nvSpPr>
        <p:spPr>
          <a:xfrm>
            <a:off x="5154051" y="523563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最优解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9351220" y="52312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非最优解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75865" y="4776793"/>
            <a:ext cx="232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坐标：</a:t>
            </a:r>
            <a:endParaRPr lang="en-US" altLang="zh-CN" dirty="0" smtClean="0"/>
          </a:p>
          <a:p>
            <a:r>
              <a:rPr lang="en-US" altLang="zh-CN" dirty="0" smtClean="0"/>
              <a:t>R1(0,0);R2(3,0)</a:t>
            </a:r>
          </a:p>
          <a:p>
            <a:r>
              <a:rPr lang="en-US" altLang="zh-CN" dirty="0" smtClean="0"/>
              <a:t>R3(6,0);R4(0,4)</a:t>
            </a:r>
          </a:p>
          <a:p>
            <a:r>
              <a:rPr lang="en-US" altLang="zh-CN" dirty="0" smtClean="0"/>
              <a:t>R5(2,4);R6(3,2)</a:t>
            </a:r>
          </a:p>
          <a:p>
            <a:r>
              <a:rPr lang="en-US" altLang="zh-CN" dirty="0" smtClean="0"/>
              <a:t>R7(7,5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缓冲区</a:t>
            </a:r>
            <a:r>
              <a:rPr lang="zh-CN" altLang="en-US" dirty="0"/>
              <a:t>矩阵</a:t>
            </a:r>
            <a:r>
              <a:rPr lang="zh-CN" altLang="en-US" dirty="0" smtClean="0"/>
              <a:t>边长</a:t>
            </a:r>
            <a:r>
              <a:rPr lang="en-US" altLang="zh-CN" dirty="0" smtClean="0"/>
              <a:t>:8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0836" y="11429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80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293</Words>
  <Application>Microsoft Office PowerPoint</Application>
  <PresentationFormat>宽屏</PresentationFormat>
  <Paragraphs>156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庆</dc:creator>
  <cp:lastModifiedBy>张 庆</cp:lastModifiedBy>
  <cp:revision>29</cp:revision>
  <dcterms:created xsi:type="dcterms:W3CDTF">2018-09-06T06:38:10Z</dcterms:created>
  <dcterms:modified xsi:type="dcterms:W3CDTF">2018-09-09T06:05:22Z</dcterms:modified>
</cp:coreProperties>
</file>