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de582e14711383b4" providerId="LiveId" clId="{384E7E1B-33ED-4D82-BA31-0A0B599FA024}"/>
    <pc:docChg chg="undo custSel addSld delSld modSld">
      <pc:chgData name="Ben" userId="de582e14711383b4" providerId="LiveId" clId="{384E7E1B-33ED-4D82-BA31-0A0B599FA024}" dt="2020-08-05T13:27:52.809" v="154" actId="20577"/>
      <pc:docMkLst>
        <pc:docMk/>
      </pc:docMkLst>
      <pc:sldChg chg="del">
        <pc:chgData name="Ben" userId="de582e14711383b4" providerId="LiveId" clId="{384E7E1B-33ED-4D82-BA31-0A0B599FA024}" dt="2020-08-05T13:08:32.331" v="1" actId="2696"/>
        <pc:sldMkLst>
          <pc:docMk/>
          <pc:sldMk cId="2973174374" sldId="256"/>
        </pc:sldMkLst>
      </pc:sldChg>
      <pc:sldChg chg="modSp mod">
        <pc:chgData name="Ben" userId="de582e14711383b4" providerId="LiveId" clId="{384E7E1B-33ED-4D82-BA31-0A0B599FA024}" dt="2020-08-05T13:18:25.177" v="106" actId="20577"/>
        <pc:sldMkLst>
          <pc:docMk/>
          <pc:sldMk cId="1374654319" sldId="257"/>
        </pc:sldMkLst>
        <pc:spChg chg="mod">
          <ac:chgData name="Ben" userId="de582e14711383b4" providerId="LiveId" clId="{384E7E1B-33ED-4D82-BA31-0A0B599FA024}" dt="2020-08-05T13:18:25.177" v="106" actId="20577"/>
          <ac:spMkLst>
            <pc:docMk/>
            <pc:sldMk cId="1374654319" sldId="257"/>
            <ac:spMk id="7" creationId="{56953DBB-2D0E-499E-AEFD-C7F0E9648C95}"/>
          </ac:spMkLst>
        </pc:spChg>
      </pc:sldChg>
      <pc:sldChg chg="del">
        <pc:chgData name="Ben" userId="de582e14711383b4" providerId="LiveId" clId="{384E7E1B-33ED-4D82-BA31-0A0B599FA024}" dt="2020-08-05T13:08:29.561" v="0" actId="2696"/>
        <pc:sldMkLst>
          <pc:docMk/>
          <pc:sldMk cId="2291149837" sldId="259"/>
        </pc:sldMkLst>
      </pc:sldChg>
      <pc:sldChg chg="addSp delSp modSp new mod">
        <pc:chgData name="Ben" userId="de582e14711383b4" providerId="LiveId" clId="{384E7E1B-33ED-4D82-BA31-0A0B599FA024}" dt="2020-08-05T13:27:52.809" v="154" actId="20577"/>
        <pc:sldMkLst>
          <pc:docMk/>
          <pc:sldMk cId="3234391424" sldId="259"/>
        </pc:sldMkLst>
        <pc:spChg chg="mod">
          <ac:chgData name="Ben" userId="de582e14711383b4" providerId="LiveId" clId="{384E7E1B-33ED-4D82-BA31-0A0B599FA024}" dt="2020-08-05T13:09:38.031" v="11" actId="20577"/>
          <ac:spMkLst>
            <pc:docMk/>
            <pc:sldMk cId="3234391424" sldId="259"/>
            <ac:spMk id="2" creationId="{FA913776-32EB-4375-8238-EC22A52873CE}"/>
          </ac:spMkLst>
        </pc:spChg>
        <pc:spChg chg="del mod">
          <ac:chgData name="Ben" userId="de582e14711383b4" providerId="LiveId" clId="{384E7E1B-33ED-4D82-BA31-0A0B599FA024}" dt="2020-08-05T13:16:22.663" v="59" actId="478"/>
          <ac:spMkLst>
            <pc:docMk/>
            <pc:sldMk cId="3234391424" sldId="259"/>
            <ac:spMk id="3" creationId="{3FD2AE49-CF68-4F78-83F4-2554ADB1E68C}"/>
          </ac:spMkLst>
        </pc:spChg>
        <pc:spChg chg="add mod">
          <ac:chgData name="Ben" userId="de582e14711383b4" providerId="LiveId" clId="{384E7E1B-33ED-4D82-BA31-0A0B599FA024}" dt="2020-08-05T13:27:52.809" v="154" actId="20577"/>
          <ac:spMkLst>
            <pc:docMk/>
            <pc:sldMk cId="3234391424" sldId="259"/>
            <ac:spMk id="5" creationId="{E579BA88-A9C4-4926-8B71-48EFEA1AC6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@leadensk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fspZe9" TargetMode="External"/><Relationship Id="rId2" Type="http://schemas.openxmlformats.org/officeDocument/2006/relationships/hyperlink" Target="https://bit.ly/39ZB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en@leadensk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CDEA566-D5C7-40B1-9EEF-840B496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3DBB-2D0E-499E-AEFD-C7F0E96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3649664"/>
            <a:ext cx="10515600" cy="1325563"/>
          </a:xfrm>
        </p:spPr>
        <p:txBody>
          <a:bodyPr/>
          <a:lstStyle/>
          <a:p>
            <a:r>
              <a:rPr lang="en-US" dirty="0"/>
              <a:t>Data Extraction in </a:t>
            </a:r>
            <a:r>
              <a:rPr lang="en-US" dirty="0" err="1"/>
              <a:t>Autocad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A3EB-1682-46CF-95B5-C0FC736507DB}"/>
              </a:ext>
            </a:extLst>
          </p:cNvPr>
          <p:cNvSpPr txBox="1"/>
          <p:nvPr/>
        </p:nvSpPr>
        <p:spPr>
          <a:xfrm>
            <a:off x="334861" y="4975227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Rand</a:t>
            </a:r>
          </a:p>
          <a:p>
            <a:r>
              <a:rPr lang="en-US" dirty="0">
                <a:hlinkClick r:id="rId3"/>
              </a:rPr>
              <a:t>ben@leadensky.com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D52-D5F9-4279-A76C-D38FEEF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4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558E-946D-467D-A969-F433763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8610600" cy="5221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Using AutoCAD since Release 12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Learned to program using LISP in AutoCAD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up from VBA to VB6 to VB.NET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Now primarily C# (occasionally still in AutoCAD!)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in the Industrial Engineering field for more than 18 years as a CAD Manager, developer and IT Director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2013 Top DAUG overall winner at AU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Mentor for the AutoCAD Mentor All-Star team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Presenter at AU since 2015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Top-Rated Speaker list in 2017 and 2018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Pluralsight Author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Proud father of four children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Enjoys reading and a variety of sports: pickleball, volleyball, and tennis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Tennis team won USTA national championship in 2018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9EB56-3FE6-4691-B577-692BC4B0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776-32EB-4375-8238-EC22A528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9BA88-A9C4-4926-8B71-48EFEA1A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Files: </a:t>
            </a:r>
            <a:r>
              <a:rPr lang="en-US" dirty="0">
                <a:hlinkClick r:id="rId2"/>
              </a:rPr>
              <a:t>https://bit.ly/39ZBGbm</a:t>
            </a:r>
            <a:endParaRPr lang="en-US" dirty="0"/>
          </a:p>
          <a:p>
            <a:r>
              <a:rPr lang="en-US" dirty="0"/>
              <a:t>Pluralsight: </a:t>
            </a:r>
            <a:r>
              <a:rPr lang="en-US" dirty="0">
                <a:hlinkClick r:id="rId3"/>
              </a:rPr>
              <a:t>https://bit.ly/3fspZe9</a:t>
            </a:r>
            <a:endParaRPr lang="en-US" dirty="0"/>
          </a:p>
          <a:p>
            <a:r>
              <a:rPr lang="en-US" dirty="0"/>
              <a:t>Questions? </a:t>
            </a:r>
            <a:r>
              <a:rPr lang="en-US" dirty="0">
                <a:hlinkClick r:id="rId4"/>
              </a:rPr>
              <a:t>ben@leadensky.com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9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Extraction in Autocad</vt:lpstr>
      <vt:lpstr>About me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7</cp:revision>
  <dcterms:created xsi:type="dcterms:W3CDTF">2020-07-28T20:12:20Z</dcterms:created>
  <dcterms:modified xsi:type="dcterms:W3CDTF">2020-08-06T13:11:20Z</dcterms:modified>
</cp:coreProperties>
</file>