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F5DE53-1CE9-4579-BFDF-7F8F1D7245F6}"/>
              </a:ext>
            </a:extLst>
          </p:cNvPr>
          <p:cNvSpPr txBox="1"/>
          <p:nvPr/>
        </p:nvSpPr>
        <p:spPr>
          <a:xfrm>
            <a:off x="6241409" y="310393"/>
            <a:ext cx="56625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as a declaration: like a shortcut to access anything in the System namespace including primitives such as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int</a:t>
            </a:r>
            <a:r>
              <a:rPr lang="en-US" dirty="0"/>
              <a:t>, </a:t>
            </a:r>
            <a:r>
              <a:rPr lang="en-US" i="1" dirty="0"/>
              <a:t>double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Namespace: used to organize and separate code into “containers.” In C# the default is for code in a folder to use the name of the folder as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Class: a blueprint of a specific object that carries data and/or functionality that object should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Constructor: a way to initialize an object to a certain state, usually by passing in objects or data to the parameters (if present).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(void): method that does something but returns void (i.e. does not return a value).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(int): method that returns an </a:t>
            </a:r>
            <a:r>
              <a:rPr lang="en-US" i="1" dirty="0"/>
              <a:t>int </a:t>
            </a:r>
            <a:r>
              <a:rPr lang="en-US" dirty="0"/>
              <a:t>value. Here, two </a:t>
            </a:r>
            <a:r>
              <a:rPr lang="en-US" i="1" dirty="0"/>
              <a:t>int </a:t>
            </a:r>
            <a:r>
              <a:rPr lang="en-US" dirty="0"/>
              <a:t>requirements must be passed into the method, which then adds them and returns the sum.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Statement: a line of code that performs some operation. Statements in C# are terminated by 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Brackets: curly brackets designate start and end of code blocks, such as namespace, class, and methods. Are also used within methods for some statements such as </a:t>
            </a:r>
            <a:r>
              <a:rPr lang="en-US" i="1" dirty="0"/>
              <a:t>if/else</a:t>
            </a:r>
            <a:r>
              <a:rPr lang="en-US" dirty="0"/>
              <a:t>, </a:t>
            </a:r>
            <a:r>
              <a:rPr lang="en-US" i="1" dirty="0"/>
              <a:t>for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and </a:t>
            </a:r>
            <a:r>
              <a:rPr lang="en-US" i="1" dirty="0"/>
              <a:t>switch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Comments: // are used to designate a comment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1D9A13-9BC2-4C3A-8786-2320D0ED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3</cp:revision>
  <dcterms:created xsi:type="dcterms:W3CDTF">2020-07-28T20:12:20Z</dcterms:created>
  <dcterms:modified xsi:type="dcterms:W3CDTF">2020-07-28T20:31:39Z</dcterms:modified>
</cp:coreProperties>
</file>