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" userId="de582e14711383b4" providerId="LiveId" clId="{65EC33FD-8F09-44A2-B38B-9BC6169CF38F}"/>
    <pc:docChg chg="undo redo custSel addSld modSld sldOrd">
      <pc:chgData name="Ben" userId="de582e14711383b4" providerId="LiveId" clId="{65EC33FD-8F09-44A2-B38B-9BC6169CF38F}" dt="2020-08-03T16:58:54.715" v="540"/>
      <pc:docMkLst>
        <pc:docMk/>
      </pc:docMkLst>
      <pc:sldChg chg="addSp delSp modSp new mod ord">
        <pc:chgData name="Ben" userId="de582e14711383b4" providerId="LiveId" clId="{65EC33FD-8F09-44A2-B38B-9BC6169CF38F}" dt="2020-08-03T16:41:01.973" v="122" actId="1076"/>
        <pc:sldMkLst>
          <pc:docMk/>
          <pc:sldMk cId="1374654319" sldId="257"/>
        </pc:sldMkLst>
        <pc:spChg chg="del">
          <ac:chgData name="Ben" userId="de582e14711383b4" providerId="LiveId" clId="{65EC33FD-8F09-44A2-B38B-9BC6169CF38F}" dt="2020-08-03T15:45:33.650" v="1" actId="478"/>
          <ac:spMkLst>
            <pc:docMk/>
            <pc:sldMk cId="1374654319" sldId="257"/>
            <ac:spMk id="2" creationId="{71DBDB6E-3FAE-42E8-A896-29CFF741B6C4}"/>
          </ac:spMkLst>
        </pc:spChg>
        <pc:spChg chg="del">
          <ac:chgData name="Ben" userId="de582e14711383b4" providerId="LiveId" clId="{65EC33FD-8F09-44A2-B38B-9BC6169CF38F}" dt="2020-08-03T15:45:33.650" v="1" actId="478"/>
          <ac:spMkLst>
            <pc:docMk/>
            <pc:sldMk cId="1374654319" sldId="257"/>
            <ac:spMk id="3" creationId="{A9D9B85B-8398-4747-9A4E-0AB4757CDDA4}"/>
          </ac:spMkLst>
        </pc:spChg>
        <pc:spChg chg="add mod">
          <ac:chgData name="Ben" userId="de582e14711383b4" providerId="LiveId" clId="{65EC33FD-8F09-44A2-B38B-9BC6169CF38F}" dt="2020-08-03T16:41:01.973" v="122" actId="1076"/>
          <ac:spMkLst>
            <pc:docMk/>
            <pc:sldMk cId="1374654319" sldId="257"/>
            <ac:spMk id="4" creationId="{2569A3EB-1682-46CF-95B5-C0FC736507DB}"/>
          </ac:spMkLst>
        </pc:spChg>
        <pc:spChg chg="add mod">
          <ac:chgData name="Ben" userId="de582e14711383b4" providerId="LiveId" clId="{65EC33FD-8F09-44A2-B38B-9BC6169CF38F}" dt="2020-08-03T15:49:36.618" v="90" actId="20577"/>
          <ac:spMkLst>
            <pc:docMk/>
            <pc:sldMk cId="1374654319" sldId="257"/>
            <ac:spMk id="7" creationId="{56953DBB-2D0E-499E-AEFD-C7F0E9648C95}"/>
          </ac:spMkLst>
        </pc:spChg>
        <pc:picChg chg="add del mod">
          <ac:chgData name="Ben" userId="de582e14711383b4" providerId="LiveId" clId="{65EC33FD-8F09-44A2-B38B-9BC6169CF38F}" dt="2020-08-03T15:46:32.308" v="7" actId="478"/>
          <ac:picMkLst>
            <pc:docMk/>
            <pc:sldMk cId="1374654319" sldId="257"/>
            <ac:picMk id="1026" creationId="{EB963F76-C549-4757-B9E2-7C185BD9B76D}"/>
          </ac:picMkLst>
        </pc:picChg>
        <pc:picChg chg="add del mod">
          <ac:chgData name="Ben" userId="de582e14711383b4" providerId="LiveId" clId="{65EC33FD-8F09-44A2-B38B-9BC6169CF38F}" dt="2020-08-03T15:47:04.246" v="13" actId="21"/>
          <ac:picMkLst>
            <pc:docMk/>
            <pc:sldMk cId="1374654319" sldId="257"/>
            <ac:picMk id="1028" creationId="{F0A59022-F0F9-414D-A210-C3C4EA0D261D}"/>
          </ac:picMkLst>
        </pc:picChg>
        <pc:picChg chg="add mod">
          <ac:chgData name="Ben" userId="de582e14711383b4" providerId="LiveId" clId="{65EC33FD-8F09-44A2-B38B-9BC6169CF38F}" dt="2020-08-03T15:46:35.656" v="8" actId="1076"/>
          <ac:picMkLst>
            <pc:docMk/>
            <pc:sldMk cId="1374654319" sldId="257"/>
            <ac:picMk id="1030" creationId="{5CDEA566-D5C7-40B1-9EEF-840B49645A39}"/>
          </ac:picMkLst>
        </pc:picChg>
      </pc:sldChg>
      <pc:sldChg chg="addSp modSp new mod ord">
        <pc:chgData name="Ben" userId="de582e14711383b4" providerId="LiveId" clId="{65EC33FD-8F09-44A2-B38B-9BC6169CF38F}" dt="2020-08-03T16:47:14.518" v="281"/>
        <pc:sldMkLst>
          <pc:docMk/>
          <pc:sldMk cId="3864845046" sldId="258"/>
        </pc:sldMkLst>
        <pc:spChg chg="mod">
          <ac:chgData name="Ben" userId="de582e14711383b4" providerId="LiveId" clId="{65EC33FD-8F09-44A2-B38B-9BC6169CF38F}" dt="2020-08-03T16:47:02.832" v="279" actId="1076"/>
          <ac:spMkLst>
            <pc:docMk/>
            <pc:sldMk cId="3864845046" sldId="258"/>
            <ac:spMk id="2" creationId="{835DDD52-D5F9-4279-A76C-D38FEEF21A01}"/>
          </ac:spMkLst>
        </pc:spChg>
        <pc:spChg chg="mod">
          <ac:chgData name="Ben" userId="de582e14711383b4" providerId="LiveId" clId="{65EC33FD-8F09-44A2-B38B-9BC6169CF38F}" dt="2020-08-03T16:46:51.489" v="278" actId="1076"/>
          <ac:spMkLst>
            <pc:docMk/>
            <pc:sldMk cId="3864845046" sldId="258"/>
            <ac:spMk id="3" creationId="{459B558E-946D-467D-A969-F433763B601B}"/>
          </ac:spMkLst>
        </pc:spChg>
        <pc:picChg chg="add mod">
          <ac:chgData name="Ben" userId="de582e14711383b4" providerId="LiveId" clId="{65EC33FD-8F09-44A2-B38B-9BC6169CF38F}" dt="2020-08-03T16:41:45.492" v="135" actId="1076"/>
          <ac:picMkLst>
            <pc:docMk/>
            <pc:sldMk cId="3864845046" sldId="258"/>
            <ac:picMk id="4" creationId="{A519EB56-3FE6-4691-B577-692BC4B05F5A}"/>
          </ac:picMkLst>
        </pc:picChg>
      </pc:sldChg>
      <pc:sldChg chg="addSp delSp modSp new mod ord">
        <pc:chgData name="Ben" userId="de582e14711383b4" providerId="LiveId" clId="{65EC33FD-8F09-44A2-B38B-9BC6169CF38F}" dt="2020-08-03T16:58:54.715" v="540"/>
        <pc:sldMkLst>
          <pc:docMk/>
          <pc:sldMk cId="2291149837" sldId="259"/>
        </pc:sldMkLst>
        <pc:spChg chg="mod">
          <ac:chgData name="Ben" userId="de582e14711383b4" providerId="LiveId" clId="{65EC33FD-8F09-44A2-B38B-9BC6169CF38F}" dt="2020-08-03T16:51:17.472" v="319" actId="20577"/>
          <ac:spMkLst>
            <pc:docMk/>
            <pc:sldMk cId="2291149837" sldId="259"/>
            <ac:spMk id="2" creationId="{3548B27A-0E2D-4FEF-A314-743E9F3A6F29}"/>
          </ac:spMkLst>
        </pc:spChg>
        <pc:spChg chg="del mod">
          <ac:chgData name="Ben" userId="de582e14711383b4" providerId="LiveId" clId="{65EC33FD-8F09-44A2-B38B-9BC6169CF38F}" dt="2020-08-03T16:56:26.217" v="419" actId="478"/>
          <ac:spMkLst>
            <pc:docMk/>
            <pc:sldMk cId="2291149837" sldId="259"/>
            <ac:spMk id="3" creationId="{0AE24A34-E4E1-4A93-ABEF-DA04B8DBE6B8}"/>
          </ac:spMkLst>
        </pc:spChg>
        <pc:spChg chg="add mod">
          <ac:chgData name="Ben" userId="de582e14711383b4" providerId="LiveId" clId="{65EC33FD-8F09-44A2-B38B-9BC6169CF38F}" dt="2020-08-03T16:58:28.679" v="536" actId="20577"/>
          <ac:spMkLst>
            <pc:docMk/>
            <pc:sldMk cId="2291149837" sldId="259"/>
            <ac:spMk id="5" creationId="{0B6A3982-0CE0-499D-871F-D906F713DB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DB94-A96C-48E6-B421-53AF85500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4CE26-C9B5-4470-A320-750E1AA76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CA534-B6F6-44DA-880B-10E50337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8177-2910-41A8-9122-060DC329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6D79-AF52-4F62-9D5C-A226767B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49B4-1E26-488E-854F-6918BAB5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27EEB-E2DE-4336-9D82-E948ACE3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FCD5-A6FD-4068-BF9C-FB02BE38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8AD4-961C-4CB4-844B-8B3DBA0D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30526-2C02-4D42-AB9E-11B846EE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3062A-8131-41A5-86AF-4FC8DC81E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0953B-E1D3-4EAF-AFD2-AC7C327B8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375C-A627-4AC5-8489-B7C99DE1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D928-C70F-446C-BC40-429BF2D2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F333-E8D8-473B-9D66-C6A3BB3E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73A8-596C-46C9-A245-EF53DA52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06BC-17D5-4073-9F37-93A42951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9710C-A1AC-4F92-BEFD-5E8662A4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F3DF-EDD8-4B52-A8B9-1F9711D6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2883-7D6C-4FF4-964C-A78BEF17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9E0C-BDB9-446E-91D2-B68DD654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18EDA-8ECC-475C-BF2E-971EC8AA8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0733-118D-43C7-8199-2F0056D1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5AA3-09B1-467F-B44E-3F403AF0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2BA5-4F96-4D0E-A58E-73C25DF7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E975-8DFF-4734-B967-FD1E0696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897D-F4DB-4761-B9DC-EA1FD879B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23AB4-CCE4-4969-9709-DD8E7F48F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7D1F-5447-49EA-B423-D415F47A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2C692-8183-4A9D-AEE9-B779F62D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E2502-61BF-43AF-A07B-34C07373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4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EAD2-6E28-4091-BEB2-55A70303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46304-826A-43A8-8CE5-49D59665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8EEF4-113C-47B2-A836-E77967E97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87B6B-F4BE-4AD5-BEBC-B4C999229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AB24B-C126-4899-BC46-CD9A24BC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3B266-F922-4A80-8675-76AD4759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3FFD7-8712-4C13-B536-0DD40977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0904F-DAB6-4737-ADCA-766892B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091B-3F2A-4F26-A672-2A02A80F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9461C-F011-4DCE-A7EA-2DACA46D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CEEE-C48B-4EE8-9224-C1DA1A11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6C961-2F2D-4337-9EB2-87EF3E42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8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6EB72-8FEE-4CD2-AC40-956BCC44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B6099-5350-4AE4-80E1-7A9B6153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0D108-CD1B-46DD-B44A-F6CCD7CF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B8D3-8440-4E99-B0A0-D0B3B912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C91F-A4AD-46A8-BF35-EA12A5F03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E087-5129-4F6C-AF26-610B56C0B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4443-2B2F-4836-A6BB-64B50169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16C60-8218-4F67-855A-74883AC3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71687-671A-45EA-98E9-BF8F78A5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2344-5841-49C2-A44E-EC49867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51931-074A-49DD-A314-CFA8024E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6F55D-CA09-4799-8B0B-AF226122C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C60CE-1EAA-467A-99C9-75DE1B03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6A236-F47F-4FAB-87B8-789C822C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8F77-36C1-4223-BD33-D1815495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7EA96-5141-491A-859A-5744A401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B735-765C-48DB-B37D-810864E9F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8390-1DA8-4559-8075-D6EA355AE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40E80-DF00-4FD2-95EE-A34FB4EFD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93D9-C114-40BA-8E68-3FAF3D211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@leadensky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" TargetMode="External"/><Relationship Id="rId2" Type="http://schemas.openxmlformats.org/officeDocument/2006/relationships/hyperlink" Target="https://bit.ly/39Y1y7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en@leadensky.com" TargetMode="External"/><Relationship Id="rId4" Type="http://schemas.openxmlformats.org/officeDocument/2006/relationships/hyperlink" Target="https://www.autodesk.com/developer-network/platform-technologies/autocad/objectarx-license-downloa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CDEA566-D5C7-40B1-9EEF-840B4964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2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953DBB-2D0E-499E-AEFD-C7F0E964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61" y="3649664"/>
            <a:ext cx="10515600" cy="1325563"/>
          </a:xfrm>
        </p:spPr>
        <p:txBody>
          <a:bodyPr/>
          <a:lstStyle/>
          <a:p>
            <a:r>
              <a:rPr lang="en-US" dirty="0"/>
              <a:t>Create Your First </a:t>
            </a:r>
            <a:r>
              <a:rPr lang="en-US" dirty="0" err="1"/>
              <a:t>Autocad</a:t>
            </a:r>
            <a:r>
              <a:rPr lang="en-US" dirty="0"/>
              <a:t> Plugin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9A3EB-1682-46CF-95B5-C0FC736507DB}"/>
              </a:ext>
            </a:extLst>
          </p:cNvPr>
          <p:cNvSpPr txBox="1"/>
          <p:nvPr/>
        </p:nvSpPr>
        <p:spPr>
          <a:xfrm>
            <a:off x="334861" y="4975227"/>
            <a:ext cx="536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 Rand</a:t>
            </a:r>
          </a:p>
          <a:p>
            <a:r>
              <a:rPr lang="en-US" dirty="0">
                <a:hlinkClick r:id="rId3"/>
              </a:rPr>
              <a:t>ben@leadensky.com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5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DD52-D5F9-4279-A76C-D38FEEF2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94"/>
            <a:ext cx="10515600" cy="13255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558E-946D-467D-A969-F433763B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5"/>
            <a:ext cx="8610600" cy="52217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Using AutoCAD since Release 12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Learned to program using LISP in AutoCAD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Worked up from VBA to VB6 to VB.NET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Now primarily C# (occasionally still in AutoCAD!)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Worked in the Industrial Engineering field for more than 18 years as a CAD Manager, developer and IT Director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2013 Top DAUG overall winner at AU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Mentor for the AutoCAD Mentor All-Star team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Presenter at AU since 2015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Top-Rated Speaker list in 2017 and 2018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Pluralsight Author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Proud father of four children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Enjoys reading and a variety of sports: pickleball, volleyball, and tennis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Tennis team won USTA national championship in 2018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19EB56-3FE6-4691-B577-692BC4B0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651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4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B27A-0E2D-4FEF-A314-743E9F3A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A3982-0CE0-499D-871F-D906F713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 with tutorial and final project tutorial: </a:t>
            </a:r>
            <a:r>
              <a:rPr lang="en-US" dirty="0">
                <a:hlinkClick r:id="rId2"/>
              </a:rPr>
              <a:t>https://bit.ly/39Y1y79</a:t>
            </a:r>
            <a:endParaRPr lang="en-US" dirty="0"/>
          </a:p>
          <a:p>
            <a:pPr lvl="0"/>
            <a:r>
              <a:rPr lang="en-US" dirty="0"/>
              <a:t>Visual Studio 2019 Community edition (free). You can get that here: </a:t>
            </a:r>
            <a:r>
              <a:rPr lang="en-US" u="sng" dirty="0">
                <a:hlinkClick r:id="rId3"/>
              </a:rPr>
              <a:t>https://visualstudio.microsoft.com/downloads/</a:t>
            </a:r>
            <a:endParaRPr lang="en-US" dirty="0"/>
          </a:p>
          <a:p>
            <a:pPr lvl="0"/>
            <a:r>
              <a:rPr lang="en-US" dirty="0" err="1"/>
              <a:t>Autocad</a:t>
            </a:r>
            <a:r>
              <a:rPr lang="en-US" dirty="0"/>
              <a:t> </a:t>
            </a:r>
            <a:r>
              <a:rPr lang="en-US" dirty="0" err="1"/>
              <a:t>ObjectARX</a:t>
            </a:r>
            <a:r>
              <a:rPr lang="en-US" dirty="0"/>
              <a:t> SDK (free) for the version of </a:t>
            </a:r>
            <a:r>
              <a:rPr lang="en-US" dirty="0" err="1"/>
              <a:t>Autocad</a:t>
            </a:r>
            <a:r>
              <a:rPr lang="en-US" dirty="0"/>
              <a:t> you have installed. You can get that here: </a:t>
            </a:r>
            <a:r>
              <a:rPr lang="en-US" u="sng" dirty="0">
                <a:hlinkClick r:id="rId4"/>
              </a:rPr>
              <a:t>https://www.autodesk.com/developer-network/platform-technologies/autocad/objectarx-license-download</a:t>
            </a:r>
            <a:endParaRPr lang="en-US" u="sng" dirty="0"/>
          </a:p>
          <a:p>
            <a:pPr lvl="0"/>
            <a:r>
              <a:rPr lang="en-US" dirty="0"/>
              <a:t>Questions? </a:t>
            </a:r>
            <a:r>
              <a:rPr lang="en-US" dirty="0">
                <a:hlinkClick r:id="rId5"/>
              </a:rPr>
              <a:t>ben@leadensky.com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14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F5DE53-1CE9-4579-BFDF-7F8F1D7245F6}"/>
              </a:ext>
            </a:extLst>
          </p:cNvPr>
          <p:cNvSpPr txBox="1"/>
          <p:nvPr/>
        </p:nvSpPr>
        <p:spPr>
          <a:xfrm>
            <a:off x="6241409" y="310393"/>
            <a:ext cx="566256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using as a declaration: like a shortcut to access anything in the System namespace including primitives such as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i="1" dirty="0"/>
              <a:t>int</a:t>
            </a:r>
            <a:r>
              <a:rPr lang="en-US" dirty="0"/>
              <a:t>, </a:t>
            </a:r>
            <a:r>
              <a:rPr lang="en-US" i="1" dirty="0"/>
              <a:t>double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Namespace: used to organize and separate code into “containers.” In C# the default is for code in a folder to use the name of the folder as the namespace.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Class: a blueprint of a specific object that carries data and/or functionality that object should have.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Constructor: a way to initialize an object to a certain state, usually by passing in objects or data to the parameters (if present).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Method (void): method that does something but returns void (i.e. does not return a value).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Method (int): method that returns an </a:t>
            </a:r>
            <a:r>
              <a:rPr lang="en-US" i="1" dirty="0"/>
              <a:t>int </a:t>
            </a:r>
            <a:r>
              <a:rPr lang="en-US" dirty="0"/>
              <a:t>value. Here, two </a:t>
            </a:r>
            <a:r>
              <a:rPr lang="en-US" i="1" dirty="0"/>
              <a:t>int </a:t>
            </a:r>
            <a:r>
              <a:rPr lang="en-US" dirty="0"/>
              <a:t>requirements must be passed into the method, which then adds them and returns the sum.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Statement: a line of code that performs some operation. Statements in C# are terminated by 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Brackets: curly brackets designate start and end of code blocks, such as namespace, class, and methods. Are also used within methods for some statements such as </a:t>
            </a:r>
            <a:r>
              <a:rPr lang="en-US" i="1" dirty="0"/>
              <a:t>if/else</a:t>
            </a:r>
            <a:r>
              <a:rPr lang="en-US" dirty="0"/>
              <a:t>, </a:t>
            </a:r>
            <a:r>
              <a:rPr lang="en-US" i="1" dirty="0"/>
              <a:t>for</a:t>
            </a:r>
            <a:r>
              <a:rPr lang="en-US" dirty="0"/>
              <a:t>, </a:t>
            </a:r>
            <a:r>
              <a:rPr lang="en-US" i="1" dirty="0"/>
              <a:t>foreach</a:t>
            </a:r>
            <a:r>
              <a:rPr lang="en-US" dirty="0"/>
              <a:t>, and </a:t>
            </a:r>
            <a:r>
              <a:rPr lang="en-US" i="1" dirty="0"/>
              <a:t>switch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Comments: // are used to designate a comment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71D9A13-9BC2-4C3A-8786-2320D0ED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51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7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434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Create Your First Autocad Plugin</vt:lpstr>
      <vt:lpstr>About me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Rand</dc:creator>
  <cp:lastModifiedBy>Ben Rand</cp:lastModifiedBy>
  <cp:revision>6</cp:revision>
  <dcterms:created xsi:type="dcterms:W3CDTF">2020-07-28T20:12:20Z</dcterms:created>
  <dcterms:modified xsi:type="dcterms:W3CDTF">2020-08-05T13:36:09Z</dcterms:modified>
</cp:coreProperties>
</file>