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 err="1" smtClean="0"/>
              <a:t>Прогрупа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30355"/>
            <a:ext cx="5710451" cy="42875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5400" y="1187355"/>
            <a:ext cx="7498080" cy="1143000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mk-MK" dirty="0" smtClean="0"/>
              <a:t>Апликација за подобар увид и лесно менаџирање на документите во една фирма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78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</a:t>
            </a:r>
            <a:r>
              <a:rPr lang="mk-MK" dirty="0" smtClean="0"/>
              <a:t>сновен екран(мени)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темплејти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      - внеси нов / ажурирај постоечки</a:t>
            </a:r>
            <a:br>
              <a:rPr lang="ru-RU" dirty="0"/>
            </a:br>
            <a:r>
              <a:rPr lang="ru-RU" dirty="0"/>
              <a:t>            - внеси име</a:t>
            </a:r>
            <a:br>
              <a:rPr lang="ru-RU" dirty="0"/>
            </a:br>
            <a:r>
              <a:rPr lang="ru-RU" dirty="0"/>
              <a:t>            - внеси </a:t>
            </a:r>
            <a:r>
              <a:rPr lang="ru-RU" dirty="0" smtClean="0"/>
              <a:t>содржина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4. </a:t>
            </a:r>
            <a:r>
              <a:rPr lang="ru-RU" dirty="0"/>
              <a:t>И</a:t>
            </a:r>
            <a:r>
              <a:rPr lang="ru-RU" dirty="0" smtClean="0"/>
              <a:t>злез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 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6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очетен </a:t>
            </a:r>
            <a:r>
              <a:rPr lang="ru-RU" dirty="0"/>
              <a:t>прозорец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1</a:t>
            </a:r>
            <a:r>
              <a:rPr lang="en-GB" dirty="0" smtClean="0"/>
              <a:t>.</a:t>
            </a:r>
            <a:r>
              <a:rPr lang="ru-RU" dirty="0" smtClean="0"/>
              <a:t> „Добредојде“</a:t>
            </a:r>
          </a:p>
          <a:p>
            <a:pPr marL="82296" indent="0">
              <a:buNone/>
            </a:pPr>
            <a:r>
              <a:rPr lang="ru-RU" dirty="0" smtClean="0"/>
              <a:t> </a:t>
            </a:r>
            <a:r>
              <a:rPr lang="ru-RU" dirty="0"/>
              <a:t>(приказ додека се стартува апликацијата)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1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</a:t>
            </a:r>
            <a:r>
              <a:rPr lang="mk-MK" dirty="0" smtClean="0"/>
              <a:t>очетен прозорец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2</a:t>
            </a:r>
            <a:r>
              <a:rPr lang="ru-RU" dirty="0"/>
              <a:t>. </a:t>
            </a:r>
            <a:r>
              <a:rPr lang="ru-RU" dirty="0" smtClean="0"/>
              <a:t>Логирање</a:t>
            </a:r>
          </a:p>
          <a:p>
            <a:pPr marL="82296" indent="0">
              <a:buNone/>
            </a:pPr>
            <a:r>
              <a:rPr lang="ru-RU" dirty="0" smtClean="0"/>
              <a:t>2.1 </a:t>
            </a:r>
            <a:r>
              <a:rPr lang="ru-RU" dirty="0"/>
              <a:t>логирање на постоечки корисник (влез во апликацијата)</a:t>
            </a:r>
            <a:br>
              <a:rPr lang="ru-RU" dirty="0"/>
            </a:br>
            <a:r>
              <a:rPr lang="ru-RU" dirty="0"/>
              <a:t>    - корисничко име</a:t>
            </a:r>
            <a:br>
              <a:rPr lang="ru-RU" dirty="0"/>
            </a:br>
            <a:r>
              <a:rPr lang="ru-RU" dirty="0"/>
              <a:t>    - лозинка</a:t>
            </a:r>
            <a:br>
              <a:rPr lang="ru-RU" dirty="0"/>
            </a:br>
            <a:r>
              <a:rPr lang="ru-RU" dirty="0"/>
              <a:t>2.2 регистрирање нов корисник (внесување на информации за корисникот, </a:t>
            </a:r>
            <a:br>
              <a:rPr lang="ru-RU" dirty="0"/>
            </a:br>
            <a:r>
              <a:rPr lang="ru-RU" dirty="0"/>
              <a:t>    кои подоцна ќе треба да ги потври администраторот)</a:t>
            </a:r>
            <a:br>
              <a:rPr lang="ru-RU" dirty="0"/>
            </a:br>
            <a:r>
              <a:rPr lang="ru-RU" dirty="0"/>
              <a:t>    - корисничко име</a:t>
            </a:r>
            <a:br>
              <a:rPr lang="ru-RU" dirty="0"/>
            </a:br>
            <a:r>
              <a:rPr lang="ru-RU" dirty="0"/>
              <a:t>    - лозинка</a:t>
            </a:r>
            <a:br>
              <a:rPr lang="ru-RU" dirty="0"/>
            </a:br>
            <a:r>
              <a:rPr lang="ru-RU" dirty="0"/>
              <a:t>    - име</a:t>
            </a:r>
            <a:br>
              <a:rPr lang="ru-RU" dirty="0"/>
            </a:br>
            <a:r>
              <a:rPr lang="ru-RU" dirty="0"/>
              <a:t>    - презиме</a:t>
            </a:r>
            <a:br>
              <a:rPr lang="ru-RU" dirty="0"/>
            </a:br>
            <a:r>
              <a:rPr lang="ru-RU" dirty="0"/>
              <a:t>    - телефон</a:t>
            </a:r>
            <a:br>
              <a:rPr lang="ru-RU" dirty="0"/>
            </a:br>
            <a:r>
              <a:rPr lang="ru-RU" dirty="0"/>
              <a:t>    - е-маил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05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</a:t>
            </a:r>
            <a:r>
              <a:rPr lang="mk-MK" dirty="0" smtClean="0"/>
              <a:t>очетен прозорец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3. </a:t>
            </a:r>
            <a:r>
              <a:rPr lang="ru-RU" dirty="0"/>
              <a:t>К</a:t>
            </a:r>
            <a:r>
              <a:rPr lang="ru-RU" dirty="0" smtClean="0"/>
              <a:t>онтрола </a:t>
            </a:r>
            <a:r>
              <a:rPr lang="ru-RU" dirty="0"/>
              <a:t>(пристап на потврдени корисници, по точно внесените корисничко име и лозинка</a:t>
            </a:r>
            <a:r>
              <a:rPr lang="ru-RU" dirty="0" smtClean="0"/>
              <a:t>)</a:t>
            </a:r>
          </a:p>
          <a:p>
            <a:pPr marL="82296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4. </a:t>
            </a:r>
            <a:r>
              <a:rPr lang="ru-RU" dirty="0"/>
              <a:t>И</a:t>
            </a:r>
            <a:r>
              <a:rPr lang="ru-RU" dirty="0" smtClean="0"/>
              <a:t>злез </a:t>
            </a:r>
            <a:r>
              <a:rPr lang="ru-RU" dirty="0"/>
              <a:t>(излез од апликацијата)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4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</a:t>
            </a:r>
            <a:r>
              <a:rPr lang="mk-MK" dirty="0" smtClean="0"/>
              <a:t>сновен екран(мени)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/>
              <a:t>1 </a:t>
            </a:r>
            <a:r>
              <a:rPr lang="ru-RU" dirty="0" smtClean="0"/>
              <a:t>.Креирај </a:t>
            </a:r>
            <a:r>
              <a:rPr lang="ru-RU" dirty="0"/>
              <a:t>нова понуда</a:t>
            </a:r>
            <a:br>
              <a:rPr lang="ru-RU" dirty="0"/>
            </a:br>
            <a:r>
              <a:rPr lang="ru-RU" dirty="0"/>
              <a:t>    - избери темплејт (еден од повеќе понудени)</a:t>
            </a:r>
            <a:br>
              <a:rPr lang="ru-RU" dirty="0"/>
            </a:br>
            <a:r>
              <a:rPr lang="ru-RU" dirty="0"/>
              <a:t>    - избери клиент (еден од повеќе понудени)</a:t>
            </a:r>
            <a:br>
              <a:rPr lang="ru-RU" dirty="0"/>
            </a:br>
            <a:r>
              <a:rPr lang="ru-RU" dirty="0"/>
              <a:t>    - креирај ставка</a:t>
            </a:r>
            <a:br>
              <a:rPr lang="ru-RU" dirty="0"/>
            </a:br>
            <a:r>
              <a:rPr lang="ru-RU" dirty="0"/>
              <a:t>        - избери производ/и</a:t>
            </a:r>
            <a:br>
              <a:rPr lang="ru-RU" dirty="0"/>
            </a:br>
            <a:r>
              <a:rPr lang="ru-RU" dirty="0"/>
              <a:t>        - избери количина (за секој производ посебно)</a:t>
            </a:r>
            <a:br>
              <a:rPr lang="ru-RU" dirty="0"/>
            </a:br>
            <a:r>
              <a:rPr lang="ru-RU" dirty="0"/>
              <a:t>        - избери цена по парче(за секој производ посебно)</a:t>
            </a:r>
            <a:br>
              <a:rPr lang="ru-RU" dirty="0"/>
            </a:br>
            <a:r>
              <a:rPr lang="ru-RU" dirty="0"/>
              <a:t>        - вкупна цена (се пресметува автоматски)</a:t>
            </a:r>
            <a:br>
              <a:rPr lang="ru-RU" dirty="0"/>
            </a:br>
            <a:r>
              <a:rPr lang="ru-RU" dirty="0"/>
              <a:t>    - дата на понуда</a:t>
            </a:r>
            <a:br>
              <a:rPr lang="ru-RU" dirty="0"/>
            </a:br>
            <a:r>
              <a:rPr lang="ru-RU" dirty="0"/>
              <a:t>    - дата за одговор</a:t>
            </a:r>
            <a:br>
              <a:rPr lang="ru-RU" dirty="0"/>
            </a:br>
            <a:r>
              <a:rPr lang="ru-RU" dirty="0"/>
              <a:t>    - архивски број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9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</a:t>
            </a:r>
            <a:r>
              <a:rPr lang="mk-MK" dirty="0" smtClean="0"/>
              <a:t>сновен екран(мени)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 smtClean="0"/>
              <a:t>2. </a:t>
            </a:r>
            <a:r>
              <a:rPr lang="ru-RU" dirty="0"/>
              <a:t>П</a:t>
            </a:r>
            <a:r>
              <a:rPr lang="ru-RU" dirty="0" smtClean="0"/>
              <a:t>реглед </a:t>
            </a:r>
            <a:r>
              <a:rPr lang="ru-RU" dirty="0"/>
              <a:t>на понуди</a:t>
            </a:r>
            <a:br>
              <a:rPr lang="ru-RU" dirty="0"/>
            </a:br>
            <a:r>
              <a:rPr lang="ru-RU" dirty="0"/>
              <a:t>    - по вработен (кој вработен ја изработил понудата)</a:t>
            </a:r>
            <a:br>
              <a:rPr lang="ru-RU" dirty="0"/>
            </a:br>
            <a:r>
              <a:rPr lang="ru-RU" dirty="0"/>
              <a:t>    - по клиент (за кој е изработена понудата)</a:t>
            </a:r>
            <a:br>
              <a:rPr lang="ru-RU" dirty="0"/>
            </a:br>
            <a:r>
              <a:rPr lang="ru-RU" dirty="0"/>
              <a:t>    - по година (во која година е понудата)</a:t>
            </a:r>
            <a:br>
              <a:rPr lang="ru-RU" dirty="0"/>
            </a:br>
            <a:r>
              <a:rPr lang="ru-RU" dirty="0"/>
              <a:t>    - активни (дали понудата е сеуште активна)</a:t>
            </a:r>
            <a:br>
              <a:rPr lang="ru-RU" dirty="0"/>
            </a:br>
            <a:r>
              <a:rPr lang="ru-RU" dirty="0"/>
              <a:t>    - по успешност</a:t>
            </a:r>
            <a:br>
              <a:rPr lang="ru-RU" dirty="0"/>
            </a:br>
            <a:r>
              <a:rPr lang="ru-RU" dirty="0"/>
              <a:t>        - сите прифатени понуди</a:t>
            </a:r>
            <a:br>
              <a:rPr lang="ru-RU" dirty="0"/>
            </a:br>
            <a:r>
              <a:rPr lang="ru-RU" dirty="0"/>
              <a:t>        - сите одбиени понуди</a:t>
            </a:r>
            <a:br>
              <a:rPr lang="ru-RU" dirty="0"/>
            </a:br>
            <a:r>
              <a:rPr lang="ru-RU" dirty="0"/>
              <a:t>        - сите понуди за кои уште не е примен одговор</a:t>
            </a:r>
            <a:br>
              <a:rPr lang="ru-RU" dirty="0"/>
            </a:br>
            <a:r>
              <a:rPr lang="ru-RU" dirty="0"/>
              <a:t>    - сите понуди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2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</a:t>
            </a:r>
            <a:r>
              <a:rPr lang="mk-MK" dirty="0" smtClean="0"/>
              <a:t>сновен екран(мени)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3. </a:t>
            </a:r>
            <a:r>
              <a:rPr lang="ru-RU" dirty="0"/>
              <a:t>Ш</a:t>
            </a:r>
            <a:r>
              <a:rPr lang="ru-RU" dirty="0" smtClean="0"/>
              <a:t>ифрарници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  - вработени (само за администраторот)</a:t>
            </a:r>
            <a:br>
              <a:rPr lang="ru-RU" dirty="0"/>
            </a:br>
            <a:r>
              <a:rPr lang="ru-RU" dirty="0"/>
              <a:t>        - пристапи кон одреден профил на вработен</a:t>
            </a:r>
            <a:br>
              <a:rPr lang="ru-RU" dirty="0"/>
            </a:br>
            <a:r>
              <a:rPr lang="ru-RU" dirty="0"/>
              <a:t>        - пристап за ажурирање на податоци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9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</a:t>
            </a:r>
            <a:r>
              <a:rPr lang="mk-MK" dirty="0" smtClean="0"/>
              <a:t>сновен екран(мени)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dirty="0" smtClean="0"/>
              <a:t>- </a:t>
            </a:r>
            <a:r>
              <a:rPr lang="ru-RU" dirty="0"/>
              <a:t>К</a:t>
            </a:r>
            <a:r>
              <a:rPr lang="ru-RU" dirty="0" smtClean="0"/>
              <a:t>лиенти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      - внеси нов / ажурирај</a:t>
            </a:r>
            <a:br>
              <a:rPr lang="ru-RU" dirty="0"/>
            </a:br>
            <a:r>
              <a:rPr lang="ru-RU" dirty="0"/>
              <a:t>            - име</a:t>
            </a:r>
            <a:br>
              <a:rPr lang="ru-RU" dirty="0"/>
            </a:br>
            <a:r>
              <a:rPr lang="ru-RU" dirty="0"/>
              <a:t>            - адреса</a:t>
            </a:r>
            <a:br>
              <a:rPr lang="ru-RU" dirty="0"/>
            </a:br>
            <a:r>
              <a:rPr lang="ru-RU" dirty="0"/>
              <a:t>            - телефон</a:t>
            </a:r>
            <a:br>
              <a:rPr lang="ru-RU" dirty="0"/>
            </a:br>
            <a:r>
              <a:rPr lang="ru-RU" dirty="0"/>
              <a:t>            - е-маил</a:t>
            </a:r>
            <a:br>
              <a:rPr lang="ru-RU" dirty="0"/>
            </a:br>
            <a:r>
              <a:rPr lang="ru-RU" dirty="0"/>
              <a:t>            - веб страна</a:t>
            </a:r>
            <a:br>
              <a:rPr lang="ru-RU" dirty="0"/>
            </a:br>
            <a:r>
              <a:rPr lang="ru-RU" dirty="0"/>
              <a:t>            -лица за контакт (со можност за повеќе лица за контакт)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93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</a:t>
            </a:r>
            <a:r>
              <a:rPr lang="mk-MK" dirty="0" smtClean="0"/>
              <a:t>сновен екран(мени)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-Лица </a:t>
            </a:r>
            <a:r>
              <a:rPr lang="ru-RU" dirty="0"/>
              <a:t>за контакт (со можност за повеќе лица за контакт)</a:t>
            </a:r>
            <a:br>
              <a:rPr lang="ru-RU" dirty="0"/>
            </a:br>
            <a:r>
              <a:rPr lang="ru-RU" dirty="0"/>
              <a:t>                - име</a:t>
            </a:r>
            <a:br>
              <a:rPr lang="ru-RU" dirty="0"/>
            </a:br>
            <a:r>
              <a:rPr lang="ru-RU" dirty="0"/>
              <a:t>                - презиме</a:t>
            </a:r>
            <a:br>
              <a:rPr lang="ru-RU" dirty="0"/>
            </a:br>
            <a:r>
              <a:rPr lang="ru-RU" dirty="0"/>
              <a:t>                - е-маил</a:t>
            </a:r>
            <a:br>
              <a:rPr lang="ru-RU" dirty="0"/>
            </a:br>
            <a:r>
              <a:rPr lang="ru-RU" dirty="0"/>
              <a:t>                - телефон</a:t>
            </a:r>
            <a:br>
              <a:rPr lang="ru-RU" dirty="0"/>
            </a:br>
            <a:r>
              <a:rPr lang="ru-RU" dirty="0"/>
              <a:t>                - статус (активен / пасивен</a:t>
            </a:r>
            <a:r>
              <a:rPr lang="ru-RU" dirty="0" smtClean="0"/>
              <a:t>)</a:t>
            </a:r>
          </a:p>
          <a:p>
            <a:pPr marL="82296" indent="0">
              <a:buNone/>
            </a:pPr>
            <a:r>
              <a:rPr lang="ru-RU" dirty="0" smtClean="0"/>
              <a:t>-листај клиенти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521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</TotalTime>
  <Words>83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Corbel</vt:lpstr>
      <vt:lpstr>Gill Sans MT</vt:lpstr>
      <vt:lpstr>Verdana</vt:lpstr>
      <vt:lpstr>Wingdings 2</vt:lpstr>
      <vt:lpstr>Solstice</vt:lpstr>
      <vt:lpstr>Прогрупа</vt:lpstr>
      <vt:lpstr>Почетен прозорец</vt:lpstr>
      <vt:lpstr>Почетен прозорец</vt:lpstr>
      <vt:lpstr>Почетен прозорец</vt:lpstr>
      <vt:lpstr>Основен екран(мени)</vt:lpstr>
      <vt:lpstr>Основен екран(мени)</vt:lpstr>
      <vt:lpstr>Основен екран(мени)</vt:lpstr>
      <vt:lpstr>Основен екран(мени)</vt:lpstr>
      <vt:lpstr>Основен екран(мени)</vt:lpstr>
      <vt:lpstr>Основен екран(мени)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Hristina Trenchevska</dc:creator>
  <cp:lastModifiedBy>lenovo</cp:lastModifiedBy>
  <cp:revision>7</cp:revision>
  <dcterms:created xsi:type="dcterms:W3CDTF">2006-08-16T00:00:00Z</dcterms:created>
  <dcterms:modified xsi:type="dcterms:W3CDTF">2015-04-16T00:28:15Z</dcterms:modified>
</cp:coreProperties>
</file>