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55E7-4AAF-4668-BA30-34D84CCF8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008E7-5912-4B15-A933-8924092C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F20E-60D9-4678-88AA-26136E52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D32F-E61C-481B-BA74-A8731C55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5E6E-883B-4620-8EF6-ECC9F279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E344-6B2A-48B3-AD3F-E3488104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FC402-9000-49C4-8F78-DD078D57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9E44-CEB8-4CC3-BD7A-D6EEFAEF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2E90-6E02-45FC-B7D1-C9624E0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0A4F-E882-4506-AD06-A28375C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1ED63-4DDA-4706-9092-91D0771BA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12E2-8003-4F78-B3E8-E5DA9D76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DEC7-2B73-4018-AB6C-BAE2A4E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E309-91A0-4337-BD32-208B20F7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052C-C9DA-4198-A2B2-C7104788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C327-6CF4-4FC3-BEE3-952B04A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97AF-1A00-46F0-9784-69D57380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4DD7-5277-41C9-98A9-534E9525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0B1F-4503-4F5D-99AE-CEC5C695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3EF7-B1B3-4A67-A0E8-692D29A6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09F3-CCB6-4709-AAE4-4A878B2D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0C56-A784-49CD-89A9-EBDEEB04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7AC5-9A05-4055-9468-D15774FB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CDFF-B986-429C-B14D-15318F6F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FC18-CC9E-43B2-A88F-431AE31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74FB-35FF-4BC0-9EEE-60E3E89F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2AA2-C2C3-40E4-84C3-9B7F4228A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A7018-0677-4FCE-A85C-6A1D0946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3A03-F3E0-4E7C-A503-E399243B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2FDB-FC0F-4141-987F-41364DE2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1838-2BEC-4C7A-85D0-138774FD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A06-CA22-4C77-9F84-A4917395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E90C-41C0-422E-A088-C5C78FA8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FB1B9-D89A-44A4-9509-7814CC61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8EEB-9AE4-41F2-A5C0-1232343D2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21E3B-989A-45BD-9AA9-24AA06534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64C46-8404-4509-AA73-F67AEDE7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D88BC-BD80-458C-837F-4DBFB1CE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8E895-C6D3-4C57-BA0C-8AB2A26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E27B-1AAA-4FAF-8949-87DBA8CE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BB164-86A0-43BC-9831-5131704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88A-70F2-4D09-B290-7C8C4E30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71167-9676-4171-AC67-EC914D8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9EB13-1965-4AE5-B8F2-6C530B3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91B5E-2568-42BF-BB8C-9BED3CD3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6A44-3F43-460F-8C74-2EAD912B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2AA2-698B-4112-8876-35E8BC21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11C4-CA0E-4FD4-A2E9-2BBF6485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64B71-5963-41D5-84D9-BD2E7EAD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73724-90D0-450D-9EAF-13F02C73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B79D-E4EA-45EC-AAB9-1EF100F5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A925-0005-44E3-AC5A-5718AF6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E8CD-BBAB-41B8-B22D-2616D4A5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DE51F-0A89-461F-8317-E19F886D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1FA5-7E65-4F7E-B9B2-C981D9E1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C4A1-9A30-4DC0-B01F-429611A7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09DB-23B9-4260-9728-22348C82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28-5265-4FF3-81B7-9DCB476F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E80A8-08F5-4151-A4FF-9868CC00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22-92AA-43F5-A4B0-A386BEC0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AF6E-95AA-4981-B36F-364EE765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8025-0647-4514-AC6D-19584F396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319A-DD1E-4E3D-925C-FCF0166E1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ndevblog.typepad.com/autocad/2015/04/introduction-to-realdwg-net-programming.html" TargetMode="External"/><Relationship Id="rId2" Type="http://schemas.openxmlformats.org/officeDocument/2006/relationships/hyperlink" Target="http://through-the-interface.typepad.com/through_the_interface/2008/06/devtv-on-realdw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cJUkH0DOjv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iX-Cookbook-Nick-Ramirez/dp/1784393215" TargetMode="External"/><Relationship Id="rId2" Type="http://schemas.openxmlformats.org/officeDocument/2006/relationships/hyperlink" Target="https://blogs.technet.microsoft.com/alexshev/2008/02/10/from-msi-to-wix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leg-shilo/wixsharp" TargetMode="External"/><Relationship Id="rId4" Type="http://schemas.openxmlformats.org/officeDocument/2006/relationships/hyperlink" Target="https://github.com/iswix-llc/iswi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AC3E-F04B-4D7D-B084-B533F1C33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RealDWG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37687-0892-4ABF-8059-33A0AEB69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11" y="5554318"/>
            <a:ext cx="2311199" cy="1096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Madhukar Moogala</a:t>
            </a:r>
          </a:p>
          <a:p>
            <a:r>
              <a:rPr lang="en-US" dirty="0"/>
              <a:t>Autodesk, ADN</a:t>
            </a:r>
          </a:p>
        </p:txBody>
      </p:sp>
    </p:spTree>
    <p:extLst>
      <p:ext uri="{BB962C8B-B14F-4D97-AF65-F5344CB8AC3E}">
        <p14:creationId xmlns:p14="http://schemas.microsoft.com/office/powerpoint/2010/main" val="398985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6091-663C-4D67-BD78-35A166C8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0" y="98344"/>
            <a:ext cx="8596668" cy="1826581"/>
          </a:xfrm>
        </p:spPr>
        <p:txBody>
          <a:bodyPr/>
          <a:lstStyle/>
          <a:p>
            <a:r>
              <a:rPr lang="en-US" dirty="0"/>
              <a:t>What’s already there?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0324-4425-4442-9151-C8459004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73" y="2294201"/>
            <a:ext cx="10726289" cy="3192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DevTV</a:t>
            </a:r>
            <a:r>
              <a:rPr lang="en-US" dirty="0"/>
              <a:t> on </a:t>
            </a:r>
            <a:r>
              <a:rPr lang="en-US" dirty="0" err="1"/>
              <a:t>RealDWG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http://through-the-interface.typepad.com/through_the_interface/2008/06/devtv-on-realdw.html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RealDWG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http://adndevblog.typepad.com/autocad/2015/04/introduction-to-realdwg-net-programming.html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Demo from Techsoft3d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https://www.youtube.com/watch?v=cJUkH0DOjvc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8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2A0F-F2DF-4E67-A3EF-16FDC629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0516"/>
          </a:xfrm>
        </p:spPr>
        <p:txBody>
          <a:bodyPr/>
          <a:lstStyle/>
          <a:p>
            <a:r>
              <a:rPr lang="en-US" dirty="0"/>
              <a:t>What’s this about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71B9-EF04-4CB2-BD34-C5E9A5D4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0063"/>
            <a:ext cx="10515600" cy="11166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Wix</a:t>
            </a:r>
            <a:r>
              <a:rPr lang="en-US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leverage </a:t>
            </a:r>
            <a:r>
              <a:rPr lang="en-US" dirty="0" err="1"/>
              <a:t>Wix</a:t>
            </a:r>
            <a:r>
              <a:rPr lang="en-US" dirty="0"/>
              <a:t>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</a:t>
            </a:r>
            <a:r>
              <a:rPr lang="en-US" dirty="0" err="1"/>
              <a:t>Wix</a:t>
            </a:r>
            <a:r>
              <a:rPr lang="en-US" dirty="0"/>
              <a:t> installer for </a:t>
            </a:r>
            <a:r>
              <a:rPr lang="en-US" dirty="0" err="1"/>
              <a:t>RealDWG</a:t>
            </a:r>
            <a:r>
              <a:rPr lang="en-US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2976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F2FB-8D94-4CE8-9E13-9369DCCD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19" y="338139"/>
            <a:ext cx="10515600" cy="79607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&amp; Utilities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93FA-C73E-4121-BA0B-566C4B73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15563"/>
            <a:ext cx="10515600" cy="4674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https://www.firegiant.com/wix/tutorial/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https://blogs.technet.microsoft.com/alexshev/2008/02/10/from-msi-to-wix/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https://www.amazon.com/WiX-Cookbook-Nick-Ramirez/dp/1784393215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Utilities 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Interactive Tool to create WIX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https://github.com/iswix-llc/iswix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Programming in C# to create WIX Files \MSI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https://github.com/oleg-shilo/wixsharp</a:t>
            </a:r>
            <a:endParaRPr lang="en-US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84E8-EF01-4442-A345-766755D1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E5BC0-DBCA-4F8D-A8BC-A875B1CD2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175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RealDWG: Wix Installer</vt:lpstr>
      <vt:lpstr>What’s already there?</vt:lpstr>
      <vt:lpstr>What’s this about ?</vt:lpstr>
      <vt:lpstr>References &amp; Utilities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RealDWG: Wix Installer</dc:title>
  <dc:creator>Madhukar Moogala</dc:creator>
  <cp:lastModifiedBy>Madhukar Moogala</cp:lastModifiedBy>
  <cp:revision>6</cp:revision>
  <dcterms:created xsi:type="dcterms:W3CDTF">2018-08-03T13:44:01Z</dcterms:created>
  <dcterms:modified xsi:type="dcterms:W3CDTF">2018-08-03T14:57:51Z</dcterms:modified>
</cp:coreProperties>
</file>