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24" r:id="rId4"/>
    <p:sldId id="323" r:id="rId5"/>
    <p:sldId id="326" r:id="rId6"/>
    <p:sldId id="325" r:id="rId7"/>
    <p:sldId id="327" r:id="rId8"/>
    <p:sldId id="328" r:id="rId9"/>
    <p:sldId id="329" r:id="rId10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A58"/>
    <a:srgbClr val="B2B2B2"/>
    <a:srgbClr val="D9D9D9"/>
    <a:srgbClr val="404041"/>
    <a:srgbClr val="8C8C8C"/>
    <a:srgbClr val="8A8C8E"/>
    <a:srgbClr val="65AEC0"/>
    <a:srgbClr val="F09F4A"/>
    <a:srgbClr val="D56864"/>
    <a:srgbClr val="9D7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9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3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1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1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3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6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E10A-022C-4D98-A8F1-3B349FE308C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80FF-E71B-4F65-BE74-53F3E5D1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기본구조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03395"/>
              </p:ext>
            </p:extLst>
          </p:nvPr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57883" y="1344268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상위뎁스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630278" y="1293254"/>
            <a:ext cx="257665" cy="206334"/>
            <a:chOff x="3630279" y="1293254"/>
            <a:chExt cx="398146" cy="206334"/>
          </a:xfrm>
        </p:grpSpPr>
        <p:sp>
          <p:nvSpPr>
            <p:cNvPr id="8" name="직사각형 7"/>
            <p:cNvSpPr/>
            <p:nvPr/>
          </p:nvSpPr>
          <p:spPr>
            <a:xfrm>
              <a:off x="3630279" y="1293254"/>
              <a:ext cx="398146" cy="2063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38355" y="1321287"/>
              <a:ext cx="26540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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memo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윈도우 사이즈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최소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924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540(pixel)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가변적임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Windows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policy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따름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윈도우 기본 기능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이동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최상위 뎁스일 경우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hidden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되고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현재페이지가 하위페이지일 경우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dispay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됨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Scroll Bar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가변형 윈도우 이므로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스크롤바 및 페이징 제공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Close icon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윈도우창의 최대화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최소화는 제공하지 않는다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관련 기능 영역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(Page Functional menu area)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페이지마다의 정렬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등의 필요한 기능 제공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메뉴 연결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메모장에서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선택한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기능에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해당되는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탭선택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및 페이지 오픈되어 </a:t>
            </a:r>
            <a:r>
              <a:rPr kumimoji="1" lang="en-US" altLang="ko-KR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PopUp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Window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열림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Help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클릭 시 브라우저 호출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 안내 홈페이지로 이동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28600" lvl="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Download (Driver, App, Template)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 링크로 바로 업데이트 가능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왼쪽 대괄호 1"/>
          <p:cNvSpPr/>
          <p:nvPr/>
        </p:nvSpPr>
        <p:spPr>
          <a:xfrm rot="16200000">
            <a:off x="2895218" y="3599514"/>
            <a:ext cx="97240" cy="1354761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왼쪽 대괄호 64"/>
          <p:cNvSpPr/>
          <p:nvPr/>
        </p:nvSpPr>
        <p:spPr>
          <a:xfrm rot="16200000">
            <a:off x="5375309" y="2483246"/>
            <a:ext cx="97240" cy="3587300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309955" y="4369861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메뉴영역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79268" y="4369861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상세내역 영역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78646" y="1998978"/>
            <a:ext cx="3173703" cy="20886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858334" y="2825426"/>
            <a:ext cx="12856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Area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78646" y="1826622"/>
            <a:ext cx="3173703" cy="1437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878646" y="1848519"/>
            <a:ext cx="3173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 Functional menu area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201651" y="122216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576875" y="122216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885669" y="173948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186996" y="276525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186996" y="3277000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6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989092" y="185841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95" name="왼쪽 대괄호 94"/>
          <p:cNvSpPr/>
          <p:nvPr/>
        </p:nvSpPr>
        <p:spPr>
          <a:xfrm rot="16200000">
            <a:off x="4691264" y="2086811"/>
            <a:ext cx="97240" cy="4955390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왼쪽 대괄호 95"/>
          <p:cNvSpPr/>
          <p:nvPr/>
        </p:nvSpPr>
        <p:spPr>
          <a:xfrm rot="10800000">
            <a:off x="7313224" y="1289999"/>
            <a:ext cx="97240" cy="2820991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093649" y="4665771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C00000"/>
                </a:solidFill>
              </a:rPr>
              <a:t>Min 924 pixel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5400000">
            <a:off x="6860028" y="2654944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C00000"/>
                </a:solidFill>
              </a:rPr>
              <a:t>Min 540 pixel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우측 리스트는 컨셉만 참고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정렬 및 검색 등은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기본기능 삽입 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4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877104" y="2068276"/>
            <a:ext cx="3068919" cy="2042715"/>
            <a:chOff x="3877104" y="2068276"/>
            <a:chExt cx="3068919" cy="2042715"/>
          </a:xfrm>
        </p:grpSpPr>
        <p:grpSp>
          <p:nvGrpSpPr>
            <p:cNvPr id="17" name="그룹 16"/>
            <p:cNvGrpSpPr/>
            <p:nvPr/>
          </p:nvGrpSpPr>
          <p:grpSpPr>
            <a:xfrm>
              <a:off x="3877104" y="2068276"/>
              <a:ext cx="3068919" cy="2042715"/>
              <a:chOff x="3877104" y="2068276"/>
              <a:chExt cx="3068919" cy="2042715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4682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480920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6275061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87899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682104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48092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6275061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387899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4682104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48092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6275061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877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3914586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3914586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3914586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5529782" y="2094695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5529782" y="2873852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5529782" y="3648796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6325568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632556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632556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472628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472628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59552" y="1838703"/>
            <a:ext cx="634563" cy="119625"/>
            <a:chOff x="5348332" y="1838703"/>
            <a:chExt cx="634563" cy="119625"/>
          </a:xfrm>
        </p:grpSpPr>
        <p:sp>
          <p:nvSpPr>
            <p:cNvPr id="147" name="직사각형 146"/>
            <p:cNvSpPr/>
            <p:nvPr/>
          </p:nvSpPr>
          <p:spPr>
            <a:xfrm>
              <a:off x="5348332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511990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7483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3851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(All)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memo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메모를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없을경우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Folder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Pager type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타입별로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메모를 먼저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순으로 메모를 배열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menu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Cut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잘라내기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Paste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붙여넣기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Copy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복사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Delete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kumimoji="1" lang="ko-KR" altLang="en-US" sz="700" dirty="0" err="1" smtClean="0">
                <a:solidFill>
                  <a:srgbClr val="C00000"/>
                </a:solidFill>
                <a:latin typeface="+mn-ea"/>
              </a:rPr>
              <a:t>템플릿화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 시키는 기능은 제외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사용성 및 의미 </a:t>
            </a:r>
            <a:r>
              <a:rPr kumimoji="1" lang="ko-KR" altLang="en-US" sz="700" dirty="0" err="1" smtClean="0">
                <a:solidFill>
                  <a:srgbClr val="C00000"/>
                </a:solidFill>
                <a:latin typeface="+mn-ea"/>
              </a:rPr>
              <a:t>재고필요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 검색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단어검색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날짜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시간단위 검색은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추후고려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Favorite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 좌상단에 체크콘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토글로 선택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ko-KR" alt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064269"/>
                </p:ext>
              </p:extLst>
            </p:nvPr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b="1" dirty="0" smtClean="0"/>
              <a:t>All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Group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740151"/>
            <a:chOff x="5556249" y="1838703"/>
            <a:chExt cx="544459" cy="740151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3"/>
              <a:ext cx="544459" cy="6158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Favorite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6535903" y="1742552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5416834" y="274311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68767"/>
              </p:ext>
            </p:extLst>
          </p:nvPr>
        </p:nvGraphicFramePr>
        <p:xfrm>
          <a:off x="4157936" y="4669209"/>
          <a:ext cx="3073400" cy="13620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748366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447003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6574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1217469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List </a:t>
                      </a:r>
                      <a:r>
                        <a:rPr lang="en-US" sz="700" u="none" strike="noStrike" dirty="0">
                          <a:effectLst/>
                        </a:rPr>
                        <a:t>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5939"/>
                  </a:ext>
                </a:extLst>
              </a:tr>
              <a:tr h="12382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memo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Copy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Cut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Paste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78940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371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9353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4347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615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44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5441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 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60399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630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9080"/>
                  </a:ext>
                </a:extLst>
              </a:tr>
            </a:tbl>
          </a:graphicData>
        </a:graphic>
      </p:graphicFrame>
      <p:sp>
        <p:nvSpPr>
          <p:cNvPr id="178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24" name="꺾인 연결선 23"/>
          <p:cNvCxnSpPr>
            <a:stCxn id="172" idx="4"/>
            <a:endCxn id="22" idx="1"/>
          </p:cNvCxnSpPr>
          <p:nvPr/>
        </p:nvCxnSpPr>
        <p:spPr>
          <a:xfrm rot="16200000" flipH="1">
            <a:off x="2252196" y="3444505"/>
            <a:ext cx="3436905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우측 리스트는 컨셉만 참고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정렬 및 검색 등은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기본기능 삽입 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59552" y="1838703"/>
            <a:ext cx="634563" cy="119625"/>
            <a:chOff x="5348332" y="1838703"/>
            <a:chExt cx="634563" cy="119625"/>
          </a:xfrm>
        </p:grpSpPr>
        <p:sp>
          <p:nvSpPr>
            <p:cNvPr id="147" name="직사각형 146"/>
            <p:cNvSpPr/>
            <p:nvPr/>
          </p:nvSpPr>
          <p:spPr>
            <a:xfrm>
              <a:off x="5348332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511990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7483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3851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877104" y="2068276"/>
            <a:ext cx="3068919" cy="1438075"/>
            <a:chOff x="3877104" y="2068276"/>
            <a:chExt cx="3068919" cy="1438075"/>
          </a:xfrm>
        </p:grpSpPr>
        <p:sp>
          <p:nvSpPr>
            <p:cNvPr id="94" name="직사각형 93"/>
            <p:cNvSpPr/>
            <p:nvPr/>
          </p:nvSpPr>
          <p:spPr>
            <a:xfrm>
              <a:off x="4682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48092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275061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78990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682104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480920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877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(Favorite)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memo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메모를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없을경우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Folder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Pager type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타입별로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순으로 메모를 배열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menu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Copy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복사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Cut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잘라내기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Paste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붙여넣기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Delete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Favorite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 좌상단에 체크콘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토글로 선택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- Favorite 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리스트 상태에서는 체크해제 시 바로 리스트에서 제외 됨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37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altLang="ko-KR" sz="600" b="1" dirty="0" smtClean="0"/>
              <a:t>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Group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639629"/>
            <a:chOff x="5556249" y="1838703"/>
            <a:chExt cx="544459" cy="639629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3"/>
              <a:ext cx="544459" cy="5153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20" name="타원 19"/>
          <p:cNvSpPr/>
          <p:nvPr/>
        </p:nvSpPr>
        <p:spPr>
          <a:xfrm>
            <a:off x="3914586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914586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5529782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5529782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6325568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4726288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5416834" y="274311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39791"/>
              </p:ext>
            </p:extLst>
          </p:nvPr>
        </p:nvGraphicFramePr>
        <p:xfrm>
          <a:off x="4157936" y="4669209"/>
          <a:ext cx="3073400" cy="13620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748366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447003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6574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1217469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List </a:t>
                      </a:r>
                      <a:r>
                        <a:rPr lang="en-US" sz="700" u="none" strike="noStrike" dirty="0">
                          <a:effectLst/>
                        </a:rPr>
                        <a:t>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5939"/>
                  </a:ext>
                </a:extLst>
              </a:tr>
              <a:tr h="12382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memo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Copy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Cut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Paste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78940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371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9353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4347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615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44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5441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 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60399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630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9080"/>
                  </a:ext>
                </a:extLst>
              </a:tr>
            </a:tbl>
          </a:graphicData>
        </a:graphic>
      </p:graphicFrame>
      <p:sp>
        <p:nvSpPr>
          <p:cNvPr id="178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cxnSp>
        <p:nvCxnSpPr>
          <p:cNvPr id="102" name="꺾인 연결선 101"/>
          <p:cNvCxnSpPr/>
          <p:nvPr/>
        </p:nvCxnSpPr>
        <p:spPr>
          <a:xfrm rot="16200000" flipH="1">
            <a:off x="2252196" y="3444505"/>
            <a:ext cx="3436905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우측 리스트는 컨셉만 참고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정렬 및 검색 등은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기본기능 삽입 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2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/>
          <p:cNvGrpSpPr/>
          <p:nvPr/>
        </p:nvGrpSpPr>
        <p:grpSpPr>
          <a:xfrm>
            <a:off x="3878990" y="2068276"/>
            <a:ext cx="3068793" cy="1672743"/>
            <a:chOff x="3878990" y="2068276"/>
            <a:chExt cx="3068793" cy="1672743"/>
          </a:xfrm>
        </p:grpSpPr>
        <p:sp>
          <p:nvSpPr>
            <p:cNvPr id="110" name="직사각형 109"/>
            <p:cNvSpPr/>
            <p:nvPr/>
          </p:nvSpPr>
          <p:spPr>
            <a:xfrm>
              <a:off x="387899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8990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82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8092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275061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78990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682104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80920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275061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82104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85218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76821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78990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82104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485218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76821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59602" y="1838703"/>
            <a:ext cx="470905" cy="119625"/>
            <a:chOff x="5511990" y="1838703"/>
            <a:chExt cx="470905" cy="119625"/>
          </a:xfrm>
        </p:grpSpPr>
        <p:sp>
          <p:nvSpPr>
            <p:cNvPr id="154" name="직사각형 153"/>
            <p:cNvSpPr/>
            <p:nvPr/>
          </p:nvSpPr>
          <p:spPr>
            <a:xfrm>
              <a:off x="5511990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7483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3851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(Group 1)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memo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메모를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없을경우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Name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폴더명 순</a:t>
            </a: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Menu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New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새로운 그룹 생성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Rename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 이름 변경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오픈메모가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있을경우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폴더삭제불가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Delete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 삭제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오픈메모가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있을경우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폴더삭제불가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altLang="ko-KR" sz="600" b="1" dirty="0" smtClean="0"/>
              <a:t>Group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485289"/>
            <a:chOff x="5556249" y="1838703"/>
            <a:chExt cx="544459" cy="485289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4"/>
              <a:ext cx="544459" cy="3610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</a:t>
              </a:r>
            </a:p>
          </p:txBody>
        </p:sp>
      </p:grp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25928"/>
              </p:ext>
            </p:extLst>
          </p:nvPr>
        </p:nvGraphicFramePr>
        <p:xfrm>
          <a:off x="4157936" y="4669209"/>
          <a:ext cx="3073400" cy="13620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748366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447003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6574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1217469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List </a:t>
                      </a:r>
                      <a:r>
                        <a:rPr lang="en-US" sz="700" u="none" strike="noStrike" dirty="0">
                          <a:effectLst/>
                        </a:rPr>
                        <a:t>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5939"/>
                  </a:ext>
                </a:extLst>
              </a:tr>
              <a:tr h="12382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memo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Copy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Cut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Paste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278940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371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9353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4347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615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44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5441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New 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0399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630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59080"/>
                  </a:ext>
                </a:extLst>
              </a:tr>
            </a:tbl>
          </a:graphicData>
        </a:graphic>
      </p:graphicFrame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우측 리스트는 컨셉만 참고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정렬 및 검색 등은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기본기능 삽입 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3877104" y="2068276"/>
            <a:ext cx="3068919" cy="2042715"/>
            <a:chOff x="3877104" y="2068276"/>
            <a:chExt cx="3068919" cy="2042715"/>
          </a:xfrm>
        </p:grpSpPr>
        <p:grpSp>
          <p:nvGrpSpPr>
            <p:cNvPr id="92" name="그룹 91"/>
            <p:cNvGrpSpPr/>
            <p:nvPr/>
          </p:nvGrpSpPr>
          <p:grpSpPr>
            <a:xfrm>
              <a:off x="3877104" y="2068276"/>
              <a:ext cx="3068919" cy="2042715"/>
              <a:chOff x="3877104" y="2068276"/>
              <a:chExt cx="3068919" cy="2042715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4682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480920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275061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387899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4682104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48092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6275061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387899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4682104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48092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275061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3877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타원 92"/>
            <p:cNvSpPr/>
            <p:nvPr/>
          </p:nvSpPr>
          <p:spPr>
            <a:xfrm>
              <a:off x="3914586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914586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3914586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529782" y="2094695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5529782" y="2873852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5529782" y="3648796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6325568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32556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32556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472628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472628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59602" y="1838703"/>
            <a:ext cx="470905" cy="119625"/>
            <a:chOff x="5511990" y="1838703"/>
            <a:chExt cx="470905" cy="119625"/>
          </a:xfrm>
        </p:grpSpPr>
        <p:sp>
          <p:nvSpPr>
            <p:cNvPr id="154" name="직사각형 153"/>
            <p:cNvSpPr/>
            <p:nvPr/>
          </p:nvSpPr>
          <p:spPr>
            <a:xfrm>
              <a:off x="5511990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7483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38514" y="1838703"/>
              <a:ext cx="144381" cy="119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1903728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1903728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(Group 2)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Folder name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memo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메모를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그룹이지만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All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리스트와 같으므로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Pager type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용지 타입별로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메모를 먼저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순으로 메모를 배열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Menu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Cut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잘라내기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Paste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붙여넣기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Copy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Delete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메모가 오픈되어 있는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패스 이동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 하위 리스트이므로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폴더들로 돌아갈 수 있음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키보드의 </a:t>
            </a:r>
            <a:r>
              <a:rPr kumimoji="1" lang="en-US" altLang="ko-KR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BackSpace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key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kumimoji="1"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동일기능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템플릿은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[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폴더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],[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리스트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] 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딱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ko-KR" altLang="en-US" sz="700" dirty="0" err="1" smtClean="0">
                <a:solidFill>
                  <a:srgbClr val="C00000"/>
                </a:solidFill>
                <a:latin typeface="+mn-ea"/>
              </a:rPr>
              <a:t>뎁스만으로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 제약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? (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개발 시 재규정 필요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sz="700" dirty="0">
              <a:solidFill>
                <a:srgbClr val="C00000"/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dirty="0" smtClean="0">
                <a:latin typeface="+mn-ea"/>
              </a:rPr>
              <a:t>메인타이틀</a:t>
            </a:r>
            <a:r>
              <a:rPr kumimoji="1" lang="en-US" altLang="ko-KR" sz="700" dirty="0" smtClean="0">
                <a:latin typeface="+mn-ea"/>
              </a:rPr>
              <a:t/>
            </a:r>
            <a:br>
              <a:rPr kumimoji="1" lang="en-US" altLang="ko-KR" sz="700" dirty="0" smtClean="0">
                <a:latin typeface="+mn-ea"/>
              </a:rPr>
            </a:br>
            <a:r>
              <a:rPr kumimoji="1" lang="en-US" altLang="ko-KR" sz="700" dirty="0" smtClean="0">
                <a:latin typeface="+mn-ea"/>
              </a:rPr>
              <a:t>- </a:t>
            </a:r>
            <a:r>
              <a:rPr kumimoji="1" lang="ko-KR" altLang="en-US" sz="700" dirty="0" smtClean="0">
                <a:latin typeface="+mn-ea"/>
              </a:rPr>
              <a:t>폴더명으로 변경</a:t>
            </a:r>
            <a:endParaRPr kumimoji="1" lang="en-US" altLang="ko-KR" sz="700" dirty="0" smtClean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4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altLang="ko-KR" sz="600" b="1" dirty="0" smtClean="0"/>
              <a:t>Group</a:t>
            </a:r>
          </a:p>
        </p:txBody>
      </p: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76649"/>
              </p:ext>
            </p:extLst>
          </p:nvPr>
        </p:nvGraphicFramePr>
        <p:xfrm>
          <a:off x="4157936" y="4669209"/>
          <a:ext cx="3073400" cy="13620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748366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447003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76574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12174694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List </a:t>
                      </a:r>
                      <a:r>
                        <a:rPr lang="en-US" sz="700" u="none" strike="noStrike" dirty="0">
                          <a:effectLst/>
                        </a:rPr>
                        <a:t>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5939"/>
                  </a:ext>
                </a:extLst>
              </a:tr>
              <a:tr h="12382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memo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Copy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Cut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Paste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78940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371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9353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4347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615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44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5441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New 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60399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3630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Delete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359080"/>
                  </a:ext>
                </a:extLst>
              </a:tr>
            </a:tbl>
          </a:graphicData>
        </a:graphic>
      </p:graphicFrame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957883" y="1344268"/>
            <a:ext cx="12856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3630278" y="1293254"/>
            <a:ext cx="257665" cy="206334"/>
            <a:chOff x="3630279" y="1293254"/>
            <a:chExt cx="398146" cy="206334"/>
          </a:xfrm>
        </p:grpSpPr>
        <p:sp>
          <p:nvSpPr>
            <p:cNvPr id="151" name="직사각형 150"/>
            <p:cNvSpPr/>
            <p:nvPr/>
          </p:nvSpPr>
          <p:spPr>
            <a:xfrm>
              <a:off x="3630279" y="1293254"/>
              <a:ext cx="398146" cy="2063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38355" y="1321287"/>
              <a:ext cx="26540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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타원 152"/>
          <p:cNvSpPr/>
          <p:nvPr/>
        </p:nvSpPr>
        <p:spPr>
          <a:xfrm>
            <a:off x="3816757" y="119023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4673131" y="1838703"/>
            <a:ext cx="544459" cy="740151"/>
            <a:chOff x="5556249" y="1838703"/>
            <a:chExt cx="544459" cy="740151"/>
          </a:xfrm>
        </p:grpSpPr>
        <p:sp>
          <p:nvSpPr>
            <p:cNvPr id="158" name="직사각형 157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이등변 삼각형 16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직사각형 160"/>
            <p:cNvSpPr/>
            <p:nvPr/>
          </p:nvSpPr>
          <p:spPr>
            <a:xfrm>
              <a:off x="5556249" y="1962983"/>
              <a:ext cx="544459" cy="6158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642744" y="1982761"/>
              <a:ext cx="44915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Favorite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3856609" y="1498690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우측 리스트는 컨셉만 참고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정렬 및 검색 등은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기본기능 삽입 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2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3877104" y="2068276"/>
            <a:ext cx="3068919" cy="1438075"/>
            <a:chOff x="3877104" y="2068276"/>
            <a:chExt cx="3068919" cy="1438075"/>
          </a:xfrm>
        </p:grpSpPr>
        <p:sp>
          <p:nvSpPr>
            <p:cNvPr id="98" name="직사각형 97"/>
            <p:cNvSpPr/>
            <p:nvPr/>
          </p:nvSpPr>
          <p:spPr>
            <a:xfrm>
              <a:off x="4682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48092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275061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78990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682104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480920" y="28353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77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22996"/>
              </p:ext>
            </p:extLst>
          </p:nvPr>
        </p:nvGraphicFramePr>
        <p:xfrm>
          <a:off x="4150705" y="4669207"/>
          <a:ext cx="3073401" cy="111147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62043211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795444386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804147187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13782869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Lisit</a:t>
                      </a:r>
                      <a:r>
                        <a:rPr lang="en-US" sz="700" u="none" strike="noStrike" dirty="0">
                          <a:effectLst/>
                        </a:rPr>
                        <a:t>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90003"/>
                  </a:ext>
                </a:extLst>
              </a:tr>
              <a:tr h="12087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template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Save </a:t>
                      </a:r>
                      <a:r>
                        <a:rPr lang="en-US" sz="700" u="none" strike="noStrike" dirty="0">
                          <a:effectLst/>
                        </a:rPr>
                        <a:t>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3531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9221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38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4872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</a:rPr>
                        <a:t>Save </a:t>
                      </a:r>
                      <a:r>
                        <a:rPr lang="en-US" sz="700" u="none" strike="noStrike" dirty="0">
                          <a:effectLst/>
                        </a:rPr>
                        <a:t>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26847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327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466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32678"/>
                  </a:ext>
                </a:extLst>
              </a:tr>
            </a:tbl>
          </a:graphicData>
        </a:graphic>
      </p:graphicFrame>
      <p:sp>
        <p:nvSpPr>
          <p:cNvPr id="155" name="직사각형 154"/>
          <p:cNvSpPr/>
          <p:nvPr/>
        </p:nvSpPr>
        <p:spPr>
          <a:xfrm>
            <a:off x="5496473" y="1838703"/>
            <a:ext cx="396328" cy="1196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2185001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2185001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IMPORT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TEMPLATE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(Favorite)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template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Favorite</a:t>
            </a:r>
            <a:r>
              <a:rPr kumimoji="1" lang="en-US" altLang="ko-KR" sz="700" b="1" dirty="0">
                <a:solidFill>
                  <a:srgbClr val="C00000"/>
                </a:solidFill>
                <a:latin typeface="+mn-ea"/>
              </a:rPr>
              <a:t> (</a:t>
            </a:r>
            <a:r>
              <a:rPr kumimoji="1" lang="ko-KR" altLang="en-US" sz="700" b="1" dirty="0">
                <a:solidFill>
                  <a:srgbClr val="C00000"/>
                </a:solidFill>
                <a:latin typeface="+mn-ea"/>
              </a:rPr>
              <a:t>디폴트</a:t>
            </a:r>
            <a:r>
              <a:rPr kumimoji="1" lang="en-US" altLang="ko-KR" sz="700" b="1" dirty="0">
                <a:solidFill>
                  <a:srgbClr val="C00000"/>
                </a:solidFill>
                <a:latin typeface="+mn-ea"/>
              </a:rPr>
              <a:t>)</a:t>
            </a:r>
            <a:r>
              <a:rPr kumimoji="1" lang="en-US" altLang="ko-KR" sz="7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템플릿만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템플릿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뿌려준다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Paper type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 용지타입별로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소속된 그룹 순으로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Save to printer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프린터의 대표 템플릿으로 지정한다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 프린터의 코너 버튼을 누르면 해당 템플릿이 출력된다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.)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3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b="1" dirty="0" smtClean="0"/>
              <a:t>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Group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endParaRPr lang="en-US" altLang="ko-KR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598121"/>
            <a:chOff x="5556249" y="1838703"/>
            <a:chExt cx="544459" cy="598121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4"/>
              <a:ext cx="544459" cy="4738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3914586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3914586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5529782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5529782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6325568" y="2094695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726288" y="2873852"/>
            <a:ext cx="666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5C5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우측 리스트는 컨셉만 참고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정렬 및 검색 등은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기본기능 삽입 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4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39777"/>
              </p:ext>
            </p:extLst>
          </p:nvPr>
        </p:nvGraphicFramePr>
        <p:xfrm>
          <a:off x="4150705" y="4669207"/>
          <a:ext cx="3073401" cy="111147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62043211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795444386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804147187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13782869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Lisit</a:t>
                      </a:r>
                      <a:r>
                        <a:rPr lang="en-US" sz="700" u="none" strike="noStrike" dirty="0">
                          <a:effectLst/>
                        </a:rPr>
                        <a:t>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90003"/>
                  </a:ext>
                </a:extLst>
              </a:tr>
              <a:tr h="12087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template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Save 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531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9221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38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4872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Save 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26847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Paper 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327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Favorite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466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32678"/>
                  </a:ext>
                </a:extLst>
              </a:tr>
            </a:tbl>
          </a:graphicData>
        </a:graphic>
      </p:graphicFrame>
      <p:grpSp>
        <p:nvGrpSpPr>
          <p:cNvPr id="107" name="그룹 106"/>
          <p:cNvGrpSpPr/>
          <p:nvPr/>
        </p:nvGrpSpPr>
        <p:grpSpPr>
          <a:xfrm>
            <a:off x="3878990" y="2068276"/>
            <a:ext cx="3068793" cy="1672743"/>
            <a:chOff x="3878990" y="2068276"/>
            <a:chExt cx="3068793" cy="1672743"/>
          </a:xfrm>
        </p:grpSpPr>
        <p:sp>
          <p:nvSpPr>
            <p:cNvPr id="110" name="직사각형 109"/>
            <p:cNvSpPr/>
            <p:nvPr/>
          </p:nvSpPr>
          <p:spPr>
            <a:xfrm>
              <a:off x="387899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8990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My template</a:t>
              </a:r>
              <a:endPara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82104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80920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275061" y="2068276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78990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682104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80920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275061" y="2956189"/>
              <a:ext cx="670962" cy="670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82104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85218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76821" y="275386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78990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82104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485218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76821" y="3648686"/>
              <a:ext cx="67096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Folder Name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2185001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2185001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Import 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IMPORT TEMPLATE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(Group)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 template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template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b="1" dirty="0" smtClean="0">
                <a:latin typeface="+mn-ea"/>
              </a:rPr>
              <a:t>Favorite</a:t>
            </a:r>
            <a:r>
              <a:rPr kumimoji="1" lang="en-US" altLang="ko-KR" sz="7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템플릿만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템플릿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템플릿의 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Group(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폴더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의 경우 삭제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kumimoji="1" lang="ko-KR" altLang="en-US" sz="700" dirty="0" smtClean="0">
                <a:solidFill>
                  <a:srgbClr val="C00000"/>
                </a:solidFill>
                <a:latin typeface="+mn-ea"/>
              </a:rPr>
              <a:t>이동 등의 기능을 제공하지 않음</a:t>
            </a:r>
            <a:r>
              <a:rPr kumimoji="1" lang="en-US" altLang="ko-KR" sz="700" dirty="0" smtClean="0">
                <a:solidFill>
                  <a:srgbClr val="C00000"/>
                </a:solidFill>
                <a:latin typeface="+mn-ea"/>
              </a:rPr>
              <a:t>.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4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altLang="ko-KR" sz="600" b="1" dirty="0" smtClean="0"/>
              <a:t>Group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우측 리스트는 컨셉만 참고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정렬 및 검색 등은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기본기능 삽입 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3877104" y="2068276"/>
            <a:ext cx="3068919" cy="2042715"/>
            <a:chOff x="3877104" y="2068276"/>
            <a:chExt cx="3068919" cy="2042715"/>
          </a:xfrm>
        </p:grpSpPr>
        <p:grpSp>
          <p:nvGrpSpPr>
            <p:cNvPr id="90" name="그룹 89"/>
            <p:cNvGrpSpPr/>
            <p:nvPr/>
          </p:nvGrpSpPr>
          <p:grpSpPr>
            <a:xfrm>
              <a:off x="3877104" y="2068276"/>
              <a:ext cx="3068919" cy="2042715"/>
              <a:chOff x="3877104" y="2068276"/>
              <a:chExt cx="3068919" cy="2042715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4682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5480920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275061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387899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4682104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480920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6275061" y="2835389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87899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682104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5480920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6275061" y="3607981"/>
                <a:ext cx="670962" cy="503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3877104" y="2068276"/>
                <a:ext cx="670962" cy="670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타원 90"/>
            <p:cNvSpPr/>
            <p:nvPr/>
          </p:nvSpPr>
          <p:spPr>
            <a:xfrm>
              <a:off x="3914586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3914586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3914586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5529782" y="2094695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5529782" y="2873852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5529782" y="3648796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325568" y="2094695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32556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32556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4726288" y="2873852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26288" y="3648796"/>
              <a:ext cx="66675" cy="6667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5C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496473" y="1838703"/>
            <a:ext cx="396328" cy="1196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13620"/>
              </p:ext>
            </p:extLst>
          </p:nvPr>
        </p:nvGraphicFramePr>
        <p:xfrm>
          <a:off x="4150705" y="4669207"/>
          <a:ext cx="3073401" cy="111147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62043211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795444386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804147187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137828690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Main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Lisit</a:t>
                      </a:r>
                      <a:r>
                        <a:rPr lang="en-US" sz="700" u="none" strike="noStrike" dirty="0">
                          <a:effectLst/>
                        </a:rPr>
                        <a:t>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Align mode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Function menu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90003"/>
                  </a:ext>
                </a:extLst>
              </a:tr>
              <a:tr h="12087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Open template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Save 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531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92212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380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Group(Folder)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48723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Latest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Save to printer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68474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Paper 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3278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Favorite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4669"/>
                  </a:ext>
                </a:extLst>
              </a:tr>
              <a:tr h="12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Group(Folder)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32678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262189" y="1290001"/>
            <a:ext cx="1363327" cy="2820990"/>
            <a:chOff x="2262189" y="1290001"/>
            <a:chExt cx="1363327" cy="2727250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1"/>
              <a:ext cx="1363327" cy="2727250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2185001"/>
              <a:ext cx="45719" cy="247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2185001"/>
              <a:ext cx="1311263" cy="247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29927"/>
              <a:ext cx="168788" cy="16878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484690"/>
              <a:ext cx="202702" cy="20270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75001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52881"/>
              <a:ext cx="77821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3602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3305277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784037"/>
              <a:ext cx="179152" cy="1791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18062"/>
              <a:ext cx="546968" cy="100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52725"/>
              <a:ext cx="149472" cy="14947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848" y="1394297"/>
              <a:ext cx="235304" cy="2330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548" y="1429293"/>
              <a:ext cx="689071" cy="8500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3454999"/>
              <a:ext cx="124659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3790272"/>
              <a:ext cx="1173906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3435947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3714409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7080616" y="1998463"/>
            <a:ext cx="136961" cy="2112529"/>
            <a:chOff x="7080616" y="1903213"/>
            <a:chExt cx="136961" cy="2112529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1975002"/>
              <a:ext cx="136961" cy="2040740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0321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032347"/>
              <a:ext cx="136961" cy="71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388660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IMPORT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TEMPLATE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(All)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1"/>
            <a:ext cx="3590951" cy="2820990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9826" y="1838703"/>
            <a:ext cx="927100" cy="119625"/>
            <a:chOff x="5734050" y="760880"/>
            <a:chExt cx="1968500" cy="254000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/>
          </p:nvGraphicFramePr>
          <p:xfrm>
            <a:off x="7397750" y="760880"/>
            <a:ext cx="304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99" name="Image" r:id="rId10" imgW="304560" imgH="253800" progId="Photoshop.Image.13">
                    <p:embed/>
                  </p:oleObj>
                </mc:Choice>
                <mc:Fallback>
                  <p:oleObj name="Image" r:id="rId10" imgW="304560" imgH="253800" progId="Photoshop.Image.13">
                    <p:embed/>
                    <p:pic>
                      <p:nvPicPr>
                        <p:cNvPr id="6" name="개체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7750" y="760880"/>
                          <a:ext cx="304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직사각형 107"/>
            <p:cNvSpPr/>
            <p:nvPr/>
          </p:nvSpPr>
          <p:spPr>
            <a:xfrm>
              <a:off x="5734050" y="760880"/>
              <a:ext cx="1968500" cy="254000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85341" y="184821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Favorite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Group | </a:t>
            </a:r>
            <a:r>
              <a:rPr lang="en-US" altLang="ko-KR" sz="600" b="1" dirty="0"/>
              <a:t>All</a:t>
            </a:r>
            <a:endParaRPr lang="en-US" altLang="ko-KR" sz="600" b="1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4673131" y="1838703"/>
            <a:ext cx="544459" cy="722489"/>
            <a:chOff x="5556249" y="1838703"/>
            <a:chExt cx="544459" cy="722489"/>
          </a:xfrm>
        </p:grpSpPr>
        <p:sp>
          <p:nvSpPr>
            <p:cNvPr id="119" name="직사각형 118"/>
            <p:cNvSpPr/>
            <p:nvPr/>
          </p:nvSpPr>
          <p:spPr>
            <a:xfrm>
              <a:off x="5556249" y="1838703"/>
              <a:ext cx="544459" cy="119625"/>
            </a:xfrm>
            <a:prstGeom prst="rect">
              <a:avLst/>
            </a:prstGeom>
            <a:noFill/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42744" y="1848219"/>
              <a:ext cx="26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00" dirty="0" smtClean="0"/>
                <a:t>Latest</a:t>
              </a:r>
              <a:endPara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5991443" y="1850600"/>
              <a:ext cx="100455" cy="94714"/>
              <a:chOff x="7080616" y="3886607"/>
              <a:chExt cx="136961" cy="129134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5556249" y="1962984"/>
              <a:ext cx="544459" cy="598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65059" y="1982936"/>
              <a:ext cx="526840" cy="125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42744" y="1982761"/>
              <a:ext cx="44915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dirty="0" smtClean="0"/>
                <a:t>Latest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Paper type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Favorite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Group</a:t>
              </a:r>
            </a:p>
          </p:txBody>
        </p:sp>
      </p:grpSp>
      <p:sp>
        <p:nvSpPr>
          <p:cNvPr id="172" name="타원 171"/>
          <p:cNvSpPr/>
          <p:nvPr/>
        </p:nvSpPr>
        <p:spPr>
          <a:xfrm>
            <a:off x="3708721" y="176406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12862" y="173082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5599121" y="17235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4166607" y="4502975"/>
            <a:ext cx="163519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Memo list Tab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389365" y="455791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077243" y="4564985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024557" y="4565399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106" name="꺾인 연결선 105"/>
          <p:cNvCxnSpPr>
            <a:endCxn id="101" idx="1"/>
          </p:cNvCxnSpPr>
          <p:nvPr/>
        </p:nvCxnSpPr>
        <p:spPr>
          <a:xfrm rot="16200000" flipH="1">
            <a:off x="2252195" y="3444505"/>
            <a:ext cx="3436906" cy="3745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template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 진입 시 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b="1" dirty="0" smtClean="0">
                <a:latin typeface="+mn-ea"/>
              </a:rPr>
              <a:t>Favorite</a:t>
            </a:r>
            <a:r>
              <a:rPr kumimoji="1" lang="en-US" altLang="ko-KR" sz="700" b="1" dirty="0"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템플릿만 뿌려준다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없을 경우 </a:t>
            </a:r>
            <a:r>
              <a:rPr kumimoji="1" lang="en-US" altLang="ko-KR" sz="700" dirty="0">
                <a:solidFill>
                  <a:srgbClr val="C00000"/>
                </a:solidFill>
                <a:latin typeface="+mn-ea"/>
              </a:rPr>
              <a:t>alert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메모별로 그룹핑 된 폴더를 보여준다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All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템플릿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뿌려준다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리스트의 정렬 방식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Latest(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디폴트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저장된 순으로 배열한다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Paper type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 용지타입별로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Favorite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Favorite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체크된 메모 순으로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Group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소속된 그룹 순으로 배열된다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 icons (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마우스 메뉴의 동일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Save to printer :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프린터의 대표 템플릿으로 지정한다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 프린터의 코너 버튼을 누르면 해당 템플릿이 출력된다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.) 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우측 리스트는 컨셉만 참고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정렬 및 검색 등은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기본기능 삽입 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080616" y="1998463"/>
            <a:ext cx="136961" cy="4498128"/>
            <a:chOff x="7080616" y="1998463"/>
            <a:chExt cx="136961" cy="4498128"/>
          </a:xfrm>
        </p:grpSpPr>
        <p:sp>
          <p:nvSpPr>
            <p:cNvPr id="57" name="직사각형 56"/>
            <p:cNvSpPr/>
            <p:nvPr/>
          </p:nvSpPr>
          <p:spPr>
            <a:xfrm>
              <a:off x="7080616" y="2070251"/>
              <a:ext cx="136961" cy="4426339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080616" y="1998463"/>
              <a:ext cx="136961" cy="129134"/>
              <a:chOff x="7080616" y="1973063"/>
              <a:chExt cx="136961" cy="12913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080616" y="1973063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>
                <a:off x="7108881" y="1999960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7080616" y="2127597"/>
              <a:ext cx="136961" cy="18729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7080616" y="6367457"/>
              <a:ext cx="136961" cy="129134"/>
              <a:chOff x="7080616" y="3886607"/>
              <a:chExt cx="136961" cy="1291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080616" y="3886607"/>
                <a:ext cx="136961" cy="129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10800000">
                <a:off x="7108881" y="3923029"/>
                <a:ext cx="80429" cy="6933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0" name="직사각형 109"/>
          <p:cNvSpPr/>
          <p:nvPr/>
        </p:nvSpPr>
        <p:spPr>
          <a:xfrm>
            <a:off x="3878646" y="2675496"/>
            <a:ext cx="3173703" cy="525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62189" y="1290000"/>
            <a:ext cx="1363327" cy="5206589"/>
            <a:chOff x="2262189" y="1290000"/>
            <a:chExt cx="1363327" cy="5206589"/>
          </a:xfrm>
        </p:grpSpPr>
        <p:sp>
          <p:nvSpPr>
            <p:cNvPr id="32" name="직사각형 31"/>
            <p:cNvSpPr/>
            <p:nvPr/>
          </p:nvSpPr>
          <p:spPr>
            <a:xfrm>
              <a:off x="2262189" y="1290000"/>
              <a:ext cx="1363327" cy="5206589"/>
            </a:xfrm>
            <a:prstGeom prst="rect">
              <a:avLst/>
            </a:prstGeom>
            <a:solidFill>
              <a:srgbClr val="5C5A58"/>
            </a:solidFill>
            <a:ln w="3175">
              <a:solidFill>
                <a:srgbClr val="40404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64236" y="2500196"/>
              <a:ext cx="45719" cy="255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09955" y="2500196"/>
              <a:ext cx="1311263" cy="2559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89" y="2262234"/>
              <a:ext cx="168788" cy="17459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452" y="2525753"/>
              <a:ext cx="202702" cy="20966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591401" y="1998546"/>
              <a:ext cx="546968" cy="103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b="1" dirty="0" smtClean="0">
                  <a:solidFill>
                    <a:schemeClr val="bg1"/>
                  </a:solidFill>
                </a:rPr>
                <a:t>Open memo</a:t>
              </a:r>
              <a:endParaRPr lang="ko-KR" altLang="en-US" sz="6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1401" y="2285977"/>
              <a:ext cx="778218" cy="103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>
                  <a:solidFill>
                    <a:schemeClr val="bg1"/>
                  </a:solidFill>
                </a:rPr>
                <a:t>Import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template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1401" y="2578855"/>
              <a:ext cx="546968" cy="103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Options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8919" y="5786203"/>
              <a:ext cx="546968" cy="103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Download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97" y="2835389"/>
              <a:ext cx="179152" cy="18531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600926" y="2870584"/>
              <a:ext cx="546968" cy="103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650" dirty="0" smtClean="0">
                  <a:solidFill>
                    <a:schemeClr val="bg1"/>
                  </a:solidFill>
                </a:rPr>
                <a:t>Help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05" y="1975504"/>
              <a:ext cx="149472" cy="15461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7848" y="1397882"/>
              <a:ext cx="235304" cy="241074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80548" y="1434081"/>
              <a:ext cx="689071" cy="8792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378918" y="5941071"/>
              <a:ext cx="1246597" cy="2387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nemonic Driver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en-US" altLang="ko-KR" sz="5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App v.0.0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(Now Upgrade)</a:t>
              </a:r>
            </a:p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Memo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</a:rPr>
                <a:t>Template v.0.0 </a:t>
              </a:r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(Latest)</a:t>
              </a:r>
              <a:endParaRPr lang="en-US" altLang="ko-KR" sz="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8919" y="6287868"/>
              <a:ext cx="1173906" cy="7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>
                      <a:lumMod val="85000"/>
                    </a:schemeClr>
                  </a:solidFill>
                </a:rPr>
                <a:t>Mangoslab   </a:t>
              </a:r>
              <a:r>
                <a:rPr lang="en-US" altLang="ko-KR" sz="500" u="sng" dirty="0" smtClean="0">
                  <a:solidFill>
                    <a:srgbClr val="FFC000"/>
                  </a:solidFill>
                </a:rPr>
                <a:t>www.mangoslab.com</a:t>
              </a:r>
              <a:endParaRPr lang="ko-KR" altLang="en-US" sz="500" u="sng" dirty="0">
                <a:solidFill>
                  <a:srgbClr val="FFC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378322" y="5921365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378322" y="6209398"/>
              <a:ext cx="1103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0" y="809626"/>
            <a:ext cx="1504951" cy="407597"/>
          </a:xfrm>
          <a:prstGeom prst="rect">
            <a:avLst/>
          </a:prstGeom>
          <a:solidFill>
            <a:srgbClr val="F0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285750" y="870914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pitchFamily="34" charset="0"/>
                <a:ea typeface="굴림" pitchFamily="50" charset="-127"/>
              </a:rPr>
              <a:t>3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-10580" y="6090517"/>
            <a:ext cx="15176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>
                <a:solidFill>
                  <a:srgbClr val="C00000"/>
                </a:solidFill>
                <a:latin typeface="Calibri" pitchFamily="34" charset="0"/>
                <a:ea typeface="맑은 고딕" pitchFamily="50" charset="-127"/>
                <a:cs typeface="Arial" charset="0"/>
              </a:rPr>
              <a:t>MANGOSLAB CONFIDENTIAL </a:t>
            </a:r>
            <a:endParaRPr kumimoji="0" lang="en-US" altLang="ko-KR" sz="600" b="0" dirty="0" smtClean="0">
              <a:solidFill>
                <a:srgbClr val="C00000"/>
              </a:solidFill>
              <a:latin typeface="Calibri" pitchFamily="34" charset="0"/>
              <a:ea typeface="맑은 고딕" pitchFamily="50" charset="-127"/>
              <a:cs typeface="Arial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© </a:t>
            </a:r>
            <a:r>
              <a:rPr kumimoji="0" lang="en-US" altLang="ko-KR" sz="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2016 MANGOSLAB CO.LTD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6402123"/>
            <a:ext cx="768350" cy="94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89" y="368396"/>
            <a:ext cx="841828" cy="10384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0580" y="1290001"/>
            <a:ext cx="15263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yriad Web" pitchFamily="34" charset="0"/>
                <a:ea typeface="굴림" pitchFamily="50" charset="-127"/>
              </a:rPr>
              <a:t>Service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Web" pitchFamily="34" charset="0"/>
                <a:ea typeface="굴림" pitchFamily="50" charset="-127"/>
              </a:rPr>
              <a:t>Scenario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yriad Web" pitchFamily="34" charset="0"/>
              <a:ea typeface="굴림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820" y="538790"/>
            <a:ext cx="1109131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Windows Application </a:t>
            </a:r>
            <a:endParaRPr kumimoji="1" lang="en-US" altLang="ko-KR" sz="700" dirty="0">
              <a:solidFill>
                <a:schemeClr val="bg1">
                  <a:lumMod val="65000"/>
                </a:schemeClr>
              </a:solidFill>
              <a:latin typeface="Helvetica-Light" panose="020B0400000000000000" pitchFamily="34" charset="0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r" defTabSz="914400" rtl="0" eaLnBrk="1" fontAlgn="base" latinLnBrk="1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bg1">
                    <a:lumMod val="65000"/>
                  </a:schemeClr>
                </a:solidFill>
                <a:latin typeface="Helvetica-Light" panose="020B0400000000000000" pitchFamily="34" charset="0"/>
                <a:ea typeface="맑은 고딕" pitchFamily="50" charset="-127"/>
                <a:cs typeface="Times New Roman" pitchFamily="18" charset="0"/>
              </a:rPr>
              <a:t>UI Flipbook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53661" y="937383"/>
            <a:ext cx="5895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POP-UP WINDOW :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OPTIONS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62189" y="937383"/>
            <a:ext cx="188375" cy="188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latin typeface="Myriad Web" pitchFamily="34" charset="0"/>
              </a:rPr>
              <a:t>1</a:t>
            </a:r>
            <a:endParaRPr lang="ko-KR" altLang="en-US" sz="1000" b="1" dirty="0">
              <a:latin typeface="Myriad Web" pitchFamily="34" charset="0"/>
            </a:endParaRPr>
          </a:p>
        </p:txBody>
      </p:sp>
      <p:graphicFrame>
        <p:nvGraphicFramePr>
          <p:cNvPr id="15" name="Group 155"/>
          <p:cNvGraphicFramePr>
            <a:graphicFrameLocks noGrp="1"/>
          </p:cNvGraphicFramePr>
          <p:nvPr/>
        </p:nvGraphicFramePr>
        <p:xfrm>
          <a:off x="8392702" y="1290000"/>
          <a:ext cx="3221447" cy="224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93"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SCREEN ID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413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P-000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79772" y="1543978"/>
            <a:ext cx="1113359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dirty="0" smtClean="0">
                <a:solidFill>
                  <a:schemeClr val="bg1">
                    <a:lumMod val="85000"/>
                  </a:schemeClr>
                </a:solidFill>
              </a:rPr>
              <a:t>Abc defg hi jklmn</a:t>
            </a:r>
            <a:endParaRPr lang="ko-KR" altLang="en-US" sz="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373927" y="1644294"/>
            <a:ext cx="16351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● Screen Description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013262" y="1358354"/>
            <a:ext cx="68310" cy="69267"/>
            <a:chOff x="10519362" y="3882500"/>
            <a:chExt cx="483082" cy="489849"/>
          </a:xfrm>
          <a:effectLst/>
        </p:grpSpPr>
        <p:cxnSp>
          <p:nvCxnSpPr>
            <p:cNvPr id="51" name="직선 연결선 50"/>
            <p:cNvCxnSpPr/>
            <p:nvPr/>
          </p:nvCxnSpPr>
          <p:spPr>
            <a:xfrm>
              <a:off x="10526304" y="3882500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10519362" y="3896209"/>
              <a:ext cx="476140" cy="476140"/>
            </a:xfrm>
            <a:prstGeom prst="line">
              <a:avLst/>
            </a:prstGeom>
            <a:ln w="6350">
              <a:solidFill>
                <a:srgbClr val="5C5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3626626" y="1290000"/>
            <a:ext cx="3590951" cy="5206591"/>
          </a:xfrm>
          <a:prstGeom prst="rect">
            <a:avLst/>
          </a:prstGeom>
          <a:noFill/>
          <a:ln w="3175">
            <a:solidFill>
              <a:srgbClr val="8C8C8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87943" y="1611887"/>
            <a:ext cx="12856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Options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3727273" y="2236674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1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8448674" y="1888857"/>
            <a:ext cx="316547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Bluetooth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en-US" altLang="ko-KR" sz="700" dirty="0" smtClean="0">
                <a:latin typeface="+mn-ea"/>
              </a:rPr>
              <a:t>USB</a:t>
            </a:r>
            <a:r>
              <a:rPr kumimoji="1" lang="ko-KR" altLang="en-US" sz="700" dirty="0" smtClean="0">
                <a:latin typeface="+mn-ea"/>
              </a:rPr>
              <a:t>와 블루투스</a:t>
            </a:r>
            <a:r>
              <a:rPr kumimoji="1" lang="en-US" altLang="ko-KR" sz="700" dirty="0" smtClean="0">
                <a:latin typeface="+mn-ea"/>
              </a:rPr>
              <a:t>(</a:t>
            </a:r>
            <a:r>
              <a:rPr kumimoji="1" lang="ko-KR" altLang="en-US" sz="700" dirty="0" smtClean="0">
                <a:latin typeface="+mn-ea"/>
              </a:rPr>
              <a:t>노트북의 경우</a:t>
            </a:r>
            <a:r>
              <a:rPr kumimoji="1" lang="en-US" altLang="ko-KR" sz="700" dirty="0" smtClean="0">
                <a:latin typeface="+mn-ea"/>
              </a:rPr>
              <a:t>)</a:t>
            </a:r>
            <a:r>
              <a:rPr kumimoji="1" lang="ko-KR" altLang="en-US" sz="700" dirty="0" smtClean="0">
                <a:latin typeface="+mn-ea"/>
              </a:rPr>
              <a:t>로 연결되는 네모닉 프린터를 설정한다</a:t>
            </a:r>
            <a:r>
              <a:rPr kumimoji="1" lang="en-US" altLang="ko-KR" sz="700" dirty="0" smtClean="0">
                <a:latin typeface="+mn-ea"/>
              </a:rPr>
              <a:t>.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Printer </a:t>
            </a: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</a:t>
            </a:r>
            <a: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프린터 지정으로 향후 메모장으로 출력할 프린터를 지정한다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검색된 프린터의 용지색상별로 표현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검색된 프린터의 연결 방식 표현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(USB or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Bluetooth)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프린터 드라이버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드라이버의 버전정보 및 최신버전 설치를 설정한다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네모닉 메모장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메모장 프로그램의 버전 및 업그레이드 설정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템플릿의 업데이트 설정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튜토리얼 보기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</a:t>
            </a:r>
            <a:r>
              <a:rPr kumimoji="1"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웹브라우저로 홈페이지 해당정보접속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개인정보 취급방침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웹브라우저로 홈페이지 해당정보접속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이용약관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웹브라우저로 홈페이지 해당정보접속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오픈소스 라이선스 </a:t>
            </a:r>
            <a:r>
              <a:rPr kumimoji="1"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웹브라우저로 홈페이지 해당정보접속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kumimoji="1"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885341" y="2422626"/>
            <a:ext cx="277084" cy="131086"/>
            <a:chOff x="3885341" y="2186927"/>
            <a:chExt cx="318359" cy="15061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885341" y="2186927"/>
              <a:ext cx="318359" cy="15061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4616" y="2209959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85340" y="2285977"/>
            <a:ext cx="312792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블루투스 네모닉 프린터를 인식 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84370" y="2685766"/>
            <a:ext cx="278055" cy="278055"/>
            <a:chOff x="3884370" y="2193911"/>
            <a:chExt cx="278055" cy="278055"/>
          </a:xfrm>
        </p:grpSpPr>
        <p:sp>
          <p:nvSpPr>
            <p:cNvPr id="8" name="직사각형 7"/>
            <p:cNvSpPr/>
            <p:nvPr/>
          </p:nvSpPr>
          <p:spPr>
            <a:xfrm>
              <a:off x="3884370" y="2193911"/>
              <a:ext cx="278055" cy="2780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40000" contrast="-40000"/>
            </a:blip>
            <a:stretch>
              <a:fillRect/>
            </a:stretch>
          </p:blipFill>
          <p:spPr>
            <a:xfrm>
              <a:off x="3957319" y="2239845"/>
              <a:ext cx="138431" cy="179960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100" name="TextBox 99"/>
          <p:cNvSpPr txBox="1"/>
          <p:nvPr/>
        </p:nvSpPr>
        <p:spPr>
          <a:xfrm>
            <a:off x="4232567" y="2775513"/>
            <a:ext cx="747142" cy="95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A00000000000000 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884370" y="3229739"/>
            <a:ext cx="278055" cy="278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884370" y="3526124"/>
            <a:ext cx="278055" cy="278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15" y="2670030"/>
            <a:ext cx="261820" cy="261820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7728" y="3273074"/>
            <a:ext cx="138022" cy="179428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7728" y="3575437"/>
            <a:ext cx="138022" cy="17942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4232567" y="2445762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켬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85341" y="2057996"/>
            <a:ext cx="2638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네모닉 프린터 설정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53440" y="3020699"/>
            <a:ext cx="863332" cy="127314"/>
          </a:xfrm>
          <a:prstGeom prst="rect">
            <a:avLst/>
          </a:prstGeom>
          <a:solidFill>
            <a:srgbClr val="5C5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기본 프린터 지정</a:t>
            </a:r>
            <a:endParaRPr lang="ko-KR" altLang="en-US" sz="500" dirty="0"/>
          </a:p>
        </p:txBody>
      </p:sp>
      <p:sp>
        <p:nvSpPr>
          <p:cNvPr id="112" name="직사각형 111"/>
          <p:cNvSpPr/>
          <p:nvPr/>
        </p:nvSpPr>
        <p:spPr>
          <a:xfrm>
            <a:off x="6334125" y="3020699"/>
            <a:ext cx="625550" cy="127314"/>
          </a:xfrm>
          <a:prstGeom prst="rect">
            <a:avLst/>
          </a:prstGeom>
          <a:solidFill>
            <a:srgbClr val="5C5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PIN Code </a:t>
            </a:r>
            <a:r>
              <a:rPr lang="ko-KR" altLang="en-US" sz="500" dirty="0" smtClean="0"/>
              <a:t>변경</a:t>
            </a:r>
            <a:endParaRPr lang="ko-KR" altLang="en-US" sz="5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32567" y="3332418"/>
            <a:ext cx="747142" cy="95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A00000000000000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232567" y="3617059"/>
            <a:ext cx="747142" cy="95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A00000000000000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12533" y="2775513"/>
            <a:ext cx="747142" cy="95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USB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연결됨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212533" y="3332418"/>
            <a:ext cx="747142" cy="95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블루투스 연결됨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212533" y="3612903"/>
            <a:ext cx="747142" cy="95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블루투스 연결됨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85340" y="4304126"/>
            <a:ext cx="14296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현재버전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v.0.00 (2017.05.26)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78646" y="4074670"/>
            <a:ext cx="30107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네모닉 프린터 드라이버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638800" y="4302651"/>
            <a:ext cx="677972" cy="127314"/>
          </a:xfrm>
          <a:prstGeom prst="rect">
            <a:avLst/>
          </a:prstGeom>
          <a:solidFill>
            <a:srgbClr val="5C5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최신버전 설치</a:t>
            </a:r>
            <a:endParaRPr lang="ko-KR" altLang="en-US" sz="500" dirty="0"/>
          </a:p>
        </p:txBody>
      </p:sp>
      <p:sp>
        <p:nvSpPr>
          <p:cNvPr id="126" name="직사각형 125"/>
          <p:cNvSpPr/>
          <p:nvPr/>
        </p:nvSpPr>
        <p:spPr>
          <a:xfrm>
            <a:off x="6334125" y="4302651"/>
            <a:ext cx="625550" cy="127314"/>
          </a:xfrm>
          <a:prstGeom prst="rect">
            <a:avLst/>
          </a:prstGeom>
          <a:solidFill>
            <a:srgbClr val="5C5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버전정보 보기</a:t>
            </a:r>
            <a:endParaRPr lang="ko-KR" altLang="en-US" sz="5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885341" y="4849779"/>
            <a:ext cx="150581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버전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v.0.00 (2017.05.26)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885340" y="4621798"/>
            <a:ext cx="30107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네모닉 메모장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638800" y="4848304"/>
            <a:ext cx="677972" cy="127314"/>
          </a:xfrm>
          <a:prstGeom prst="rect">
            <a:avLst/>
          </a:prstGeom>
          <a:solidFill>
            <a:srgbClr val="5C5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최신버전 설치</a:t>
            </a:r>
            <a:endParaRPr lang="ko-KR" altLang="en-US" sz="500" dirty="0"/>
          </a:p>
        </p:txBody>
      </p:sp>
      <p:sp>
        <p:nvSpPr>
          <p:cNvPr id="130" name="직사각형 129"/>
          <p:cNvSpPr/>
          <p:nvPr/>
        </p:nvSpPr>
        <p:spPr>
          <a:xfrm>
            <a:off x="6334125" y="4848304"/>
            <a:ext cx="625550" cy="127314"/>
          </a:xfrm>
          <a:prstGeom prst="rect">
            <a:avLst/>
          </a:prstGeom>
          <a:solidFill>
            <a:srgbClr val="5C5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세부정보 보기</a:t>
            </a:r>
            <a:endParaRPr lang="ko-KR" altLang="en-US" sz="5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885341" y="5043013"/>
            <a:ext cx="150581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템플릿 버전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v.0.00 (2017.05.26)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5638800" y="5041538"/>
            <a:ext cx="677972" cy="127314"/>
          </a:xfrm>
          <a:prstGeom prst="rect">
            <a:avLst/>
          </a:prstGeom>
          <a:solidFill>
            <a:srgbClr val="5C5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최신버전 설치</a:t>
            </a:r>
            <a:endParaRPr lang="ko-KR" altLang="en-US" sz="500" dirty="0"/>
          </a:p>
        </p:txBody>
      </p:sp>
      <p:sp>
        <p:nvSpPr>
          <p:cNvPr id="137" name="직사각형 136"/>
          <p:cNvSpPr/>
          <p:nvPr/>
        </p:nvSpPr>
        <p:spPr>
          <a:xfrm>
            <a:off x="6334125" y="5041538"/>
            <a:ext cx="625550" cy="127314"/>
          </a:xfrm>
          <a:prstGeom prst="rect">
            <a:avLst/>
          </a:prstGeom>
          <a:solidFill>
            <a:srgbClr val="5C5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세부정보 보기</a:t>
            </a:r>
            <a:endParaRPr lang="ko-KR" altLang="en-US" sz="5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885341" y="5428938"/>
            <a:ext cx="1753460" cy="893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튜토리얼 보기</a:t>
            </a:r>
            <a:endParaRPr lang="en-US" altLang="ko-KR" sz="1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 취급 방침 보기</a:t>
            </a:r>
            <a:endParaRPr lang="en-US" altLang="ko-KR" sz="1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보기</a:t>
            </a:r>
            <a:endParaRPr lang="en-US" altLang="ko-KR" sz="1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라이선스 보기</a:t>
            </a:r>
            <a:endParaRPr lang="en-US" altLang="ko-KR" sz="1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5361630" y="4099472"/>
            <a:ext cx="277084" cy="131086"/>
            <a:chOff x="3885341" y="2186927"/>
            <a:chExt cx="318359" cy="150613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3885341" y="2186927"/>
              <a:ext cx="318359" cy="15061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4074616" y="2209959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5692241" y="4118256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 업데이트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4813534" y="4647556"/>
            <a:ext cx="277084" cy="131086"/>
            <a:chOff x="3885341" y="2186927"/>
            <a:chExt cx="318359" cy="150613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3885341" y="2186927"/>
              <a:ext cx="318359" cy="15061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4074616" y="2209959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160760" y="4665929"/>
            <a:ext cx="80311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 업데이트</a:t>
            </a:r>
            <a:endParaRPr lang="en-US" altLang="ko-KR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3778251" y="262027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2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3775056" y="4005643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3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3775056" y="4546608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4</a:t>
            </a:r>
            <a:endParaRPr lang="ko-KR" altLang="en-US" sz="800" b="1" dirty="0">
              <a:latin typeface="Myriad Web" pitchFamily="34" charset="0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3775056" y="5407060"/>
            <a:ext cx="149277" cy="1492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Myriad Web" pitchFamily="34" charset="0"/>
              </a:rPr>
              <a:t>5</a:t>
            </a:r>
            <a:endParaRPr lang="ko-KR" altLang="en-US" sz="800" b="1" dirty="0">
              <a:latin typeface="Myriad Web" pitchFamily="34" charset="0"/>
            </a:endParaRPr>
          </a:p>
        </p:txBody>
      </p:sp>
      <p:cxnSp>
        <p:nvCxnSpPr>
          <p:cNvPr id="22" name="꺾인 연결선 21"/>
          <p:cNvCxnSpPr>
            <a:stCxn id="18" idx="1"/>
            <a:endCxn id="13" idx="2"/>
          </p:cNvCxnSpPr>
          <p:nvPr/>
        </p:nvCxnSpPr>
        <p:spPr>
          <a:xfrm rot="10800000">
            <a:off x="4051026" y="2931850"/>
            <a:ext cx="1402415" cy="15250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8168640" y="0"/>
            <a:ext cx="4023360" cy="11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 내용은 일부 변경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2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18892</TotalTime>
  <Words>1219</Words>
  <Application>Microsoft Office PowerPoint</Application>
  <PresentationFormat>와이드스크린</PresentationFormat>
  <Paragraphs>555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Myriad Web</vt:lpstr>
      <vt:lpstr>굴림</vt:lpstr>
      <vt:lpstr>돋움</vt:lpstr>
      <vt:lpstr>맑은 고딕</vt:lpstr>
      <vt:lpstr>Arial</vt:lpstr>
      <vt:lpstr>Calibri</vt:lpstr>
      <vt:lpstr>Helvetica-Light</vt:lpstr>
      <vt:lpstr>Times New Roman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Seongho Cho</cp:lastModifiedBy>
  <cp:revision>1551</cp:revision>
  <cp:lastPrinted>2017-02-12T02:47:56Z</cp:lastPrinted>
  <dcterms:created xsi:type="dcterms:W3CDTF">2017-02-10T05:26:06Z</dcterms:created>
  <dcterms:modified xsi:type="dcterms:W3CDTF">2017-04-23T06:06:03Z</dcterms:modified>
</cp:coreProperties>
</file>