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28CEF-94A9-4FD3-BC4F-C0F70838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7A3604-8ED8-4A60-9086-3C888A1B5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62F47-FE3C-4BFD-ABE1-00702E80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16172-9D56-498C-ABB3-AE5EF220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C350C-F442-4F1B-84B0-A9D05DEA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3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28331-BEE8-49ED-B23A-9645E4BD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46B5CF-AAAA-4C9F-BE41-280D006B4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8B81F-794B-483A-8A22-BBF5BFF9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7CBE7-36B9-4105-9283-626DC702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52832-C5E2-4D16-9729-F7DE2C34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7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532A40-DB93-4A55-8EDE-A05FEA1A8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2818D8-0E35-47EF-8DFC-CD6AC3EDE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B58B0-D4FE-4FE9-94CA-A5BBE0E6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5260-6CB1-4D0F-9692-62B0056C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EE754-2E1A-4ED9-8479-3E85ACE9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0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593D9-11D1-4B6E-B256-C69DD68E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82B68-97EB-47CE-A21D-B90E44D8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9DB1F-6F9D-469D-B0B2-F68F1926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8A8DF-F616-44FE-B6C0-A20BEACB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9C054-14B4-42A5-90BF-36EBEC91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0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AAA99-66E1-4CEA-8C6E-21F41A7C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0DB8AE-8810-4FE4-8683-B5A262759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86A72-8BF0-4EC9-B95D-EE6ED3A1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C83FB-A6D4-4802-BCA7-6D9C099F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2037D-AC2E-40CA-8A0B-FF7EF5C9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A59F8-BB10-4C93-B97E-680C67CE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5918E-8D10-4514-AA14-8A4B70EAA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7A558-59BC-461C-B662-D0D5A27F8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685DC-DE41-4D9E-B579-F03B9907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81AE6-7084-4B06-A633-00F2074B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E25DF-B084-49DA-BAF3-E160B284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D5AEB-71BE-4D34-8CCB-E631B8BC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D9655-9033-4D6E-B6F2-6EF043E2F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F1359-9220-4A59-85C4-2A6189BE9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4051EB-AF8B-478D-99A1-4B027F7C8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6FC2D2-C6B4-4D7E-8760-9C78316DA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93662-A0CA-496A-B59E-AB209327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FA1E92-808D-456D-AA3E-BDB811ED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3D5164-8FF7-4CB3-8E82-F3D66839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7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993DB-C3B2-493A-BDA7-CA5A20A9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8BE4AF-4115-4830-87A4-40BD295B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B6A5BB-ECFD-465B-AE62-06C0ABC2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FE2F7C-E9FA-4FD8-BE97-D2C829A0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9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6B2706-829D-46C1-8732-0BE08262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5A911-31CF-4739-B2CE-BFCA13D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38D0E-2949-4A7E-8492-C282F61A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5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C7BAA-3A0F-4D67-9404-8D45D1AA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66660-79E2-4B33-BAE5-4028133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F2DA1D-485E-4397-A744-E94F762F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06350-2331-4157-AA1A-92FD89FA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EDE65-0EE0-4185-B5BB-1511C124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1EE10-2BB1-49BE-A5C1-7F35C828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2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C560A-D238-42DB-80C9-AE35C92F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E2CB8A-8A70-4F91-9640-66772DC28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D9143E-7FEB-4FD6-8B48-5AB21E9E8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E33E5-A11F-4DC5-A07F-A46CB96C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76CE9A-D04F-429B-9DB7-DAD16719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75CDE-E0AF-4F72-9110-88EC6ACF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2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48099C-CB68-41B5-B06C-415E53CF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C68D3-8079-4BDE-BB06-25C59235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08722-C0F8-45F5-A3F2-81DE0F10F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750CB-6D35-4D02-870C-2E798C601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6D5D2-62AF-4991-8DD6-BB80BDAD2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60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A3BF3B-7AB0-418A-A167-CEEB0640A523}"/>
              </a:ext>
            </a:extLst>
          </p:cNvPr>
          <p:cNvSpPr/>
          <p:nvPr/>
        </p:nvSpPr>
        <p:spPr>
          <a:xfrm>
            <a:off x="189390" y="19033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数据库字段更新</a:t>
            </a:r>
            <a:r>
              <a:rPr lang="en-US" altLang="zh-CN" dirty="0"/>
              <a:t>——</a:t>
            </a:r>
          </a:p>
          <a:p>
            <a:r>
              <a:rPr lang="en-US" altLang="zh-CN" dirty="0"/>
              <a:t>180525</a:t>
            </a:r>
            <a:r>
              <a:rPr lang="zh-CN" altLang="en-US" dirty="0"/>
              <a:t>之前：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、新建</a:t>
            </a:r>
            <a:r>
              <a:rPr lang="en-US" altLang="zh-CN" dirty="0" err="1"/>
              <a:t>Partlists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parts</a:t>
            </a:r>
            <a:r>
              <a:rPr lang="zh-CN" altLang="en-US" dirty="0"/>
              <a:t>表 </a:t>
            </a:r>
            <a:r>
              <a:rPr lang="en-US" altLang="zh-CN" dirty="0" err="1"/>
              <a:t>shortname</a:t>
            </a:r>
            <a:r>
              <a:rPr lang="en-US" altLang="zh-CN" dirty="0"/>
              <a:t>(</a:t>
            </a:r>
            <a:r>
              <a:rPr lang="zh-CN" altLang="en-US" dirty="0"/>
              <a:t>字符</a:t>
            </a:r>
            <a:r>
              <a:rPr lang="en-US" altLang="zh-CN" dirty="0"/>
              <a:t>) </a:t>
            </a:r>
            <a:r>
              <a:rPr lang="zh-CN" altLang="en-US" dirty="0"/>
              <a:t>字段</a:t>
            </a:r>
            <a:endParaRPr lang="en-US" altLang="zh-CN" dirty="0"/>
          </a:p>
          <a:p>
            <a:r>
              <a:rPr lang="en-US" altLang="zh-CN" dirty="0"/>
              <a:t>180525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partlists</a:t>
            </a:r>
            <a:r>
              <a:rPr lang="zh-CN" altLang="en-US" dirty="0"/>
              <a:t>表 </a:t>
            </a:r>
            <a:r>
              <a:rPr lang="en-US" altLang="zh-CN" dirty="0" err="1"/>
              <a:t>createDate</a:t>
            </a:r>
            <a:r>
              <a:rPr lang="en-US" altLang="zh-CN" dirty="0"/>
              <a:t> </a:t>
            </a:r>
            <a:r>
              <a:rPr lang="en-US" altLang="zh-CN" dirty="0" err="1"/>
              <a:t>relaseDate</a:t>
            </a:r>
            <a:r>
              <a:rPr lang="en-US" altLang="zh-CN" dirty="0"/>
              <a:t>  </a:t>
            </a:r>
            <a:r>
              <a:rPr lang="zh-CN" altLang="en-US" dirty="0"/>
              <a:t>判断为空</a:t>
            </a:r>
            <a:r>
              <a:rPr lang="en-US" altLang="zh-CN" dirty="0"/>
              <a:t>——new </a:t>
            </a:r>
            <a:r>
              <a:rPr lang="en-US" altLang="zh-CN" dirty="0" err="1"/>
              <a:t>DateTime</a:t>
            </a:r>
            <a:r>
              <a:rPr lang="en-US" altLang="zh-CN" dirty="0"/>
              <a:t>(1900, 1, 1)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purchaseItems</a:t>
            </a:r>
            <a:r>
              <a:rPr lang="en-US" altLang="zh-CN" dirty="0"/>
              <a:t>     </a:t>
            </a:r>
            <a:r>
              <a:rPr lang="en-US" altLang="zh-CN" dirty="0" err="1"/>
              <a:t>ProcedureType</a:t>
            </a:r>
            <a:r>
              <a:rPr lang="en-US" altLang="zh-CN" dirty="0"/>
              <a:t>  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prcontents</a:t>
            </a:r>
            <a:r>
              <a:rPr lang="en-US" altLang="zh-CN" dirty="0"/>
              <a:t>   </a:t>
            </a:r>
            <a:r>
              <a:rPr lang="en-US" altLang="zh-CN" dirty="0" err="1"/>
              <a:t>PurchaseTypeID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、发布文件 </a:t>
            </a:r>
            <a:r>
              <a:rPr lang="en-US" altLang="zh-CN" dirty="0"/>
              <a:t>images</a:t>
            </a:r>
            <a:r>
              <a:rPr lang="zh-CN" altLang="en-US" dirty="0"/>
              <a:t>文件夹中没有两个</a:t>
            </a:r>
            <a:r>
              <a:rPr lang="en-US" altLang="zh-CN" dirty="0"/>
              <a:t>excel</a:t>
            </a:r>
            <a:r>
              <a:rPr lang="zh-CN" altLang="en-US" dirty="0"/>
              <a:t>模板 需手动添加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41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33" y="89814"/>
            <a:ext cx="12009894" cy="6605453"/>
          </a:xfrm>
        </p:spPr>
        <p:txBody>
          <a:bodyPr/>
          <a:lstStyle/>
          <a:p>
            <a:r>
              <a:rPr lang="en-US" dirty="0"/>
              <a:t>Alter table </a:t>
            </a:r>
            <a:r>
              <a:rPr lang="en-US" dirty="0" err="1"/>
              <a:t>EDMDetails</a:t>
            </a:r>
            <a:r>
              <a:rPr lang="en-US" dirty="0"/>
              <a:t> add </a:t>
            </a:r>
            <a:r>
              <a:rPr lang="en-US" dirty="0" err="1"/>
              <a:t>ProcessName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</a:t>
            </a:r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Suppliers set</a:t>
            </a:r>
            <a:r>
              <a:rPr lang="zh-CN" altLang="en-US" dirty="0"/>
              <a:t> </a:t>
            </a:r>
            <a:r>
              <a:rPr lang="en-US" altLang="zh-CN" dirty="0" err="1"/>
              <a:t>FirstSupply</a:t>
            </a:r>
            <a:r>
              <a:rPr lang="en-US" altLang="zh-CN" dirty="0"/>
              <a:t>=''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8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82" y="35570"/>
            <a:ext cx="12188125" cy="6822429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</a:t>
            </a:r>
            <a:r>
              <a:rPr lang="en-US" altLang="zh-CN" dirty="0" err="1"/>
              <a:t>TaskType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Time numeric(18,2)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</a:t>
            </a:r>
            <a:r>
              <a:rPr lang="en-US" altLang="zh-CN" dirty="0" err="1"/>
              <a:t>Operater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</a:t>
            </a:r>
            <a:r>
              <a:rPr lang="en-US" altLang="zh-CN" dirty="0" err="1"/>
              <a:t>OpDate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Enabled bit</a:t>
            </a:r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drop column </a:t>
            </a:r>
            <a:r>
              <a:rPr lang="en-US" altLang="zh-CN" dirty="0" err="1"/>
              <a:t>OpDate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Memo </a:t>
            </a:r>
            <a:r>
              <a:rPr lang="en-US" altLang="zh-CN" dirty="0" err="1"/>
              <a:t>nvarchar</a:t>
            </a:r>
            <a:r>
              <a:rPr lang="en-US" altLang="zh-CN" dirty="0"/>
              <a:t>(20)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MoldNumber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dirty="0" err="1"/>
              <a:t>MachineCode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 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6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30" y="27821"/>
            <a:ext cx="12089969" cy="669069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Machines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MachineCode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</a:p>
          <a:p>
            <a:r>
              <a:rPr lang="en-US" altLang="zh-CN" dirty="0" err="1"/>
              <a:t>MachinesInfo</a:t>
            </a:r>
            <a:r>
              <a:rPr lang="en-US" altLang="zh-CN" dirty="0"/>
              <a:t>  </a:t>
            </a:r>
            <a:r>
              <a:rPr lang="zh-CN" altLang="en-US" dirty="0"/>
              <a:t>列</a:t>
            </a:r>
            <a:r>
              <a:rPr lang="en-US" altLang="zh-CN" dirty="0" err="1"/>
              <a:t>staus</a:t>
            </a:r>
            <a:r>
              <a:rPr lang="en-US" altLang="zh-CN" dirty="0"/>
              <a:t>  </a:t>
            </a:r>
            <a:r>
              <a:rPr lang="zh-CN" altLang="en-US" dirty="0"/>
              <a:t>更名</a:t>
            </a:r>
            <a:r>
              <a:rPr lang="en-US" altLang="zh-CN" dirty="0"/>
              <a:t>----</a:t>
            </a:r>
            <a:r>
              <a:rPr lang="en-US" altLang="zh-CN" dirty="0">
                <a:sym typeface="Wingdings" panose="05000000000000000000" pitchFamily="2" charset="2"/>
              </a:rPr>
              <a:t> status</a:t>
            </a:r>
          </a:p>
          <a:p>
            <a:r>
              <a:rPr lang="en-US" altLang="zh-CN" dirty="0"/>
              <a:t>truncate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Machines</a:t>
            </a:r>
          </a:p>
          <a:p>
            <a:endParaRPr lang="en-US" altLang="zh-CN" dirty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 err="1"/>
              <a:t>PurchaseTypes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TaskType</a:t>
            </a:r>
            <a:r>
              <a:rPr lang="en-US" altLang="zh-CN" dirty="0"/>
              <a:t>=0</a:t>
            </a:r>
            <a:endParaRPr lang="zh-CN" altLang="en-US" dirty="0"/>
          </a:p>
          <a:p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typeid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endParaRPr lang="zh-CN" altLang="en-US" dirty="0"/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typeid</a:t>
            </a:r>
            <a:r>
              <a:rPr lang="en-US" altLang="zh-CN" dirty="0"/>
              <a:t>=</a:t>
            </a:r>
            <a:r>
              <a:rPr lang="en-US" altLang="zh-CN" dirty="0" err="1"/>
              <a:t>PurchaseTypeID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PurchaseTypes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Name='</a:t>
            </a:r>
            <a:r>
              <a:rPr lang="zh-CN" altLang="en-US" dirty="0"/>
              <a:t>模具委外加工</a:t>
            </a:r>
            <a:r>
              <a:rPr lang="en-US" altLang="zh-CN" dirty="0"/>
              <a:t>'</a:t>
            </a:r>
            <a:endParaRPr lang="zh-CN" altLang="en-US" dirty="0"/>
          </a:p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 err="1"/>
              <a:t>PurchaseTypes</a:t>
            </a:r>
            <a:r>
              <a:rPr lang="en-US" altLang="zh-CN" dirty="0"/>
              <a:t>(Name,</a:t>
            </a:r>
            <a:r>
              <a:rPr lang="zh-CN" altLang="en-US" dirty="0"/>
              <a:t> </a:t>
            </a:r>
            <a:r>
              <a:rPr lang="en-US" altLang="zh-CN" dirty="0" err="1"/>
              <a:t>ParentTypeID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ShortName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TaskType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DefaultPeriod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Enabled)</a:t>
            </a:r>
            <a:endParaRPr lang="zh-CN" altLang="en-US" dirty="0"/>
          </a:p>
          <a:p>
            <a:r>
              <a:rPr lang="en-US" altLang="zh-CN" dirty="0"/>
              <a:t>values('</a:t>
            </a:r>
            <a:r>
              <a:rPr lang="zh-CN" altLang="en-US" dirty="0"/>
              <a:t>电极外发</a:t>
            </a:r>
            <a:r>
              <a:rPr lang="en-US" altLang="zh-CN" dirty="0"/>
              <a:t>',@typeid,'',1,1,1),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('EDM</a:t>
            </a:r>
            <a:r>
              <a:rPr lang="zh-CN" altLang="en-US" dirty="0"/>
              <a:t>外发</a:t>
            </a:r>
            <a:r>
              <a:rPr lang="en-US" altLang="zh-CN" dirty="0"/>
              <a:t>',@typeid,'',2,1,1),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('WEDM</a:t>
            </a:r>
            <a:r>
              <a:rPr lang="zh-CN" altLang="en-US" dirty="0"/>
              <a:t>外发</a:t>
            </a:r>
            <a:r>
              <a:rPr lang="en-US" altLang="zh-CN" dirty="0"/>
              <a:t>',@typeid,'',3,1,1),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('CNC</a:t>
            </a:r>
            <a:r>
              <a:rPr lang="zh-CN" altLang="en-US" dirty="0"/>
              <a:t>外发</a:t>
            </a:r>
            <a:r>
              <a:rPr lang="en-US" altLang="zh-CN" dirty="0"/>
              <a:t>',@typeid,'',4,1,1),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('MG</a:t>
            </a:r>
            <a:r>
              <a:rPr lang="zh-CN" altLang="en-US" dirty="0"/>
              <a:t>外发</a:t>
            </a:r>
            <a:r>
              <a:rPr lang="en-US" altLang="zh-CN" dirty="0"/>
              <a:t>',@typeid,'',6,1,1)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3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520" y="190554"/>
            <a:ext cx="11808416" cy="6853426"/>
          </a:xfrm>
        </p:spPr>
        <p:txBody>
          <a:bodyPr/>
          <a:lstStyle/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MachineCode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</a:p>
          <a:p>
            <a:endParaRPr lang="en-US" dirty="0"/>
          </a:p>
          <a:p>
            <a:r>
              <a:rPr lang="en-US" altLang="zh-CN" dirty="0"/>
              <a:t>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alter column Memo </a:t>
            </a:r>
            <a:r>
              <a:rPr lang="en-US" altLang="zh-CN" dirty="0" err="1"/>
              <a:t>nvarchar</a:t>
            </a:r>
            <a:r>
              <a:rPr lang="en-US" altLang="zh-CN" dirty="0"/>
              <a:t>(100)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去掉</a:t>
            </a:r>
            <a:r>
              <a:rPr lang="en-US" altLang="zh-CN" dirty="0"/>
              <a:t>.pdf</a:t>
            </a:r>
            <a:r>
              <a:rPr lang="zh-CN" altLang="en-US" dirty="0"/>
              <a:t>后缀</a:t>
            </a:r>
            <a:endParaRPr lang="en-US" dirty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DrawingFile</a:t>
            </a:r>
            <a:r>
              <a:rPr lang="en-US" altLang="zh-CN" dirty="0"/>
              <a:t>=SUBSTRING(DrawingFile,1,CHARINDEX('.pdf',</a:t>
            </a:r>
            <a:r>
              <a:rPr lang="en-US" altLang="zh-CN" dirty="0" err="1"/>
              <a:t>DrawingFile</a:t>
            </a:r>
            <a:r>
              <a:rPr lang="en-US" altLang="zh-CN" dirty="0"/>
              <a:t>)-1)</a:t>
            </a:r>
            <a:endParaRPr lang="zh-CN" altLang="en-US" dirty="0"/>
          </a:p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ISNULL(</a:t>
            </a:r>
            <a:r>
              <a:rPr lang="en-US" altLang="zh-CN" dirty="0" err="1"/>
              <a:t>DrawingFile</a:t>
            </a:r>
            <a:r>
              <a:rPr lang="en-US" altLang="zh-CN" dirty="0"/>
              <a:t>,'')&lt;&gt;''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CHARINDEX('.pdf',</a:t>
            </a:r>
            <a:r>
              <a:rPr lang="en-US" altLang="zh-CN" dirty="0" err="1"/>
              <a:t>DrawingFile</a:t>
            </a:r>
            <a:r>
              <a:rPr lang="en-US" altLang="zh-CN" dirty="0"/>
              <a:t>)&gt;0</a:t>
            </a:r>
          </a:p>
          <a:p>
            <a:endParaRPr lang="en-US" dirty="0"/>
          </a:p>
          <a:p>
            <a:r>
              <a:rPr lang="en-US" altLang="zh-CN" dirty="0"/>
              <a:t>--State -100 </a:t>
            </a:r>
            <a:r>
              <a:rPr lang="zh-CN" altLang="en-US" dirty="0"/>
              <a:t>未发布</a:t>
            </a:r>
            <a:r>
              <a:rPr lang="en-US" altLang="zh-CN" dirty="0"/>
              <a:t>-99 </a:t>
            </a:r>
            <a:r>
              <a:rPr lang="zh-CN" altLang="en-US" dirty="0"/>
              <a:t>已发布但任务未发布 </a:t>
            </a:r>
            <a:r>
              <a:rPr lang="en-US" altLang="zh-CN" dirty="0"/>
              <a:t>0 </a:t>
            </a:r>
            <a:r>
              <a:rPr lang="zh-CN" altLang="en-US" dirty="0"/>
              <a:t>生成任务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MGSettings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0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34" y="74315"/>
            <a:ext cx="12327611" cy="7070403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MoldManager2</a:t>
            </a:r>
            <a:endParaRPr lang="zh-CN" altLang="en-US" dirty="0"/>
          </a:p>
          <a:p>
            <a:r>
              <a:rPr lang="en-US" altLang="zh-CN" dirty="0"/>
              <a:t>go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WH_WorkType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WorkTypeCode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ShortName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Department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MoldNoRequired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TaskRequired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IsShared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ShareRule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(100),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EquipmentRequired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ChkRequired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numeric(18,2)</a:t>
            </a:r>
            <a:endParaRPr lang="zh-CN" altLang="en-US" dirty="0"/>
          </a:p>
          <a:p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WH_TaskPeriodType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Dep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numeric(18,2)</a:t>
            </a:r>
            <a:endParaRPr lang="zh-CN" altLang="en-US" dirty="0"/>
          </a:p>
          <a:p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WH_WorkType</a:t>
            </a:r>
            <a:r>
              <a:rPr lang="en-US" altLang="zh-CN" dirty="0"/>
              <a:t>(</a:t>
            </a:r>
            <a:r>
              <a:rPr lang="en-US" altLang="zh-CN" dirty="0" err="1"/>
              <a:t>WorkTypeCode</a:t>
            </a:r>
            <a:r>
              <a:rPr lang="en-US" altLang="zh-CN" dirty="0"/>
              <a:t>, </a:t>
            </a:r>
            <a:r>
              <a:rPr lang="en-US" altLang="zh-CN" dirty="0" err="1"/>
              <a:t>ShortName</a:t>
            </a:r>
            <a:r>
              <a:rPr lang="en-US" altLang="zh-CN" dirty="0"/>
              <a:t>, Name, Department, </a:t>
            </a:r>
            <a:r>
              <a:rPr lang="en-US" altLang="zh-CN" dirty="0" err="1"/>
              <a:t>MoldNoRequired</a:t>
            </a:r>
            <a:endParaRPr lang="zh-CN" altLang="en-US" dirty="0"/>
          </a:p>
          <a:p>
            <a:r>
              <a:rPr lang="en-US" altLang="zh-CN" dirty="0"/>
              <a:t>--, </a:t>
            </a:r>
            <a:r>
              <a:rPr lang="en-US" altLang="zh-CN" dirty="0" err="1"/>
              <a:t>TaskRequired</a:t>
            </a:r>
            <a:r>
              <a:rPr lang="en-US" altLang="zh-CN" dirty="0"/>
              <a:t>, </a:t>
            </a:r>
            <a:r>
              <a:rPr lang="en-US" altLang="zh-CN" dirty="0" err="1"/>
              <a:t>IsShared</a:t>
            </a:r>
            <a:r>
              <a:rPr lang="en-US" altLang="zh-CN" dirty="0"/>
              <a:t>, </a:t>
            </a:r>
            <a:r>
              <a:rPr lang="en-US" altLang="zh-CN" dirty="0" err="1"/>
              <a:t>ShareRule</a:t>
            </a:r>
            <a:r>
              <a:rPr lang="en-US" altLang="zh-CN" dirty="0"/>
              <a:t>, </a:t>
            </a:r>
            <a:r>
              <a:rPr lang="en-US" altLang="zh-CN" dirty="0" err="1"/>
              <a:t>EquipmentRequired</a:t>
            </a:r>
            <a:r>
              <a:rPr lang="en-US" altLang="zh-CN" dirty="0"/>
              <a:t>, </a:t>
            </a:r>
            <a:r>
              <a:rPr lang="en-US" altLang="zh-CN" dirty="0" err="1"/>
              <a:t>ChkRequired,Cost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--select Code, '',Name, Dep,1,1,0,'',1,0,   Cost</a:t>
            </a:r>
            <a:endParaRPr lang="zh-CN" altLang="en-US" dirty="0"/>
          </a:p>
          <a:p>
            <a:r>
              <a:rPr lang="en-US" altLang="zh-CN" dirty="0"/>
              <a:t>--from cost2 c2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WH_TaskPeriodType</a:t>
            </a:r>
            <a:r>
              <a:rPr lang="en-US" altLang="zh-CN" dirty="0"/>
              <a:t>(Code, Name, Dep, Cost)</a:t>
            </a:r>
            <a:endParaRPr lang="zh-CN" altLang="en-US" dirty="0"/>
          </a:p>
          <a:p>
            <a:r>
              <a:rPr lang="en-US" altLang="zh-CN" dirty="0"/>
              <a:t>--select Code, Name, Dep, Cost</a:t>
            </a:r>
            <a:endParaRPr lang="zh-CN" altLang="en-US" dirty="0"/>
          </a:p>
          <a:p>
            <a:r>
              <a:rPr lang="en-US" altLang="zh-CN" dirty="0"/>
              <a:t>--from cost1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0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32" y="105312"/>
            <a:ext cx="12105467" cy="67526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Qty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WH_TaskPeriodType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Enabled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endParaRPr lang="zh-CN" altLang="en-US" dirty="0"/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WH_WorkType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Enabled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</a:p>
          <a:p>
            <a:endParaRPr lang="en-US" dirty="0"/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WH_TaskPeriodRecord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TaskHourID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TypeCode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numeric(18,2),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numeric(18,2),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Enabled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KEY(</a:t>
            </a:r>
            <a:r>
              <a:rPr lang="en-US" altLang="zh-CN" dirty="0" err="1"/>
              <a:t>TaskHourID,TypeCode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)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numeric(18,2)</a:t>
            </a:r>
            <a:endParaRPr lang="zh-CN" altLang="en-US" dirty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Cost=0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4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84" y="0"/>
            <a:ext cx="12203623" cy="6858000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 err="1"/>
              <a:t>MGTypeNames</a:t>
            </a:r>
            <a:r>
              <a:rPr lang="en-US" altLang="zh-CN" dirty="0"/>
              <a:t>(Name,</a:t>
            </a:r>
            <a:r>
              <a:rPr lang="zh-CN" altLang="en-US" dirty="0"/>
              <a:t> </a:t>
            </a:r>
            <a:r>
              <a:rPr lang="en-US" altLang="zh-CN" dirty="0"/>
              <a:t>Note,</a:t>
            </a:r>
            <a:r>
              <a:rPr lang="zh-CN" altLang="en-US" dirty="0"/>
              <a:t> </a:t>
            </a:r>
            <a:r>
              <a:rPr lang="en-US" altLang="zh-CN" dirty="0"/>
              <a:t>Price,</a:t>
            </a:r>
            <a:r>
              <a:rPr lang="zh-CN" altLang="en-US" dirty="0"/>
              <a:t> </a:t>
            </a:r>
            <a:r>
              <a:rPr lang="en-US" altLang="zh-CN" dirty="0"/>
              <a:t>active)</a:t>
            </a:r>
            <a:endParaRPr lang="zh-CN" altLang="en-US" dirty="0"/>
          </a:p>
          <a:p>
            <a:r>
              <a:rPr lang="en-US" altLang="zh-CN" dirty="0"/>
              <a:t>values('</a:t>
            </a:r>
            <a:r>
              <a:rPr lang="zh-CN" altLang="en-US" dirty="0"/>
              <a:t>全加工</a:t>
            </a:r>
            <a:r>
              <a:rPr lang="en-US" altLang="zh-CN" dirty="0"/>
              <a:t>','4',0,1)</a:t>
            </a:r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Base_TaskType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TaskID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primary key,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ShortName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Des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(200),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ParentID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en-US" altLang="zh-CN" dirty="0"/>
              <a:t>)</a:t>
            </a:r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Base_TaskType</a:t>
            </a:r>
            <a:endParaRPr lang="zh-CN" altLang="en-US" dirty="0"/>
          </a:p>
          <a:p>
            <a:r>
              <a:rPr lang="en-US" altLang="zh-CN" dirty="0"/>
              <a:t>--values(1,'ELE','</a:t>
            </a:r>
            <a:r>
              <a:rPr lang="zh-CN" altLang="en-US" dirty="0"/>
              <a:t>电极任务</a:t>
            </a:r>
            <a:r>
              <a:rPr lang="en-US" altLang="zh-CN" dirty="0"/>
              <a:t>','',0,1)</a:t>
            </a:r>
            <a:endParaRPr lang="zh-CN" altLang="en-US" dirty="0"/>
          </a:p>
          <a:p>
            <a:r>
              <a:rPr lang="en-US" altLang="zh-CN" dirty="0"/>
              <a:t>--,(2,'EDM','</a:t>
            </a:r>
            <a:r>
              <a:rPr lang="zh-CN" altLang="en-US" dirty="0"/>
              <a:t>放电任务</a:t>
            </a:r>
            <a:r>
              <a:rPr lang="en-US" altLang="zh-CN" dirty="0"/>
              <a:t>','',0,1)</a:t>
            </a:r>
            <a:endParaRPr lang="zh-CN" altLang="en-US" dirty="0"/>
          </a:p>
          <a:p>
            <a:r>
              <a:rPr lang="en-US" altLang="zh-CN" dirty="0"/>
              <a:t>--,(3,'WEDM','</a:t>
            </a:r>
            <a:r>
              <a:rPr lang="zh-CN" altLang="en-US" dirty="0"/>
              <a:t>线切割任务</a:t>
            </a:r>
            <a:r>
              <a:rPr lang="en-US" altLang="zh-CN" dirty="0"/>
              <a:t>','',0,1)</a:t>
            </a:r>
            <a:endParaRPr lang="zh-CN" altLang="en-US" dirty="0"/>
          </a:p>
          <a:p>
            <a:r>
              <a:rPr lang="en-US" altLang="zh-CN" dirty="0"/>
              <a:t>--,(4,'CNC','</a:t>
            </a:r>
            <a:r>
              <a:rPr lang="zh-CN" altLang="en-US" dirty="0"/>
              <a:t>铣铁任务</a:t>
            </a:r>
            <a:r>
              <a:rPr lang="en-US" altLang="zh-CN" dirty="0"/>
              <a:t>','',0,1)</a:t>
            </a:r>
            <a:endParaRPr lang="zh-CN" altLang="en-US" dirty="0"/>
          </a:p>
          <a:p>
            <a:r>
              <a:rPr lang="en-US" altLang="zh-CN" dirty="0"/>
              <a:t>--,(6,'MG','</a:t>
            </a:r>
            <a:r>
              <a:rPr lang="zh-CN" altLang="en-US" dirty="0"/>
              <a:t>铣磨任务</a:t>
            </a:r>
            <a:r>
              <a:rPr lang="en-US" altLang="zh-CN" dirty="0"/>
              <a:t>','',0,1)</a:t>
            </a:r>
            <a:endParaRPr lang="zh-CN" altLang="en-US" dirty="0"/>
          </a:p>
          <a:p>
            <a:r>
              <a:rPr lang="en-US" altLang="zh-CN" dirty="0"/>
              <a:t>--,(61,'M','</a:t>
            </a:r>
            <a:r>
              <a:rPr lang="zh-CN" altLang="en-US" dirty="0"/>
              <a:t>铣床任务</a:t>
            </a:r>
            <a:r>
              <a:rPr lang="en-US" altLang="zh-CN" dirty="0"/>
              <a:t>','',6,1)</a:t>
            </a:r>
            <a:endParaRPr lang="zh-CN" altLang="en-US" dirty="0"/>
          </a:p>
          <a:p>
            <a:r>
              <a:rPr lang="en-US" altLang="zh-CN" dirty="0"/>
              <a:t>--,(62,'G','</a:t>
            </a:r>
            <a:r>
              <a:rPr lang="zh-CN" altLang="en-US" dirty="0"/>
              <a:t>磨床任务</a:t>
            </a:r>
            <a:r>
              <a:rPr lang="en-US" altLang="zh-CN" dirty="0"/>
              <a:t>','',6,1)</a:t>
            </a:r>
            <a:endParaRPr lang="zh-CN" altLang="en-US" dirty="0"/>
          </a:p>
          <a:p>
            <a:r>
              <a:rPr lang="en-US" altLang="zh-CN" dirty="0"/>
              <a:t>--,(63,'CHE','</a:t>
            </a:r>
            <a:r>
              <a:rPr lang="zh-CN" altLang="en-US" dirty="0"/>
              <a:t>车任务</a:t>
            </a:r>
            <a:r>
              <a:rPr lang="en-US" altLang="zh-CN" dirty="0"/>
              <a:t>','',6,1)</a:t>
            </a:r>
            <a:endParaRPr lang="zh-CN" altLang="en-US" dirty="0"/>
          </a:p>
          <a:p>
            <a:r>
              <a:rPr lang="en-US" altLang="zh-CN" dirty="0"/>
              <a:t>--,(69,'QJG','</a:t>
            </a:r>
            <a:r>
              <a:rPr lang="zh-CN" altLang="en-US" dirty="0"/>
              <a:t>全加工任务</a:t>
            </a:r>
            <a:r>
              <a:rPr lang="en-US" altLang="zh-CN" dirty="0"/>
              <a:t>','',6,1)</a:t>
            </a:r>
            <a:endParaRPr lang="zh-CN" altLang="en-US" dirty="0"/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Relation_PhaseTaskType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PhaseID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TaskID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en-US" altLang="zh-CN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4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36" y="0"/>
            <a:ext cx="12136464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--update s1 set Code=s2.</a:t>
            </a:r>
            <a:r>
              <a:rPr lang="zh-CN" altLang="en-US" dirty="0"/>
              <a:t>供应商编码</a:t>
            </a:r>
          </a:p>
          <a:p>
            <a:r>
              <a:rPr lang="en-US" altLang="zh-CN" dirty="0"/>
              <a:t>--from Suppliers s1</a:t>
            </a:r>
            <a:endParaRPr lang="zh-CN" altLang="en-US" dirty="0"/>
          </a:p>
          <a:p>
            <a:r>
              <a:rPr lang="en-US" altLang="zh-CN" dirty="0"/>
              <a:t>--left join Sheet1$ s2 on s1.FullName=s2.</a:t>
            </a:r>
            <a:r>
              <a:rPr lang="zh-CN" altLang="en-US" dirty="0"/>
              <a:t>供应商名称</a:t>
            </a:r>
            <a:endParaRPr lang="en-US" altLang="zh-CN" dirty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JianSuo</a:t>
            </a:r>
            <a:r>
              <a:rPr lang="en-US" altLang="zh-CN" dirty="0"/>
              <a:t>=''</a:t>
            </a:r>
            <a:endParaRPr lang="en-US" dirty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FirstSupply</a:t>
            </a:r>
            <a:r>
              <a:rPr lang="en-US" altLang="zh-CN"/>
              <a:t>='‘</a:t>
            </a:r>
          </a:p>
          <a:p>
            <a:endParaRPr lang="en-US" dirty="0"/>
          </a:p>
          <a:p>
            <a:r>
              <a:rPr lang="en-US" altLang="zh-CN" dirty="0"/>
              <a:t>--truncate table </a:t>
            </a:r>
            <a:r>
              <a:rPr lang="en-US" altLang="zh-CN" dirty="0" err="1"/>
              <a:t>PurchaseTypes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PurchaseTypes</a:t>
            </a:r>
            <a:r>
              <a:rPr lang="en-US" altLang="zh-CN" dirty="0"/>
              <a:t> drop constraint DF__PurchaseT__TaskT__178D7CA5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PurchaseTypes</a:t>
            </a:r>
            <a:r>
              <a:rPr lang="en-US" altLang="zh-CN" dirty="0"/>
              <a:t> alter column </a:t>
            </a:r>
            <a:r>
              <a:rPr lang="en-US" altLang="zh-CN" dirty="0" err="1"/>
              <a:t>TaskType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PurchaseTypes</a:t>
            </a:r>
            <a:r>
              <a:rPr lang="en-US" altLang="zh-CN" dirty="0"/>
              <a:t> add </a:t>
            </a:r>
            <a:r>
              <a:rPr lang="en-US" altLang="zh-CN" dirty="0" err="1"/>
              <a:t>DepID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PurchaseTypes</a:t>
            </a:r>
            <a:r>
              <a:rPr lang="en-US" altLang="zh-CN" dirty="0"/>
              <a:t>(Name, </a:t>
            </a:r>
            <a:r>
              <a:rPr lang="en-US" altLang="zh-CN" dirty="0" err="1"/>
              <a:t>ParentTypeID</a:t>
            </a:r>
            <a:r>
              <a:rPr lang="en-US" altLang="zh-CN" dirty="0"/>
              <a:t>, </a:t>
            </a:r>
            <a:r>
              <a:rPr lang="en-US" altLang="zh-CN" dirty="0" err="1"/>
              <a:t>ShortName</a:t>
            </a:r>
            <a:r>
              <a:rPr lang="en-US" altLang="zh-CN" dirty="0"/>
              <a:t>, </a:t>
            </a:r>
            <a:r>
              <a:rPr lang="en-US" altLang="zh-CN" dirty="0" err="1"/>
              <a:t>TaskType</a:t>
            </a:r>
            <a:r>
              <a:rPr lang="en-US" altLang="zh-CN" dirty="0"/>
              <a:t>, </a:t>
            </a:r>
            <a:r>
              <a:rPr lang="en-US" altLang="zh-CN" dirty="0" err="1"/>
              <a:t>DefaultPeriod</a:t>
            </a:r>
            <a:r>
              <a:rPr lang="en-US" altLang="zh-CN" dirty="0"/>
              <a:t>, </a:t>
            </a:r>
            <a:r>
              <a:rPr lang="en-US" altLang="zh-CN" dirty="0" err="1"/>
              <a:t>Enabled,DepID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--select Name, </a:t>
            </a:r>
            <a:r>
              <a:rPr lang="en-US" altLang="zh-CN" dirty="0" err="1"/>
              <a:t>ParentTypeID</a:t>
            </a:r>
            <a:r>
              <a:rPr lang="en-US" altLang="zh-CN" dirty="0"/>
              <a:t>, '', </a:t>
            </a:r>
            <a:r>
              <a:rPr lang="en-US" altLang="zh-CN" dirty="0" err="1"/>
              <a:t>TaskType</a:t>
            </a:r>
            <a:r>
              <a:rPr lang="en-US" altLang="zh-CN" dirty="0"/>
              <a:t>, </a:t>
            </a:r>
            <a:r>
              <a:rPr lang="en-US" altLang="zh-CN" dirty="0" err="1"/>
              <a:t>DefaultPeriod</a:t>
            </a:r>
            <a:r>
              <a:rPr lang="en-US" altLang="zh-CN" dirty="0"/>
              <a:t>, </a:t>
            </a:r>
            <a:r>
              <a:rPr lang="en-US" altLang="zh-CN" dirty="0" err="1"/>
              <a:t>Enabled,DepID</a:t>
            </a:r>
            <a:r>
              <a:rPr lang="en-US" altLang="zh-CN" dirty="0"/>
              <a:t> from Sheet2$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0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--create table </a:t>
            </a:r>
            <a:r>
              <a:rPr lang="en-US" altLang="zh-CN" dirty="0" err="1"/>
              <a:t>Relation_AttachFileInfo</a:t>
            </a:r>
            <a:endParaRPr lang="zh-CN" altLang="en-US" dirty="0"/>
          </a:p>
          <a:p>
            <a:r>
              <a:rPr lang="en-US" altLang="zh-CN" dirty="0"/>
              <a:t>--(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ObjID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not null,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Objtype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(20) not null,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FileName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 not null,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FileType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(20),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FileStream</a:t>
            </a:r>
            <a:r>
              <a:rPr lang="en-US" altLang="zh-CN"/>
              <a:t> binary(2000),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FilePath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(100) not null,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CreateTime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  Enable bit   </a:t>
            </a:r>
            <a:endParaRPr lang="zh-CN" altLang="en-US" dirty="0"/>
          </a:p>
          <a:p>
            <a:r>
              <a:rPr lang="en-US" altLang="zh-CN" dirty="0"/>
              <a:t>--)</a:t>
            </a:r>
            <a:endParaRPr lang="zh-CN" altLang="en-US" dirty="0"/>
          </a:p>
          <a:p>
            <a:r>
              <a:rPr lang="en-US" altLang="zh-CN" dirty="0"/>
              <a:t>--drop table </a:t>
            </a:r>
            <a:r>
              <a:rPr lang="en-US" altLang="zh-CN" dirty="0" err="1"/>
              <a:t>Relation_AttachFileInfo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Relation_AttachFileInfo</a:t>
            </a:r>
            <a:r>
              <a:rPr lang="en-US" altLang="zh-CN" dirty="0"/>
              <a:t> add constraint </a:t>
            </a:r>
            <a:r>
              <a:rPr lang="en-US" altLang="zh-CN" dirty="0" err="1"/>
              <a:t>pk_name</a:t>
            </a:r>
            <a:r>
              <a:rPr lang="en-US" altLang="zh-CN" dirty="0"/>
              <a:t> primary key (</a:t>
            </a:r>
            <a:r>
              <a:rPr lang="en-US" altLang="zh-CN" dirty="0" err="1"/>
              <a:t>ObjID,Objtype,FileName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--alter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Relation_AttachFileInfo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3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27424" cy="672626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alter table </a:t>
            </a:r>
            <a:r>
              <a:rPr lang="en-US" altLang="zh-CN" dirty="0" err="1"/>
              <a:t>Relation_AttachFileInfo</a:t>
            </a:r>
            <a:r>
              <a:rPr lang="en-US" altLang="zh-CN" dirty="0"/>
              <a:t> add </a:t>
            </a:r>
            <a:r>
              <a:rPr lang="en-US" altLang="zh-CN" dirty="0" err="1"/>
              <a:t>FileSize</a:t>
            </a:r>
            <a:r>
              <a:rPr lang="en-US" altLang="zh-CN" dirty="0"/>
              <a:t> float</a:t>
            </a:r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 err="1"/>
              <a:t>Relation_AttachFileInfo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filesize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PurchaseItems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AttachObjID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Trigger</a:t>
            </a:r>
            <a:r>
              <a:rPr lang="zh-CN" altLang="en-US" dirty="0"/>
              <a:t> </a:t>
            </a:r>
            <a:r>
              <a:rPr lang="en-US" altLang="zh-CN" dirty="0" err="1"/>
              <a:t>InsertSupperJianSuo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 </a:t>
            </a:r>
          </a:p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insert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as</a:t>
            </a:r>
            <a:endParaRPr lang="zh-CN" altLang="en-US" dirty="0"/>
          </a:p>
          <a:p>
            <a:r>
              <a:rPr lang="en-US" altLang="zh-CN" dirty="0"/>
              <a:t>begin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jiansuo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supID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endParaRPr lang="zh-CN" altLang="en-US" dirty="0"/>
          </a:p>
          <a:p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supName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supID</a:t>
            </a:r>
            <a:r>
              <a:rPr lang="en-US" altLang="zh-CN" dirty="0"/>
              <a:t>=</a:t>
            </a:r>
            <a:r>
              <a:rPr lang="en-US" altLang="zh-CN" dirty="0" err="1"/>
              <a:t>SupplierID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Inserted</a:t>
            </a:r>
            <a:endParaRPr lang="zh-CN" altLang="en-US" dirty="0"/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supName</a:t>
            </a:r>
            <a:r>
              <a:rPr lang="en-US" altLang="zh-CN" dirty="0"/>
              <a:t>=Name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Inserted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jiansuo</a:t>
            </a:r>
            <a:r>
              <a:rPr lang="en-US" altLang="zh-CN" dirty="0"/>
              <a:t>=</a:t>
            </a:r>
            <a:r>
              <a:rPr lang="en-US" altLang="zh-CN" dirty="0" err="1"/>
              <a:t>dbo.ChinTransLetter</a:t>
            </a:r>
            <a:r>
              <a:rPr lang="en-US" altLang="zh-CN" dirty="0"/>
              <a:t>(@</a:t>
            </a:r>
            <a:r>
              <a:rPr lang="en-US" altLang="zh-CN" dirty="0" err="1"/>
              <a:t>supName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    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_sup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JianSuo</a:t>
            </a:r>
            <a:r>
              <a:rPr lang="en-US" altLang="zh-CN" dirty="0"/>
              <a:t>=@</a:t>
            </a:r>
            <a:r>
              <a:rPr lang="en-US" altLang="zh-CN" dirty="0" err="1"/>
              <a:t>jiansuo</a:t>
            </a:r>
            <a:endParaRPr lang="zh-CN" altLang="en-US" dirty="0"/>
          </a:p>
          <a:p>
            <a:r>
              <a:rPr lang="zh-CN" altLang="en-US" dirty="0"/>
              <a:t>          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_sup</a:t>
            </a:r>
            <a:r>
              <a:rPr lang="zh-CN" altLang="en-US" dirty="0"/>
              <a:t> </a:t>
            </a:r>
            <a:r>
              <a:rPr lang="en-US" altLang="zh-CN" dirty="0"/>
              <a:t>,Inserted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sup.SupplierID</a:t>
            </a:r>
            <a:r>
              <a:rPr lang="en-US" altLang="zh-CN" dirty="0"/>
              <a:t>=</a:t>
            </a:r>
            <a:r>
              <a:rPr lang="en-US" altLang="zh-CN" dirty="0" err="1"/>
              <a:t>i.SupplierID</a:t>
            </a:r>
            <a:endParaRPr lang="zh-CN" altLang="en-US" dirty="0"/>
          </a:p>
          <a:p>
            <a:r>
              <a:rPr lang="en-US" altLang="zh-CN" dirty="0"/>
              <a:t>end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EF30AF-27E4-42D3-A00C-D0691B8E9096}"/>
              </a:ext>
            </a:extLst>
          </p:cNvPr>
          <p:cNvSpPr txBox="1"/>
          <p:nvPr/>
        </p:nvSpPr>
        <p:spPr>
          <a:xfrm>
            <a:off x="2029526" y="310869"/>
            <a:ext cx="5592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2018/06/06——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、归属部门  </a:t>
            </a:r>
            <a:r>
              <a:rPr lang="en-US" altLang="zh-CN" dirty="0" err="1"/>
              <a:t>DepCode</a:t>
            </a:r>
            <a:r>
              <a:rPr lang="en-US" altLang="zh-CN" dirty="0"/>
              <a:t> </a:t>
            </a:r>
            <a:r>
              <a:rPr lang="zh-CN" altLang="en-US" dirty="0"/>
              <a:t>字符型 部门 </a:t>
            </a:r>
            <a:r>
              <a:rPr lang="en-US" altLang="zh-CN" dirty="0" err="1"/>
              <a:t>FNumber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、人员信息  </a:t>
            </a:r>
            <a:r>
              <a:rPr lang="en-US" altLang="zh-CN" dirty="0" err="1"/>
              <a:t>UserCode</a:t>
            </a:r>
            <a:r>
              <a:rPr lang="en-US" altLang="zh-CN" dirty="0"/>
              <a:t>  </a:t>
            </a:r>
            <a:r>
              <a:rPr lang="zh-CN" altLang="en-US" dirty="0"/>
              <a:t>字符型 员工 </a:t>
            </a:r>
            <a:r>
              <a:rPr lang="en-US" altLang="zh-CN" dirty="0" err="1"/>
              <a:t>Fnumber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2018/06/08——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PRContents</a:t>
            </a:r>
            <a:r>
              <a:rPr lang="en-US" altLang="zh-CN" dirty="0"/>
              <a:t>  </a:t>
            </a:r>
            <a:r>
              <a:rPr lang="en-US" altLang="zh-CN" dirty="0" err="1"/>
              <a:t>ERPPartID</a:t>
            </a:r>
            <a:r>
              <a:rPr lang="en-US" altLang="zh-CN" dirty="0"/>
              <a:t> </a:t>
            </a:r>
            <a:r>
              <a:rPr lang="zh-CN" altLang="en-US" dirty="0"/>
              <a:t>字符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Suppliers    Code </a:t>
            </a:r>
            <a:r>
              <a:rPr lang="zh-CN" altLang="en-US" dirty="0"/>
              <a:t>字符</a:t>
            </a:r>
            <a:endParaRPr lang="en-US" altLang="zh-CN" dirty="0"/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CostCenters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DepCode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338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072"/>
            <a:ext cx="12192000" cy="683792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MoldManager2</a:t>
            </a:r>
            <a:endParaRPr lang="zh-CN" altLang="en-US" dirty="0"/>
          </a:p>
          <a:p>
            <a:r>
              <a:rPr lang="en-US" altLang="zh-CN" dirty="0"/>
              <a:t>go</a:t>
            </a:r>
            <a:endParaRPr lang="zh-CN" altLang="en-US" dirty="0"/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dbo</a:t>
            </a:r>
            <a:r>
              <a:rPr lang="en-US" altLang="zh-CN" dirty="0"/>
              <a:t>].</a:t>
            </a:r>
            <a:r>
              <a:rPr lang="en-US" altLang="zh-CN" dirty="0" err="1"/>
              <a:t>ChinTransLetter</a:t>
            </a:r>
            <a:endParaRPr lang="zh-CN" altLang="en-US" dirty="0"/>
          </a:p>
          <a:p>
            <a:r>
              <a:rPr lang="en-US" altLang="zh-CN" dirty="0"/>
              <a:t>(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@</a:t>
            </a:r>
            <a:r>
              <a:rPr lang="en-US" altLang="zh-CN" dirty="0" err="1"/>
              <a:t>str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varchar(255)</a:t>
            </a:r>
            <a:endParaRPr lang="zh-CN" altLang="en-US" dirty="0"/>
          </a:p>
          <a:p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RETURNS</a:t>
            </a:r>
            <a:r>
              <a:rPr lang="zh-CN" altLang="en-US" dirty="0"/>
              <a:t> </a:t>
            </a:r>
            <a:r>
              <a:rPr lang="en-US" altLang="zh-CN" dirty="0"/>
              <a:t>varchar(255)</a:t>
            </a:r>
            <a:endParaRPr lang="zh-CN" altLang="en-US" dirty="0"/>
          </a:p>
          <a:p>
            <a:r>
              <a:rPr lang="en-US" altLang="zh-CN" dirty="0"/>
              <a:t>AS</a:t>
            </a:r>
            <a:endParaRPr lang="zh-CN" altLang="en-US" dirty="0"/>
          </a:p>
          <a:p>
            <a:r>
              <a:rPr lang="en-US" altLang="zh-CN" dirty="0"/>
              <a:t>BEGIN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@word</a:t>
            </a:r>
            <a:r>
              <a:rPr lang="zh-CN" altLang="en-US" dirty="0"/>
              <a:t> </a:t>
            </a:r>
            <a:r>
              <a:rPr lang="en-US" altLang="zh-CN" dirty="0" err="1"/>
              <a:t>nchar</a:t>
            </a:r>
            <a:r>
              <a:rPr lang="en-US" altLang="zh-CN" dirty="0"/>
              <a:t>(1),@PY</a:t>
            </a:r>
            <a:r>
              <a:rPr lang="zh-CN" altLang="en-US" dirty="0"/>
              <a:t> </a:t>
            </a:r>
            <a:r>
              <a:rPr lang="en-US" altLang="zh-CN" dirty="0"/>
              <a:t>VARCHAR(250)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@PY=''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LEN(@</a:t>
            </a:r>
            <a:r>
              <a:rPr lang="en-US" altLang="zh-CN" dirty="0" err="1"/>
              <a:t>str</a:t>
            </a:r>
            <a:r>
              <a:rPr lang="en-US" altLang="zh-CN" dirty="0"/>
              <a:t>)&gt;0 </a:t>
            </a:r>
            <a:endParaRPr lang="zh-CN" altLang="en-US" dirty="0"/>
          </a:p>
          <a:p>
            <a:r>
              <a:rPr lang="en-US" altLang="zh-CN" dirty="0"/>
              <a:t>BEGIN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@word=LEFT(@str,1)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如果非汉字字符，返回原字符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@PY=@PY+(CASE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 err="1"/>
              <a:t>unicode</a:t>
            </a:r>
            <a:r>
              <a:rPr lang="en-US" altLang="zh-CN" dirty="0"/>
              <a:t>(@word)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19968 AND</a:t>
            </a:r>
            <a:r>
              <a:rPr lang="zh-CN" altLang="en-US" dirty="0"/>
              <a:t> </a:t>
            </a:r>
            <a:r>
              <a:rPr lang="en-US" altLang="zh-CN" dirty="0"/>
              <a:t>19968+20901 </a:t>
            </a:r>
            <a:endParaRPr lang="zh-CN" altLang="en-US" dirty="0"/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 PY</a:t>
            </a:r>
            <a:r>
              <a:rPr lang="zh-CN" altLang="en-US" dirty="0"/>
              <a:t> </a:t>
            </a:r>
            <a:r>
              <a:rPr lang="en-US" altLang="zh-CN" dirty="0"/>
              <a:t>from (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'A'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PY,N'</a:t>
            </a:r>
            <a:r>
              <a:rPr lang="zh-CN" altLang="en-US" dirty="0"/>
              <a:t>骜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'B',N'</a:t>
            </a:r>
            <a:r>
              <a:rPr lang="zh-CN" altLang="en-US" dirty="0"/>
              <a:t>簿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'C',N'</a:t>
            </a:r>
            <a:r>
              <a:rPr lang="zh-CN" altLang="en-US" dirty="0"/>
              <a:t>错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'D',N'</a:t>
            </a:r>
            <a:r>
              <a:rPr lang="zh-CN" altLang="en-US" dirty="0"/>
              <a:t>鵽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'E',N'</a:t>
            </a:r>
            <a:r>
              <a:rPr lang="zh-CN" altLang="en-US" dirty="0"/>
              <a:t>樲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'F',N'</a:t>
            </a:r>
            <a:r>
              <a:rPr lang="zh-CN" altLang="en-US" dirty="0"/>
              <a:t>鳆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'G',N'</a:t>
            </a:r>
            <a:r>
              <a:rPr lang="zh-CN" altLang="en-US" dirty="0"/>
              <a:t>腂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'H',N'</a:t>
            </a:r>
            <a:r>
              <a:rPr lang="zh-CN" altLang="en-US" dirty="0"/>
              <a:t>夻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'J',N'</a:t>
            </a:r>
            <a:r>
              <a:rPr lang="zh-CN" altLang="en-US" dirty="0"/>
              <a:t>攈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'K',N'</a:t>
            </a:r>
            <a:r>
              <a:rPr lang="zh-CN" altLang="en-US" dirty="0"/>
              <a:t>穒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'L',N'</a:t>
            </a:r>
            <a:r>
              <a:rPr lang="zh-CN" altLang="en-US" dirty="0"/>
              <a:t>鱳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'M',N'</a:t>
            </a:r>
            <a:r>
              <a:rPr lang="zh-CN" altLang="en-US" dirty="0"/>
              <a:t>旀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'N',N'</a:t>
            </a:r>
            <a:r>
              <a:rPr lang="zh-CN" altLang="en-US" dirty="0"/>
              <a:t>桛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'O',N'</a:t>
            </a:r>
            <a:r>
              <a:rPr lang="zh-CN" altLang="en-US" dirty="0"/>
              <a:t>沤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'P',N'</a:t>
            </a:r>
            <a:r>
              <a:rPr lang="zh-CN" altLang="en-US" dirty="0"/>
              <a:t>曝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'Q',N'</a:t>
            </a:r>
            <a:r>
              <a:rPr lang="zh-CN" altLang="en-US" dirty="0"/>
              <a:t>囕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'R',N'</a:t>
            </a:r>
            <a:r>
              <a:rPr lang="zh-CN" altLang="en-US" dirty="0"/>
              <a:t>鶸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'S',N'</a:t>
            </a:r>
            <a:r>
              <a:rPr lang="zh-CN" altLang="en-US" dirty="0"/>
              <a:t>蜶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'T',N'</a:t>
            </a:r>
            <a:r>
              <a:rPr lang="zh-CN" altLang="en-US" dirty="0"/>
              <a:t>箨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'W',N'</a:t>
            </a:r>
            <a:r>
              <a:rPr lang="zh-CN" altLang="en-US" dirty="0"/>
              <a:t>鹜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'X',N'</a:t>
            </a:r>
            <a:r>
              <a:rPr lang="zh-CN" altLang="en-US" dirty="0"/>
              <a:t>鑂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'Y',N'</a:t>
            </a:r>
            <a:r>
              <a:rPr lang="zh-CN" altLang="en-US" dirty="0"/>
              <a:t>韵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'Z',N'</a:t>
            </a:r>
            <a:r>
              <a:rPr lang="zh-CN" altLang="en-US" dirty="0"/>
              <a:t>咗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)T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word&gt;=@word</a:t>
            </a:r>
            <a:r>
              <a:rPr lang="zh-CN" altLang="en-US" dirty="0"/>
              <a:t> </a:t>
            </a:r>
            <a:r>
              <a:rPr lang="en-US" altLang="zh-CN" dirty="0"/>
              <a:t>collate</a:t>
            </a:r>
            <a:r>
              <a:rPr lang="zh-CN" altLang="en-US" dirty="0"/>
              <a:t> </a:t>
            </a:r>
            <a:r>
              <a:rPr lang="en-US" altLang="zh-CN" dirty="0" err="1"/>
              <a:t>Chinese_PRC_CS_AS_KS_WS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PY</a:t>
            </a:r>
            <a:r>
              <a:rPr lang="zh-CN" altLang="en-US" dirty="0"/>
              <a:t> </a:t>
            </a:r>
            <a:r>
              <a:rPr lang="en-US" altLang="zh-CN" dirty="0"/>
              <a:t>ASC)</a:t>
            </a:r>
            <a:r>
              <a:rPr lang="zh-CN" altLang="en-US" dirty="0"/>
              <a:t> </a:t>
            </a:r>
            <a:r>
              <a:rPr lang="en-US" altLang="zh-CN" dirty="0"/>
              <a:t>else</a:t>
            </a:r>
            <a:r>
              <a:rPr lang="zh-CN" altLang="en-US" dirty="0"/>
              <a:t> </a:t>
            </a:r>
            <a:r>
              <a:rPr lang="en-US" altLang="zh-CN" dirty="0"/>
              <a:t>@word</a:t>
            </a:r>
            <a:r>
              <a:rPr lang="zh-CN" altLang="en-US" dirty="0"/>
              <a:t> </a:t>
            </a:r>
            <a:r>
              <a:rPr lang="en-US" altLang="zh-CN" dirty="0"/>
              <a:t>end)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str</a:t>
            </a:r>
            <a:r>
              <a:rPr lang="en-US" altLang="zh-CN" dirty="0"/>
              <a:t>=right(@</a:t>
            </a:r>
            <a:r>
              <a:rPr lang="en-US" altLang="zh-CN" dirty="0" err="1"/>
              <a:t>str,len</a:t>
            </a:r>
            <a:r>
              <a:rPr lang="en-US" altLang="zh-CN" dirty="0"/>
              <a:t>(@</a:t>
            </a:r>
            <a:r>
              <a:rPr lang="en-US" altLang="zh-CN" dirty="0" err="1"/>
              <a:t>str</a:t>
            </a:r>
            <a:r>
              <a:rPr lang="en-US" altLang="zh-CN" dirty="0"/>
              <a:t>)-1)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END</a:t>
            </a:r>
            <a:r>
              <a:rPr lang="zh-CN" altLang="en-US" dirty="0"/>
              <a:t> 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@PY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50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58819"/>
            <a:ext cx="12259159" cy="686117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JianSuo</a:t>
            </a:r>
            <a:r>
              <a:rPr lang="en-US" altLang="zh-CN" dirty="0"/>
              <a:t>=(</a:t>
            </a:r>
            <a:r>
              <a:rPr lang="en-US" altLang="zh-CN" dirty="0" err="1"/>
              <a:t>dbo.ChinTransLetter</a:t>
            </a:r>
            <a:r>
              <a:rPr lang="en-US" altLang="zh-CN" dirty="0"/>
              <a:t>(Name))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SemiTaskFlag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(max)</a:t>
            </a:r>
          </a:p>
          <a:p>
            <a:endParaRPr lang="en-US" dirty="0"/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Projects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Projects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Creator='‘</a:t>
            </a:r>
          </a:p>
          <a:p>
            <a:r>
              <a:rPr lang="zh-CN" altLang="en-US" dirty="0"/>
              <a:t>采购类型、供应商信息 表格数据重新录入</a:t>
            </a:r>
            <a:r>
              <a:rPr lang="en-US" altLang="zh-CN" dirty="0"/>
              <a:t>——2018/11/15</a:t>
            </a:r>
          </a:p>
          <a:p>
            <a:endParaRPr lang="en-US" dirty="0"/>
          </a:p>
          <a:p>
            <a:r>
              <a:rPr lang="en-US" altLang="zh-CN" dirty="0"/>
              <a:t>--truncate table Suppliers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--insert into Suppliers(</a:t>
            </a:r>
            <a:endParaRPr lang="zh-CN" altLang="en-US" dirty="0"/>
          </a:p>
          <a:p>
            <a:r>
              <a:rPr lang="en-US" altLang="zh-CN" dirty="0"/>
              <a:t>--Name, </a:t>
            </a:r>
            <a:r>
              <a:rPr lang="en-US" altLang="zh-CN" dirty="0" err="1"/>
              <a:t>FullName</a:t>
            </a:r>
            <a:r>
              <a:rPr lang="en-US" altLang="zh-CN" dirty="0"/>
              <a:t>, Contact, Email, Type, Enabled, </a:t>
            </a:r>
            <a:r>
              <a:rPr lang="en-US" altLang="zh-CN" dirty="0" err="1"/>
              <a:t>FirstSupply</a:t>
            </a:r>
            <a:r>
              <a:rPr lang="en-US" altLang="zh-CN" dirty="0"/>
              <a:t>, Address, Settlement, </a:t>
            </a:r>
            <a:r>
              <a:rPr lang="en-US" altLang="zh-CN" dirty="0" err="1"/>
              <a:t>TaxNo</a:t>
            </a:r>
            <a:r>
              <a:rPr lang="en-US" altLang="zh-CN" dirty="0"/>
              <a:t>, Bank, Account, </a:t>
            </a:r>
            <a:r>
              <a:rPr lang="en-US" altLang="zh-CN" dirty="0" err="1"/>
              <a:t>TaxRate</a:t>
            </a:r>
            <a:r>
              <a:rPr lang="en-US" altLang="zh-CN" dirty="0"/>
              <a:t>, </a:t>
            </a:r>
            <a:r>
              <a:rPr lang="en-US" altLang="zh-CN" dirty="0" err="1"/>
              <a:t>JianSuo</a:t>
            </a:r>
            <a:r>
              <a:rPr lang="en-US" altLang="zh-CN" dirty="0"/>
              <a:t>, Code, </a:t>
            </a:r>
            <a:r>
              <a:rPr lang="en-US" altLang="zh-CN" dirty="0" err="1"/>
              <a:t>MachineCode</a:t>
            </a:r>
            <a:endParaRPr lang="zh-CN" altLang="en-US" dirty="0"/>
          </a:p>
          <a:p>
            <a:r>
              <a:rPr lang="en-US" altLang="zh-CN" dirty="0"/>
              <a:t>--)</a:t>
            </a:r>
            <a:endParaRPr lang="zh-CN" altLang="en-US" dirty="0"/>
          </a:p>
          <a:p>
            <a:r>
              <a:rPr lang="en-US" altLang="zh-CN" dirty="0"/>
              <a:t>--select  Name, </a:t>
            </a:r>
            <a:r>
              <a:rPr lang="en-US" altLang="zh-CN" dirty="0" err="1"/>
              <a:t>FullName</a:t>
            </a:r>
            <a:r>
              <a:rPr lang="en-US" altLang="zh-CN" dirty="0"/>
              <a:t>, Contact, Email, Type, Enabled, </a:t>
            </a:r>
            <a:r>
              <a:rPr lang="en-US" altLang="zh-CN" dirty="0" err="1"/>
              <a:t>FirstSupply</a:t>
            </a:r>
            <a:r>
              <a:rPr lang="en-US" altLang="zh-CN" dirty="0"/>
              <a:t>, Address, </a:t>
            </a:r>
            <a:r>
              <a:rPr lang="en-US" altLang="zh-CN" dirty="0" err="1"/>
              <a:t>Settlement,ISNULL</a:t>
            </a:r>
            <a:r>
              <a:rPr lang="en-US" altLang="zh-CN" dirty="0"/>
              <a:t>(</a:t>
            </a:r>
            <a:r>
              <a:rPr lang="en-US" altLang="zh-CN" dirty="0" err="1"/>
              <a:t>TaxNo</a:t>
            </a:r>
            <a:r>
              <a:rPr lang="en-US" altLang="zh-CN" dirty="0"/>
              <a:t>,''), </a:t>
            </a:r>
            <a:r>
              <a:rPr lang="en-US" altLang="zh-CN" dirty="0" err="1"/>
              <a:t>Bank,ISNULL</a:t>
            </a:r>
            <a:r>
              <a:rPr lang="en-US" altLang="zh-CN" dirty="0"/>
              <a:t>( Account,''), </a:t>
            </a:r>
            <a:r>
              <a:rPr lang="en-US" altLang="zh-CN" dirty="0" err="1"/>
              <a:t>TaxRate</a:t>
            </a:r>
            <a:r>
              <a:rPr lang="en-US" altLang="zh-CN" dirty="0"/>
              <a:t>,(</a:t>
            </a:r>
            <a:r>
              <a:rPr lang="en-US" altLang="zh-CN" dirty="0" err="1"/>
              <a:t>dbo.ChinTransLetter</a:t>
            </a:r>
            <a:r>
              <a:rPr lang="en-US" altLang="zh-CN" dirty="0"/>
              <a:t>(s2.Name)) ,s1.[</a:t>
            </a:r>
            <a:r>
              <a:rPr lang="zh-CN" altLang="en-US" dirty="0"/>
              <a:t>供应商编码</a:t>
            </a:r>
            <a:r>
              <a:rPr lang="en-US" altLang="zh-CN" dirty="0"/>
              <a:t>], ''</a:t>
            </a:r>
            <a:endParaRPr lang="zh-CN" altLang="en-US" dirty="0"/>
          </a:p>
          <a:p>
            <a:r>
              <a:rPr lang="en-US" altLang="zh-CN" dirty="0"/>
              <a:t>--from Sheet3$ s2</a:t>
            </a:r>
            <a:endParaRPr lang="zh-CN" altLang="en-US" dirty="0"/>
          </a:p>
          <a:p>
            <a:r>
              <a:rPr lang="en-US" altLang="zh-CN" dirty="0"/>
              <a:t>--left join _sup1 s1 on s2.FullName=s1.[</a:t>
            </a:r>
            <a:r>
              <a:rPr lang="zh-CN" altLang="en-US" dirty="0"/>
              <a:t>供应商名称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en-US" altLang="zh-CN" dirty="0"/>
              <a:t>--where ISNULL(s1.[</a:t>
            </a:r>
            <a:r>
              <a:rPr lang="zh-CN" altLang="en-US" dirty="0"/>
              <a:t>供应商编码</a:t>
            </a:r>
            <a:r>
              <a:rPr lang="en-US" altLang="zh-CN" dirty="0"/>
              <a:t>],'')&lt;&gt;''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--update Suppliers set </a:t>
            </a:r>
            <a:r>
              <a:rPr lang="en-US" altLang="zh-CN" dirty="0" err="1"/>
              <a:t>FirstSupply</a:t>
            </a:r>
            <a:r>
              <a:rPr lang="en-US" altLang="zh-CN" dirty="0"/>
              <a:t>='‘</a:t>
            </a:r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TaxNo</a:t>
            </a:r>
            <a:r>
              <a:rPr lang="en-US" altLang="zh-CN" dirty="0"/>
              <a:t>=REPLACE(</a:t>
            </a:r>
            <a:r>
              <a:rPr lang="en-US" altLang="zh-CN" dirty="0" err="1"/>
              <a:t>TaxNo</a:t>
            </a:r>
            <a:r>
              <a:rPr lang="en-US" altLang="zh-CN" dirty="0"/>
              <a:t>,'a',''),Account=REPLACE(</a:t>
            </a:r>
            <a:r>
              <a:rPr lang="en-US" altLang="zh-CN" dirty="0" err="1"/>
              <a:t>Account,'a</a:t>
            </a:r>
            <a:r>
              <a:rPr lang="en-US" altLang="zh-CN" dirty="0"/>
              <a:t>','')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42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84" y="0"/>
            <a:ext cx="12128715" cy="6858000"/>
          </a:xfrm>
        </p:spPr>
        <p:txBody>
          <a:bodyPr>
            <a:normAutofit/>
          </a:bodyPr>
          <a:lstStyle/>
          <a:p>
            <a:r>
              <a:rPr lang="en-US" altLang="zh-CN" dirty="0"/>
              <a:t>--alter table </a:t>
            </a:r>
            <a:r>
              <a:rPr lang="en-US" altLang="zh-CN" dirty="0" err="1"/>
              <a:t>StockTypes</a:t>
            </a:r>
            <a:r>
              <a:rPr lang="en-US" altLang="zh-CN" dirty="0"/>
              <a:t> add Code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StockTypes</a:t>
            </a:r>
            <a:r>
              <a:rPr lang="en-US" altLang="zh-CN" dirty="0"/>
              <a:t> add </a:t>
            </a:r>
            <a:r>
              <a:rPr lang="en-US" altLang="zh-CN" dirty="0" err="1"/>
              <a:t>PurchaseType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--update </a:t>
            </a:r>
            <a:r>
              <a:rPr lang="en-US" altLang="zh-CN" dirty="0" err="1"/>
              <a:t>StockTypes</a:t>
            </a:r>
            <a:r>
              <a:rPr lang="en-US" altLang="zh-CN" dirty="0"/>
              <a:t> set </a:t>
            </a:r>
            <a:r>
              <a:rPr lang="en-US" altLang="zh-CN" dirty="0" err="1"/>
              <a:t>PurchaseType</a:t>
            </a:r>
            <a:r>
              <a:rPr lang="en-US" altLang="zh-CN" dirty="0"/>
              <a:t>=''</a:t>
            </a:r>
            <a:endParaRPr lang="zh-CN" altLang="en-US" dirty="0"/>
          </a:p>
          <a:p>
            <a:r>
              <a:rPr lang="en-US" altLang="zh-CN" dirty="0"/>
              <a:t>--update </a:t>
            </a:r>
            <a:r>
              <a:rPr lang="en-US" altLang="zh-CN" dirty="0" err="1"/>
              <a:t>PurchaseTypes</a:t>
            </a:r>
            <a:r>
              <a:rPr lang="en-US" altLang="zh-CN" dirty="0"/>
              <a:t> set Enabled=0</a:t>
            </a:r>
            <a:endParaRPr lang="zh-CN" altLang="en-US" dirty="0"/>
          </a:p>
          <a:p>
            <a:r>
              <a:rPr lang="en-US" altLang="zh-CN" dirty="0"/>
              <a:t>--where </a:t>
            </a:r>
            <a:r>
              <a:rPr lang="en-US" altLang="zh-CN" dirty="0" err="1"/>
              <a:t>ParentTypeID</a:t>
            </a:r>
            <a:r>
              <a:rPr lang="en-US" altLang="zh-CN" dirty="0"/>
              <a:t>=2</a:t>
            </a:r>
            <a:endParaRPr lang="zh-CN" alt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PurchaseTypes</a:t>
            </a:r>
            <a:r>
              <a:rPr lang="en-US" altLang="zh-CN" dirty="0"/>
              <a:t>(Name,ParentTypeID,ShortName,TaskType,DefaultPeriod,Enabled,DepID)</a:t>
            </a:r>
            <a:endParaRPr lang="zh-CN" altLang="en-US" dirty="0"/>
          </a:p>
          <a:p>
            <a:r>
              <a:rPr lang="en-US" altLang="zh-CN" dirty="0"/>
              <a:t>--values('</a:t>
            </a:r>
            <a:r>
              <a:rPr lang="zh-CN" altLang="en-US" dirty="0"/>
              <a:t>生产耗材</a:t>
            </a:r>
            <a:r>
              <a:rPr lang="en-US" altLang="zh-CN" dirty="0"/>
              <a:t>','2','','0',1,1,'all')</a:t>
            </a:r>
            <a:endParaRPr lang="zh-CN" altLang="en-US" dirty="0"/>
          </a:p>
          <a:p>
            <a:r>
              <a:rPr lang="en-US" altLang="zh-CN" dirty="0"/>
              <a:t>--,('</a:t>
            </a:r>
            <a:r>
              <a:rPr lang="zh-CN" altLang="en-US" dirty="0"/>
              <a:t>模具耗材备库</a:t>
            </a:r>
            <a:r>
              <a:rPr lang="en-US" altLang="zh-CN" dirty="0"/>
              <a:t>','2','','0',1,1,'20,1,4</a:t>
            </a:r>
          </a:p>
        </p:txBody>
      </p:sp>
    </p:spTree>
    <p:extLst>
      <p:ext uri="{BB962C8B-B14F-4D97-AF65-F5344CB8AC3E}">
        <p14:creationId xmlns:p14="http://schemas.microsoft.com/office/powerpoint/2010/main" val="119531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323"/>
            <a:ext cx="12104176" cy="6907670"/>
          </a:xfrm>
        </p:spPr>
        <p:txBody>
          <a:bodyPr>
            <a:normAutofit/>
          </a:bodyPr>
          <a:lstStyle/>
          <a:p>
            <a:r>
              <a:rPr lang="en-US" altLang="zh-CN" dirty="0"/>
              <a:t>--update </a:t>
            </a:r>
            <a:r>
              <a:rPr lang="en-US" altLang="zh-CN" dirty="0" err="1"/>
              <a:t>StockTypes</a:t>
            </a:r>
            <a:r>
              <a:rPr lang="en-US" altLang="zh-CN" dirty="0"/>
              <a:t> set </a:t>
            </a:r>
            <a:r>
              <a:rPr lang="en-US" altLang="zh-CN" dirty="0" err="1"/>
              <a:t>PurchaseType</a:t>
            </a:r>
            <a:r>
              <a:rPr lang="en-US" altLang="zh-CN" dirty="0"/>
              <a:t>='2'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StockTypes</a:t>
            </a:r>
            <a:r>
              <a:rPr lang="en-US" altLang="zh-CN" dirty="0"/>
              <a:t> add Parent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--update </a:t>
            </a:r>
            <a:r>
              <a:rPr lang="en-US" altLang="zh-CN" dirty="0" err="1"/>
              <a:t>StockTypes</a:t>
            </a:r>
            <a:r>
              <a:rPr lang="en-US" altLang="zh-CN" dirty="0"/>
              <a:t> set Parent='</a:t>
            </a:r>
            <a:r>
              <a:rPr lang="zh-CN" altLang="en-US" dirty="0"/>
              <a:t>模具耗材备库</a:t>
            </a:r>
            <a:r>
              <a:rPr lang="en-US" altLang="zh-CN" dirty="0"/>
              <a:t>'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StockTypes</a:t>
            </a:r>
            <a:r>
              <a:rPr lang="en-US" altLang="zh-CN" dirty="0"/>
              <a:t>(</a:t>
            </a:r>
            <a:r>
              <a:rPr lang="en-US" altLang="zh-CN" dirty="0" err="1"/>
              <a:t>Name,Enabled,Code</a:t>
            </a:r>
            <a:r>
              <a:rPr lang="en-US" altLang="zh-CN" dirty="0"/>
              <a:t>, Parent)</a:t>
            </a:r>
            <a:endParaRPr lang="zh-CN" altLang="en-US" dirty="0"/>
          </a:p>
          <a:p>
            <a:r>
              <a:rPr lang="en-US" altLang="zh-CN" dirty="0"/>
              <a:t>--select Name,1,ShortName,'</a:t>
            </a:r>
            <a:r>
              <a:rPr lang="zh-CN" altLang="en-US" dirty="0"/>
              <a:t>生产耗材</a:t>
            </a:r>
            <a:r>
              <a:rPr lang="en-US" altLang="zh-CN" dirty="0"/>
              <a:t>'</a:t>
            </a:r>
            <a:endParaRPr lang="zh-CN" altLang="en-US" dirty="0"/>
          </a:p>
          <a:p>
            <a:r>
              <a:rPr lang="en-US" altLang="zh-CN" dirty="0"/>
              <a:t>--from </a:t>
            </a:r>
            <a:r>
              <a:rPr lang="en-US" altLang="zh-CN" dirty="0" err="1"/>
              <a:t>PurchaseTypes</a:t>
            </a:r>
            <a:endParaRPr lang="zh-CN" altLang="en-US" dirty="0"/>
          </a:p>
          <a:p>
            <a:r>
              <a:rPr lang="en-US" altLang="zh-CN" dirty="0"/>
              <a:t>--where </a:t>
            </a:r>
            <a:r>
              <a:rPr lang="en-US" altLang="zh-CN" dirty="0" err="1"/>
              <a:t>ParentTypeID</a:t>
            </a:r>
            <a:r>
              <a:rPr lang="en-US" altLang="zh-CN" dirty="0"/>
              <a:t>=2 and Enabled=0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68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--create table </a:t>
            </a:r>
            <a:r>
              <a:rPr lang="en-US" altLang="zh-CN" dirty="0" err="1"/>
              <a:t>WHStocks</a:t>
            </a:r>
            <a:endParaRPr lang="zh-CN" altLang="en-US" dirty="0"/>
          </a:p>
          <a:p>
            <a:r>
              <a:rPr lang="en-US" altLang="zh-CN" dirty="0"/>
              <a:t>--(</a:t>
            </a:r>
            <a:endParaRPr lang="zh-CN" altLang="en-US" dirty="0"/>
          </a:p>
          <a:p>
            <a:r>
              <a:rPr lang="en-US" altLang="zh-CN" dirty="0"/>
              <a:t>-- ID </a:t>
            </a:r>
            <a:r>
              <a:rPr lang="en-US" altLang="zh-CN" dirty="0" err="1"/>
              <a:t>int</a:t>
            </a:r>
            <a:r>
              <a:rPr lang="en-US" altLang="zh-CN" dirty="0"/>
              <a:t> primary key IDENTITY(1,1)  NOT NULL,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PartNum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WarehouseID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WarehousePositionID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Qty</a:t>
            </a:r>
            <a:r>
              <a:rPr lang="en-US" altLang="zh-CN" dirty="0"/>
              <a:t> numeric(18,2),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PurchaseType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StockType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PartID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TaskID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InStockQty</a:t>
            </a:r>
            <a:r>
              <a:rPr lang="en-US" altLang="zh-CN" dirty="0"/>
              <a:t> numeric(18,2),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OutStockQty</a:t>
            </a:r>
            <a:r>
              <a:rPr lang="en-US" altLang="zh-CN" dirty="0"/>
              <a:t> numeric(18,2),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FInStockDate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LInStockDate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Enable bit,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en-US" altLang="zh-CN" dirty="0" err="1"/>
              <a:t>MoldNumber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90018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altLang="zh-CN" dirty="0"/>
              <a:t>--create table </a:t>
            </a:r>
            <a:r>
              <a:rPr lang="en-US" altLang="zh-CN" dirty="0" err="1"/>
              <a:t>WHParts</a:t>
            </a:r>
            <a:endParaRPr lang="zh-CN" altLang="en-US" dirty="0"/>
          </a:p>
          <a:p>
            <a:r>
              <a:rPr lang="en-US" altLang="zh-CN" dirty="0"/>
              <a:t>--(ID </a:t>
            </a:r>
            <a:r>
              <a:rPr lang="en-US" altLang="zh-CN" dirty="0" err="1"/>
              <a:t>int</a:t>
            </a:r>
            <a:r>
              <a:rPr lang="en-US" altLang="zh-CN" dirty="0"/>
              <a:t> primary key IDENTITY(1,1) NOT </a:t>
            </a:r>
            <a:r>
              <a:rPr lang="en-US" altLang="zh-CN" dirty="0" err="1"/>
              <a:t>NULL,PartNum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r>
              <a:rPr lang="en-US" altLang="zh-CN" dirty="0" err="1"/>
              <a:t>PartName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(100),Specification </a:t>
            </a:r>
            <a:r>
              <a:rPr lang="en-US" altLang="zh-CN" dirty="0" err="1"/>
              <a:t>nvarchar</a:t>
            </a:r>
            <a:r>
              <a:rPr lang="en-US" altLang="zh-CN" dirty="0"/>
              <a:t>(100)</a:t>
            </a:r>
            <a:endParaRPr lang="zh-CN" altLang="en-US" dirty="0"/>
          </a:p>
          <a:p>
            <a:r>
              <a:rPr lang="en-US" altLang="zh-CN" dirty="0"/>
              <a:t>--,</a:t>
            </a:r>
            <a:r>
              <a:rPr lang="en-US" altLang="zh-CN" dirty="0" err="1"/>
              <a:t>SafeQuantity</a:t>
            </a:r>
            <a:r>
              <a:rPr lang="en-US" altLang="zh-CN" dirty="0"/>
              <a:t> </a:t>
            </a:r>
            <a:r>
              <a:rPr lang="en-US" altLang="zh-CN" dirty="0" err="1"/>
              <a:t>int,PlanQty</a:t>
            </a:r>
            <a:r>
              <a:rPr lang="en-US" altLang="zh-CN" dirty="0"/>
              <a:t> numeric(18,2),Materials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r>
              <a:rPr lang="en-US" altLang="zh-CN" dirty="0" err="1"/>
              <a:t>StockTypes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r>
              <a:rPr lang="en-US" altLang="zh-CN" dirty="0" err="1"/>
              <a:t>PurchaseType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r>
              <a:rPr lang="en-US" altLang="zh-CN" dirty="0" err="1"/>
              <a:t>MoldNumber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--,</a:t>
            </a:r>
            <a:r>
              <a:rPr lang="en-US" altLang="zh-CN" dirty="0" err="1"/>
              <a:t>TaskID</a:t>
            </a:r>
            <a:r>
              <a:rPr lang="en-US" altLang="zh-CN" dirty="0"/>
              <a:t> </a:t>
            </a:r>
            <a:r>
              <a:rPr lang="en-US" altLang="zh-CN" dirty="0" err="1"/>
              <a:t>int,PartID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zh-CN" altLang="en-US" dirty="0"/>
          </a:p>
          <a:p>
            <a:r>
              <a:rPr lang="en-US" altLang="zh-CN" dirty="0"/>
              <a:t>--,</a:t>
            </a:r>
            <a:r>
              <a:rPr lang="en-US" altLang="zh-CN" dirty="0" err="1"/>
              <a:t>CreDate</a:t>
            </a:r>
            <a:r>
              <a:rPr lang="en-US" altLang="zh-CN" dirty="0"/>
              <a:t> </a:t>
            </a:r>
            <a:r>
              <a:rPr lang="en-US" altLang="zh-CN" dirty="0" err="1"/>
              <a:t>datetime,CreateUserID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zh-CN" altLang="en-US" dirty="0"/>
          </a:p>
          <a:p>
            <a:r>
              <a:rPr lang="en-US" altLang="zh-CN" dirty="0"/>
              <a:t>--,Enable bit)</a:t>
            </a:r>
            <a:endParaRPr lang="zh-CN" altLang="en-US" dirty="0"/>
          </a:p>
          <a:p>
            <a:r>
              <a:rPr lang="en-US" altLang="zh-CN" dirty="0"/>
              <a:t>--insert into Sequences(Name,[Current],</a:t>
            </a:r>
            <a:r>
              <a:rPr lang="en-US" altLang="zh-CN" dirty="0" err="1"/>
              <a:t>NameConvension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--values('WHPart',0,'0000')</a:t>
            </a:r>
            <a:endParaRPr lang="zh-CN" altLang="en-US" dirty="0"/>
          </a:p>
          <a:p>
            <a:r>
              <a:rPr lang="en-US" altLang="zh-CN" dirty="0"/>
              <a:t>--insert into Sequences(Name,[Current],</a:t>
            </a:r>
            <a:r>
              <a:rPr lang="en-US" altLang="zh-CN" dirty="0" err="1"/>
              <a:t>NameConvension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--values('WFPartNum',0,'Z000')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996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2018/11/2</a:t>
            </a:r>
            <a:r>
              <a:rPr lang="en-US" altLang="zh-CN" dirty="0"/>
              <a:t>4</a:t>
            </a:r>
            <a:endParaRPr 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SystemConfigs</a:t>
            </a:r>
            <a:r>
              <a:rPr lang="en-US" altLang="zh-CN" dirty="0"/>
              <a:t>(</a:t>
            </a:r>
            <a:r>
              <a:rPr lang="en-US" altLang="zh-CN" dirty="0" err="1"/>
              <a:t>SettingName,Value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--values('</a:t>
            </a:r>
            <a:r>
              <a:rPr lang="en-US" altLang="zh-CN" dirty="0" err="1"/>
              <a:t>AttachFilePath</a:t>
            </a:r>
            <a:r>
              <a:rPr lang="en-US" altLang="zh-CN" dirty="0"/>
              <a:t>','{0}Upload\</a:t>
            </a:r>
            <a:r>
              <a:rPr lang="en-US" altLang="zh-CN" dirty="0" err="1"/>
              <a:t>PurchaseItems</a:t>
            </a:r>
            <a:r>
              <a:rPr lang="en-US" altLang="zh-CN" dirty="0"/>
              <a:t>\{1}\{2}')</a:t>
            </a:r>
            <a:endParaRPr lang="zh-CN" altLang="en-US" dirty="0"/>
          </a:p>
          <a:p>
            <a:r>
              <a:rPr lang="en-US" altLang="zh-CN" dirty="0"/>
              <a:t>--,('</a:t>
            </a:r>
            <a:r>
              <a:rPr lang="en-US" altLang="zh-CN" dirty="0" err="1"/>
              <a:t>QRPDFFilePath</a:t>
            </a:r>
            <a:r>
              <a:rPr lang="en-US" altLang="zh-CN" dirty="0"/>
              <a:t>','{0}</a:t>
            </a:r>
            <a:r>
              <a:rPr lang="en-US" altLang="zh-CN" dirty="0" err="1"/>
              <a:t>SysPDFFile</a:t>
            </a:r>
            <a:r>
              <a:rPr lang="en-US" altLang="zh-CN" dirty="0"/>
              <a:t>\QR\{1}')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QRContents</a:t>
            </a:r>
            <a:r>
              <a:rPr lang="en-US" altLang="zh-CN" dirty="0"/>
              <a:t> add </a:t>
            </a:r>
            <a:r>
              <a:rPr lang="en-US" altLang="zh-CN" dirty="0" err="1"/>
              <a:t>QRcMemo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(100)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QRContents</a:t>
            </a:r>
            <a:r>
              <a:rPr lang="en-US" altLang="zh-CN" dirty="0"/>
              <a:t> add unit </a:t>
            </a:r>
            <a:r>
              <a:rPr lang="en-US" altLang="zh-CN" dirty="0" err="1"/>
              <a:t>nvarchar</a:t>
            </a:r>
            <a:r>
              <a:rPr lang="en-US" altLang="zh-CN" dirty="0"/>
              <a:t>(20)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PRContents</a:t>
            </a:r>
            <a:r>
              <a:rPr lang="en-US" altLang="zh-CN" dirty="0"/>
              <a:t> add unit </a:t>
            </a:r>
            <a:r>
              <a:rPr lang="en-US" altLang="zh-CN" dirty="0" err="1"/>
              <a:t>nvarchar</a:t>
            </a:r>
            <a:r>
              <a:rPr lang="en-US" altLang="zh-CN" dirty="0"/>
              <a:t>(20)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PurchaseItems</a:t>
            </a:r>
            <a:r>
              <a:rPr lang="en-US" altLang="zh-CN" dirty="0"/>
              <a:t> add unit </a:t>
            </a:r>
            <a:r>
              <a:rPr lang="en-US" altLang="zh-CN" dirty="0" err="1"/>
              <a:t>nvarchar</a:t>
            </a:r>
            <a:r>
              <a:rPr lang="en-US" altLang="zh-CN" dirty="0"/>
              <a:t>(20)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POContents</a:t>
            </a:r>
            <a:r>
              <a:rPr lang="en-US" altLang="zh-CN" dirty="0"/>
              <a:t> add unit </a:t>
            </a:r>
            <a:r>
              <a:rPr lang="en-US" altLang="zh-CN" dirty="0" err="1"/>
              <a:t>nvarchar</a:t>
            </a:r>
            <a:r>
              <a:rPr lang="en-US" altLang="zh-CN" dirty="0"/>
              <a:t>(20)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QuotationRequests</a:t>
            </a:r>
            <a:r>
              <a:rPr lang="en-US" altLang="zh-CN" dirty="0"/>
              <a:t> add Memo </a:t>
            </a:r>
            <a:r>
              <a:rPr lang="en-US" altLang="zh-CN" dirty="0" err="1"/>
              <a:t>nvarchar</a:t>
            </a:r>
            <a:r>
              <a:rPr lang="en-US" altLang="zh-CN" dirty="0"/>
              <a:t>(100)</a:t>
            </a:r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SystemConfigs</a:t>
            </a:r>
            <a:r>
              <a:rPr lang="en-US" altLang="zh-CN" dirty="0"/>
              <a:t>(</a:t>
            </a:r>
            <a:r>
              <a:rPr lang="en-US" altLang="zh-CN" dirty="0" err="1"/>
              <a:t>SettingName,Value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--values('</a:t>
            </a:r>
            <a:r>
              <a:rPr lang="en-US" altLang="zh-CN" dirty="0" err="1"/>
              <a:t>URLHost</a:t>
            </a:r>
            <a:r>
              <a:rPr lang="en-US" altLang="zh-CN" dirty="0"/>
              <a:t>','')</a:t>
            </a:r>
            <a:endParaRPr lang="zh-CN" altLang="en-US" dirty="0"/>
          </a:p>
          <a:p>
            <a:r>
              <a:rPr lang="en-US" altLang="zh-CN" dirty="0"/>
              <a:t>--,('</a:t>
            </a:r>
            <a:r>
              <a:rPr lang="en-US" altLang="zh-CN" dirty="0" err="1"/>
              <a:t>URLPort</a:t>
            </a:r>
            <a:r>
              <a:rPr lang="en-US" altLang="zh-CN" dirty="0"/>
              <a:t>','')</a:t>
            </a:r>
            <a:endParaRPr lang="zh-CN" altLang="en-US" dirty="0"/>
          </a:p>
          <a:p>
            <a:r>
              <a:rPr lang="en-US" altLang="zh-CN" dirty="0"/>
              <a:t>--,('</a:t>
            </a:r>
            <a:r>
              <a:rPr lang="en-US" altLang="zh-CN" dirty="0" err="1"/>
              <a:t>ServiceUri</a:t>
            </a:r>
            <a:r>
              <a:rPr lang="en-US" altLang="zh-CN" dirty="0"/>
              <a:t>','http://192.168.19.45:8069/Plug-in/AutoMail.asmx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52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66B47-3BB2-4517-BB1F-21DC15F8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2192000" cy="67417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--CREATE TABLE [</a:t>
            </a:r>
            <a:r>
              <a:rPr lang="en-US" altLang="zh-CN" dirty="0" err="1"/>
              <a:t>dbo</a:t>
            </a:r>
            <a:r>
              <a:rPr lang="en-US" altLang="zh-CN" dirty="0"/>
              <a:t>].[</a:t>
            </a:r>
            <a:r>
              <a:rPr lang="en-US" altLang="zh-CN" dirty="0" err="1"/>
              <a:t>SupplierGroups</a:t>
            </a:r>
            <a:r>
              <a:rPr lang="en-US" altLang="zh-CN" dirty="0"/>
              <a:t>](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zh-CN" altLang="en-US" dirty="0"/>
              <a:t>	</a:t>
            </a:r>
            <a:r>
              <a:rPr lang="en-US" altLang="zh-CN" dirty="0"/>
              <a:t>[ID] [int] IDENTITY(1,1) NOT NULL,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zh-CN" altLang="en-US" dirty="0"/>
              <a:t>	</a:t>
            </a:r>
            <a:r>
              <a:rPr lang="en-US" altLang="zh-CN" dirty="0"/>
              <a:t>[</a:t>
            </a:r>
            <a:r>
              <a:rPr lang="en-US" altLang="zh-CN" dirty="0" err="1"/>
              <a:t>GroupName</a:t>
            </a:r>
            <a:r>
              <a:rPr lang="en-US" altLang="zh-CN" dirty="0"/>
              <a:t>] [varchar](50) NOT NULL,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zh-CN" altLang="en-US" dirty="0"/>
              <a:t>	</a:t>
            </a:r>
            <a:r>
              <a:rPr lang="en-US" altLang="zh-CN" dirty="0"/>
              <a:t>[</a:t>
            </a:r>
            <a:r>
              <a:rPr lang="en-US" altLang="zh-CN" dirty="0" err="1"/>
              <a:t>MailList</a:t>
            </a:r>
            <a:r>
              <a:rPr lang="en-US" altLang="zh-CN" dirty="0"/>
              <a:t>] [varchar](200) NOT NULL,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zh-CN" altLang="en-US" dirty="0"/>
              <a:t>	</a:t>
            </a:r>
            <a:r>
              <a:rPr lang="en-US" altLang="zh-CN" dirty="0"/>
              <a:t>[active] [bit] NOT NULL,</a:t>
            </a:r>
            <a:endParaRPr lang="zh-CN" altLang="en-US" dirty="0"/>
          </a:p>
          <a:p>
            <a:r>
              <a:rPr lang="en-US" altLang="zh-CN" dirty="0"/>
              <a:t>-- CONSTRAINT [</a:t>
            </a:r>
            <a:r>
              <a:rPr lang="en-US" altLang="zh-CN" dirty="0" err="1"/>
              <a:t>PK_HB_ToolPurchasingSupplierGroup</a:t>
            </a:r>
            <a:r>
              <a:rPr lang="en-US" altLang="zh-CN" dirty="0"/>
              <a:t>] PRIMARY KEY CLUSTERED </a:t>
            </a:r>
            <a:endParaRPr lang="zh-CN" altLang="en-US" dirty="0"/>
          </a:p>
          <a:p>
            <a:r>
              <a:rPr lang="en-US" altLang="zh-CN" dirty="0"/>
              <a:t>--(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zh-CN" altLang="en-US" dirty="0"/>
              <a:t>	</a:t>
            </a:r>
            <a:r>
              <a:rPr lang="en-US" altLang="zh-CN" dirty="0"/>
              <a:t>[ID] ASC</a:t>
            </a:r>
            <a:endParaRPr lang="zh-CN" altLang="en-US" dirty="0"/>
          </a:p>
          <a:p>
            <a:r>
              <a:rPr lang="en-US" altLang="zh-CN" dirty="0"/>
              <a:t>--)WITH (PAD_INDEX  = OFF, STATISTICS_NORECOMPUTE  = OFF, IGNORE_DUP_KEY = OFF, ALLOW_ROW_LOCKS  = ON, ALLOW_PAGE_LOCKS  = ON) ON [PRIMARY]</a:t>
            </a:r>
            <a:endParaRPr lang="zh-CN" altLang="en-US" dirty="0"/>
          </a:p>
          <a:p>
            <a:r>
              <a:rPr lang="en-US" altLang="zh-CN" dirty="0"/>
              <a:t>--) ON [PRIMARY]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SupplierGroups</a:t>
            </a:r>
            <a:r>
              <a:rPr lang="en-US" altLang="zh-CN" dirty="0"/>
              <a:t>(</a:t>
            </a:r>
            <a:r>
              <a:rPr lang="en-US" altLang="zh-CN" dirty="0" err="1"/>
              <a:t>GroupName,MailList,active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--values('</a:t>
            </a:r>
            <a:r>
              <a:rPr lang="zh-CN" altLang="en-US" dirty="0"/>
              <a:t>盘起标准件报价</a:t>
            </a:r>
            <a:r>
              <a:rPr lang="en-US" altLang="zh-CN" dirty="0"/>
              <a:t>','suzhou@punch87.com',1)</a:t>
            </a:r>
            <a:endParaRPr lang="zh-CN" altLang="en-US" dirty="0"/>
          </a:p>
          <a:p>
            <a:r>
              <a:rPr lang="en-US" altLang="zh-CN" dirty="0"/>
              <a:t>--,('</a:t>
            </a:r>
            <a:r>
              <a:rPr lang="zh-CN" altLang="en-US" dirty="0"/>
              <a:t>米思米标准件报价</a:t>
            </a:r>
            <a:r>
              <a:rPr lang="en-US" altLang="zh-CN" dirty="0"/>
              <a:t>','lily2169@misumi.sh.cn’)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218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F35D8-1A0E-4866-9078-772312AF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251410" cy="6858000"/>
          </a:xfrm>
        </p:spPr>
        <p:txBody>
          <a:bodyPr/>
          <a:lstStyle/>
          <a:p>
            <a:r>
              <a:rPr lang="en-US" altLang="zh-CN" dirty="0"/>
              <a:t>--alter table </a:t>
            </a:r>
            <a:r>
              <a:rPr lang="en-US" altLang="zh-CN" dirty="0" err="1"/>
              <a:t>SupplierGroups</a:t>
            </a:r>
            <a:r>
              <a:rPr lang="en-US" altLang="zh-CN" dirty="0"/>
              <a:t> add </a:t>
            </a:r>
            <a:r>
              <a:rPr lang="en-US" altLang="zh-CN" dirty="0" err="1"/>
              <a:t>SupplierIDs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(100)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PartLists</a:t>
            </a:r>
            <a:r>
              <a:rPr lang="en-US" altLang="zh-CN" dirty="0"/>
              <a:t> add </a:t>
            </a:r>
            <a:r>
              <a:rPr lang="en-US" altLang="zh-CN" dirty="0" err="1"/>
              <a:t>UpdateDate</a:t>
            </a:r>
            <a:r>
              <a:rPr lang="en-US" altLang="zh-CN" dirty="0"/>
              <a:t> datetime</a:t>
            </a:r>
            <a:endParaRPr lang="zh-CN" altLang="en-US" dirty="0"/>
          </a:p>
          <a:p>
            <a:r>
              <a:rPr lang="en-US" altLang="zh-CN" dirty="0"/>
              <a:t>--update </a:t>
            </a:r>
            <a:r>
              <a:rPr lang="en-US" altLang="zh-CN" dirty="0" err="1"/>
              <a:t>PartLists</a:t>
            </a:r>
            <a:r>
              <a:rPr lang="en-US" altLang="zh-CN" dirty="0"/>
              <a:t> set </a:t>
            </a:r>
            <a:r>
              <a:rPr lang="en-US" altLang="zh-CN" dirty="0" err="1"/>
              <a:t>UpdateDate</a:t>
            </a:r>
            <a:r>
              <a:rPr lang="en-US" altLang="zh-CN" dirty="0"/>
              <a:t>='1900/1/1' 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purchaseitems</a:t>
            </a:r>
            <a:r>
              <a:rPr lang="en-US" altLang="zh-CN" dirty="0"/>
              <a:t> add </a:t>
            </a:r>
            <a:r>
              <a:rPr lang="en-US" altLang="zh-CN" dirty="0" err="1"/>
              <a:t>PlanAJTime</a:t>
            </a:r>
            <a:r>
              <a:rPr lang="en-US" altLang="zh-CN" dirty="0"/>
              <a:t> datetime</a:t>
            </a:r>
            <a:endParaRPr lang="zh-CN" altLang="en-US" dirty="0"/>
          </a:p>
          <a:p>
            <a:r>
              <a:rPr lang="en-US" altLang="zh-CN" dirty="0"/>
              <a:t>--update </a:t>
            </a:r>
            <a:r>
              <a:rPr lang="en-US" altLang="zh-CN" dirty="0" err="1"/>
              <a:t>purchaseitems</a:t>
            </a:r>
            <a:r>
              <a:rPr lang="en-US" altLang="zh-CN" dirty="0"/>
              <a:t> set </a:t>
            </a:r>
            <a:r>
              <a:rPr lang="en-US" altLang="zh-CN" dirty="0" err="1"/>
              <a:t>PlanAJTime</a:t>
            </a:r>
            <a:r>
              <a:rPr lang="en-US" altLang="zh-CN" dirty="0"/>
              <a:t>='1900/1/1'</a:t>
            </a:r>
            <a:endParaRPr lang="zh-CN" altLang="en-US" dirty="0"/>
          </a:p>
          <a:p>
            <a:r>
              <a:rPr lang="en-US" altLang="zh-CN" dirty="0"/>
              <a:t>--create table </a:t>
            </a:r>
            <a:r>
              <a:rPr lang="en-US" altLang="zh-CN" dirty="0" err="1"/>
              <a:t>PurItemChangeDateRecords</a:t>
            </a:r>
            <a:r>
              <a:rPr lang="en-US" altLang="zh-CN" dirty="0"/>
              <a:t>(</a:t>
            </a:r>
            <a:endParaRPr lang="zh-CN" altLang="en-US" dirty="0"/>
          </a:p>
          <a:p>
            <a:r>
              <a:rPr lang="en-US" altLang="zh-CN" dirty="0"/>
              <a:t>--Id int primary key IDENTITY(1,1) not null,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en-US" altLang="zh-CN" dirty="0" err="1"/>
              <a:t>PurchaseItemID</a:t>
            </a:r>
            <a:r>
              <a:rPr lang="en-US" altLang="zh-CN" dirty="0"/>
              <a:t> int,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en-US" altLang="zh-CN" dirty="0" err="1"/>
              <a:t>PlanAJDate</a:t>
            </a:r>
            <a:r>
              <a:rPr lang="en-US" altLang="zh-CN" dirty="0"/>
              <a:t> datetime,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en-US" altLang="zh-CN" dirty="0" err="1"/>
              <a:t>UserName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en-US" altLang="zh-CN" dirty="0" err="1"/>
              <a:t>CreDate</a:t>
            </a:r>
            <a:r>
              <a:rPr lang="en-US" altLang="zh-CN" dirty="0"/>
              <a:t> datetime,</a:t>
            </a:r>
            <a:endParaRPr lang="zh-CN" altLang="en-US" dirty="0"/>
          </a:p>
          <a:p>
            <a:r>
              <a:rPr lang="en-US" altLang="zh-CN" dirty="0"/>
              <a:t>--Memo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--)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290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4901F-4AE9-4657-93F1-3FF61F48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16"/>
            <a:ext cx="12192000" cy="6848983"/>
          </a:xfrm>
        </p:spPr>
        <p:txBody>
          <a:bodyPr/>
          <a:lstStyle/>
          <a:p>
            <a:r>
              <a:rPr lang="en-US" altLang="zh-CN" dirty="0"/>
              <a:t>2018/12/3</a:t>
            </a:r>
          </a:p>
          <a:p>
            <a:r>
              <a:rPr lang="en-US" altLang="zh-CN" dirty="0"/>
              <a:t>--update </a:t>
            </a:r>
            <a:r>
              <a:rPr lang="en-US" altLang="zh-CN" dirty="0" err="1"/>
              <a:t>PurchaseTypes</a:t>
            </a:r>
            <a:r>
              <a:rPr lang="en-US" altLang="zh-CN" dirty="0"/>
              <a:t> set </a:t>
            </a:r>
            <a:r>
              <a:rPr lang="en-US" altLang="zh-CN" dirty="0" err="1"/>
              <a:t>DepID</a:t>
            </a:r>
            <a:r>
              <a:rPr lang="en-US" altLang="zh-CN" dirty="0"/>
              <a:t>='!,'+</a:t>
            </a:r>
            <a:r>
              <a:rPr lang="en-US" altLang="zh-CN" dirty="0" err="1"/>
              <a:t>DepID</a:t>
            </a:r>
            <a:endParaRPr lang="zh-CN" altLang="en-US" dirty="0"/>
          </a:p>
          <a:p>
            <a:r>
              <a:rPr lang="en-US" altLang="zh-CN" dirty="0"/>
              <a:t>--where Name in ('</a:t>
            </a:r>
            <a:r>
              <a:rPr lang="zh-CN" altLang="en-US" dirty="0"/>
              <a:t>铣床外发</a:t>
            </a:r>
            <a:r>
              <a:rPr lang="en-US" altLang="zh-CN" dirty="0"/>
              <a:t>','</a:t>
            </a:r>
            <a:r>
              <a:rPr lang="zh-CN" altLang="en-US" dirty="0"/>
              <a:t>磨床外发</a:t>
            </a:r>
            <a:r>
              <a:rPr lang="en-US" altLang="zh-CN" dirty="0"/>
              <a:t>','</a:t>
            </a:r>
            <a:r>
              <a:rPr lang="zh-CN" altLang="en-US" dirty="0"/>
              <a:t>铣磨外发</a:t>
            </a:r>
            <a:r>
              <a:rPr lang="en-US" altLang="zh-CN" dirty="0"/>
              <a:t>','</a:t>
            </a:r>
            <a:r>
              <a:rPr lang="zh-CN" altLang="en-US" dirty="0"/>
              <a:t>电极外发</a:t>
            </a:r>
            <a:r>
              <a:rPr lang="en-US" altLang="zh-CN" dirty="0"/>
              <a:t>','CNC</a:t>
            </a:r>
            <a:r>
              <a:rPr lang="zh-CN" altLang="en-US" dirty="0"/>
              <a:t>外发</a:t>
            </a:r>
            <a:r>
              <a:rPr lang="en-US" altLang="zh-CN" dirty="0"/>
              <a:t>','EDM</a:t>
            </a:r>
            <a:r>
              <a:rPr lang="zh-CN" altLang="en-US" dirty="0"/>
              <a:t>外发</a:t>
            </a:r>
            <a:r>
              <a:rPr lang="en-US" altLang="zh-CN" dirty="0"/>
              <a:t>','</a:t>
            </a:r>
            <a:r>
              <a:rPr lang="zh-CN" altLang="en-US" dirty="0"/>
              <a:t>线割外发</a:t>
            </a:r>
            <a:r>
              <a:rPr lang="en-US" altLang="zh-CN" dirty="0"/>
              <a:t>','</a:t>
            </a:r>
            <a:r>
              <a:rPr lang="zh-CN" altLang="en-US" dirty="0"/>
              <a:t>全加工外发</a:t>
            </a:r>
            <a:r>
              <a:rPr lang="en-US" altLang="zh-CN" dirty="0"/>
              <a:t>')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QuotationRequests</a:t>
            </a:r>
            <a:r>
              <a:rPr lang="en-US" altLang="zh-CN" dirty="0"/>
              <a:t> add </a:t>
            </a:r>
            <a:r>
              <a:rPr lang="en-US" altLang="zh-CN" dirty="0" err="1"/>
              <a:t>QuotationGroupIDs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</a:p>
          <a:p>
            <a:r>
              <a:rPr lang="en-US" altLang="zh-CN"/>
              <a:t>--select</a:t>
            </a:r>
            <a:r>
              <a:rPr lang="zh-CN" altLang="en-US" dirty="0"/>
              <a:t> </a:t>
            </a:r>
            <a:r>
              <a:rPr lang="en-US" altLang="zh-CN" dirty="0" err="1"/>
              <a:t>DepID,SUBSTRING</a:t>
            </a:r>
            <a:r>
              <a:rPr lang="en-US" altLang="zh-CN" dirty="0"/>
              <a:t>(DepID,3,LEN(</a:t>
            </a:r>
            <a:r>
              <a:rPr lang="en-US" altLang="zh-CN" dirty="0" err="1"/>
              <a:t>DepID</a:t>
            </a:r>
            <a:r>
              <a:rPr lang="en-US" altLang="zh-CN" dirty="0"/>
              <a:t>)-2)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PurchaseTypes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273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A886C-DE3C-40CE-8792-281F60D23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7" y="147745"/>
            <a:ext cx="11865745" cy="649275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2018/6/16</a:t>
            </a:r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[MoldManager2].[</a:t>
            </a:r>
            <a:r>
              <a:rPr lang="en-US" altLang="zh-CN" sz="1800" dirty="0" err="1"/>
              <a:t>dbo</a:t>
            </a:r>
            <a:r>
              <a:rPr lang="en-US" altLang="zh-CN" sz="1800" dirty="0"/>
              <a:t>].[</a:t>
            </a:r>
            <a:r>
              <a:rPr lang="en-US" altLang="zh-CN" sz="1800" dirty="0" err="1"/>
              <a:t>CNCItems</a:t>
            </a:r>
            <a:r>
              <a:rPr lang="en-US" altLang="zh-CN" sz="1800" dirty="0"/>
              <a:t>] </a:t>
            </a:r>
            <a:r>
              <a:rPr lang="en-US" altLang="zh-CN" sz="1800" dirty="0" err="1"/>
              <a:t>QCFinishTime</a:t>
            </a:r>
            <a:r>
              <a:rPr lang="en-US" altLang="zh-CN" sz="1800" dirty="0"/>
              <a:t>  datetime</a:t>
            </a:r>
          </a:p>
          <a:p>
            <a:r>
              <a:rPr lang="en-US" altLang="zh-CN" sz="1800" dirty="0"/>
              <a:t>2018/6/19</a:t>
            </a:r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PurchaseRequest</a:t>
            </a:r>
            <a:r>
              <a:rPr lang="en-US" altLang="zh-CN" sz="1800" dirty="0"/>
              <a:t>  </a:t>
            </a:r>
            <a:r>
              <a:rPr lang="zh-CN" altLang="en-US" sz="1800" dirty="0"/>
              <a:t>新增字段 记录</a:t>
            </a:r>
            <a:r>
              <a:rPr lang="en-US" altLang="zh-CN" sz="1800" dirty="0" err="1"/>
              <a:t>pr</a:t>
            </a:r>
            <a:r>
              <a:rPr lang="zh-CN" altLang="en-US" sz="1800" dirty="0"/>
              <a:t>单申请人 </a:t>
            </a:r>
            <a:r>
              <a:rPr lang="en-US" altLang="zh-CN" sz="1800" dirty="0" err="1"/>
              <a:t>ApprovalERPUserID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704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51D1F-01DD-4308-92D6-74771CC78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8" y="11223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2018/7/14</a:t>
            </a: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MachineInfo</a:t>
            </a:r>
            <a:r>
              <a:rPr lang="en-US" altLang="zh-CN" sz="1600" dirty="0"/>
              <a:t>  </a:t>
            </a:r>
            <a:r>
              <a:rPr lang="zh-CN" altLang="en-US" sz="1600" dirty="0"/>
              <a:t>牛哥添加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MGTypeNames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MGSettings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WEDMSettings</a:t>
            </a:r>
            <a:r>
              <a:rPr lang="en-US" altLang="zh-CN" sz="1600" dirty="0"/>
              <a:t> </a:t>
            </a:r>
            <a:r>
              <a:rPr lang="zh-CN" altLang="en-US" sz="1600" dirty="0"/>
              <a:t>手工单部分需添加数据表 来源：</a:t>
            </a:r>
            <a:r>
              <a:rPr lang="en-US" altLang="zh-CN" sz="1600" dirty="0"/>
              <a:t>HB</a:t>
            </a:r>
            <a:r>
              <a:rPr lang="zh-CN" altLang="en-US" sz="1600" dirty="0"/>
              <a:t>系统   </a:t>
            </a:r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sz="16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FA7D708-7929-4DF4-96E1-2C631851F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36012"/>
              </p:ext>
            </p:extLst>
          </p:nvPr>
        </p:nvGraphicFramePr>
        <p:xfrm>
          <a:off x="2897619" y="334177"/>
          <a:ext cx="8302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包装程序外壳对象" showAsIcon="1" r:id="rId3" imgW="830880" imgH="401400" progId="Package">
                  <p:embed/>
                </p:oleObj>
              </mc:Choice>
              <mc:Fallback>
                <p:oleObj name="包装程序外壳对象" showAsIcon="1" r:id="rId3" imgW="830880" imgH="40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7619" y="334177"/>
                        <a:ext cx="830263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D93BB0D-DA0A-48EB-9B80-7B97E2BD9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215301"/>
              </p:ext>
            </p:extLst>
          </p:nvPr>
        </p:nvGraphicFramePr>
        <p:xfrm>
          <a:off x="8626682" y="735815"/>
          <a:ext cx="3222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" name="包装程序外壳对象" showAsIcon="1" r:id="rId5" imgW="322200" imgH="401400" progId="Package">
                  <p:embed/>
                </p:oleObj>
              </mc:Choice>
              <mc:Fallback>
                <p:oleObj name="包装程序外壳对象" showAsIcon="1" r:id="rId5" imgW="322200" imgH="40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26682" y="735815"/>
                        <a:ext cx="32226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27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440" y="240665"/>
            <a:ext cx="10515600" cy="4351338"/>
          </a:xfrm>
        </p:spPr>
        <p:txBody>
          <a:bodyPr/>
          <a:lstStyle/>
          <a:p>
            <a:r>
              <a:rPr lang="en-US" altLang="zh-CN" dirty="0"/>
              <a:t>2018/9/24</a:t>
            </a:r>
          </a:p>
          <a:p>
            <a:r>
              <a:rPr lang="en-US" altLang="zh-CN" dirty="0" err="1"/>
              <a:t>WEDMSettings</a:t>
            </a:r>
            <a:endParaRPr lang="en-US" altLang="zh-CN" dirty="0"/>
          </a:p>
          <a:p>
            <a:r>
              <a:rPr lang="en-US" altLang="zh-CN" dirty="0" err="1"/>
              <a:t>MGSettings</a:t>
            </a:r>
            <a:endParaRPr lang="en-US" altLang="zh-CN" dirty="0"/>
          </a:p>
          <a:p>
            <a:r>
              <a:rPr lang="en-US" altLang="zh-CN" dirty="0" err="1"/>
              <a:t>WEDM_CutSpeed</a:t>
            </a:r>
            <a:r>
              <a:rPr lang="en-US" altLang="zh-CN" dirty="0"/>
              <a:t> 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en-US" altLang="zh-CN" dirty="0" err="1"/>
              <a:t>WEDMPrecisions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7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769" y="151808"/>
            <a:ext cx="11823916" cy="6233494"/>
          </a:xfrm>
        </p:spPr>
        <p:txBody>
          <a:bodyPr/>
          <a:lstStyle/>
          <a:p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WEDMSetting</a:t>
            </a:r>
            <a:r>
              <a:rPr lang="en-US" altLang="zh-CN" dirty="0"/>
              <a:t>  Length numeric(18, 3) Thickness numeric(18, 3)</a:t>
            </a:r>
          </a:p>
          <a:p>
            <a:r>
              <a:rPr lang="en-US" dirty="0"/>
              <a:t>      </a:t>
            </a:r>
            <a:r>
              <a:rPr lang="en-US" dirty="0" err="1"/>
              <a:t>LastestFlag</a:t>
            </a:r>
            <a:r>
              <a:rPr lang="en-US" altLang="zh-CN" dirty="0" err="1">
                <a:sym typeface="Wingdings" panose="05000000000000000000" pitchFamily="2" charset="2"/>
              </a:rPr>
              <a:t>LatestFlag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 err="1">
                <a:sym typeface="Wingdings" panose="05000000000000000000" pitchFamily="2" charset="2"/>
              </a:rPr>
              <a:t>WEDMPrecisions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/>
              <a:t>TrimQty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TrimTimes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2018/10/8</a:t>
            </a:r>
          </a:p>
          <a:p>
            <a:r>
              <a:rPr lang="zh-CN" altLang="en-US" dirty="0"/>
              <a:t>插入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en-US" altLang="zh-CN" dirty="0" err="1"/>
              <a:t>SystemConfigs</a:t>
            </a:r>
            <a:r>
              <a:rPr lang="zh-CN" altLang="en-US" dirty="0"/>
              <a:t>数据</a:t>
            </a:r>
            <a:endParaRPr 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SystemConfigs</a:t>
            </a:r>
            <a:r>
              <a:rPr lang="en-US" altLang="zh-CN" dirty="0"/>
              <a:t>(</a:t>
            </a:r>
            <a:r>
              <a:rPr lang="en-US" altLang="zh-CN" dirty="0" err="1"/>
              <a:t>SettingName,Value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--values('</a:t>
            </a:r>
            <a:r>
              <a:rPr lang="en-US" altLang="zh-CN" dirty="0" err="1"/>
              <a:t>CADDrawingPath</a:t>
            </a:r>
            <a:r>
              <a:rPr lang="en-US" altLang="zh-CN" dirty="0"/>
              <a:t>','')</a:t>
            </a:r>
          </a:p>
          <a:p>
            <a:r>
              <a:rPr lang="en-US" altLang="zh-CN" dirty="0"/>
              <a:t>Tasks </a:t>
            </a:r>
            <a:r>
              <a:rPr lang="zh-CN" altLang="en-US" dirty="0"/>
              <a:t>表 </a:t>
            </a:r>
            <a:r>
              <a:rPr lang="en-US" altLang="zh-CN" dirty="0" err="1"/>
              <a:t>drawfile</a:t>
            </a:r>
            <a:r>
              <a:rPr lang="en-US" altLang="zh-CN" dirty="0"/>
              <a:t> </a:t>
            </a:r>
            <a:r>
              <a:rPr lang="zh-CN" altLang="en-US" dirty="0"/>
              <a:t>更新掉 </a:t>
            </a:r>
            <a:r>
              <a:rPr lang="en-US" altLang="zh-CN" dirty="0"/>
              <a:t>.pdf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768" y="136310"/>
            <a:ext cx="11989231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2018.10.10</a:t>
            </a:r>
          </a:p>
          <a:p>
            <a:r>
              <a:rPr lang="en-US" altLang="zh-CN" sz="2400" b="1" dirty="0"/>
              <a:t>Tasks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FinishBy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FinishBy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SystemConfigs</a:t>
            </a:r>
            <a:r>
              <a:rPr lang="en-US" altLang="zh-CN" dirty="0"/>
              <a:t>(</a:t>
            </a:r>
            <a:r>
              <a:rPr lang="en-US" altLang="zh-CN" dirty="0" err="1"/>
              <a:t>SettingName,Value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--values('</a:t>
            </a:r>
            <a:r>
              <a:rPr lang="en-US" altLang="zh-CN" dirty="0" err="1"/>
              <a:t>CADDrawingPath</a:t>
            </a:r>
            <a:r>
              <a:rPr lang="en-US" altLang="zh-CN" dirty="0"/>
              <a:t>', 'T:\10ToolData\CAD\CAD2DDrawing ')</a:t>
            </a:r>
          </a:p>
          <a:p>
            <a:r>
              <a:rPr lang="en-US" sz="2400" dirty="0"/>
              <a:t>3</a:t>
            </a:r>
            <a:r>
              <a:rPr lang="zh-CN" altLang="en-US" sz="2400" dirty="0"/>
              <a:t>、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dbo</a:t>
            </a:r>
            <a:r>
              <a:rPr lang="en-US" altLang="zh-CN" dirty="0"/>
              <a:t>].[</a:t>
            </a:r>
            <a:r>
              <a:rPr lang="en-US" altLang="zh-CN" dirty="0" err="1"/>
              <a:t>Sys_ERPPartTmp</a:t>
            </a:r>
            <a:r>
              <a:rPr lang="en-US" altLang="zh-CN" dirty="0"/>
              <a:t>](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[</a:t>
            </a:r>
            <a:r>
              <a:rPr lang="en-US" altLang="zh-CN" dirty="0" err="1"/>
              <a:t>FNumber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nvarchar</a:t>
            </a:r>
            <a:r>
              <a:rPr lang="en-US" altLang="zh-CN" dirty="0"/>
              <a:t>](50)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[</a:t>
            </a:r>
            <a:r>
              <a:rPr lang="en-US" altLang="zh-CN" dirty="0" err="1"/>
              <a:t>PRNum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nvarchar</a:t>
            </a:r>
            <a:r>
              <a:rPr lang="en-US" altLang="zh-CN" dirty="0"/>
              <a:t>](50)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endParaRPr lang="zh-CN" altLang="en-US" dirty="0"/>
          </a:p>
          <a:p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[PRIMARY]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144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33" y="144059"/>
            <a:ext cx="10515600" cy="66287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--alter table </a:t>
            </a:r>
            <a:r>
              <a:rPr lang="en-US" dirty="0" err="1"/>
              <a:t>MachinesInfo</a:t>
            </a:r>
            <a:r>
              <a:rPr lang="en-US" dirty="0"/>
              <a:t> add  </a:t>
            </a:r>
            <a:r>
              <a:rPr lang="en-US" dirty="0" err="1"/>
              <a:t>EquipBrand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</a:t>
            </a:r>
          </a:p>
          <a:p>
            <a:r>
              <a:rPr lang="en-US" dirty="0"/>
              <a:t>--alter table </a:t>
            </a:r>
            <a:r>
              <a:rPr lang="en-US" dirty="0" err="1"/>
              <a:t>MachinesInfo</a:t>
            </a:r>
            <a:r>
              <a:rPr lang="en-US" dirty="0"/>
              <a:t> add  Downtime numeric(18,2)</a:t>
            </a:r>
          </a:p>
          <a:p>
            <a:r>
              <a:rPr lang="en-US" dirty="0"/>
              <a:t>--alter table </a:t>
            </a:r>
            <a:r>
              <a:rPr lang="en-US" dirty="0" err="1"/>
              <a:t>MachinesInfo</a:t>
            </a:r>
            <a:r>
              <a:rPr lang="en-US" dirty="0"/>
              <a:t> add  </a:t>
            </a:r>
            <a:r>
              <a:rPr lang="en-US" dirty="0" err="1"/>
              <a:t>Staus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--alter table </a:t>
            </a:r>
            <a:r>
              <a:rPr lang="en-US" dirty="0" err="1"/>
              <a:t>MachinesInfo</a:t>
            </a:r>
            <a:r>
              <a:rPr lang="en-US" dirty="0"/>
              <a:t> add  Cost numeric(18,2)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MachinesInfo</a:t>
            </a:r>
            <a:r>
              <a:rPr lang="en-US" dirty="0"/>
              <a:t>(</a:t>
            </a:r>
            <a:r>
              <a:rPr lang="en-US" dirty="0" err="1"/>
              <a:t>EquipBrand,MachineCode</a:t>
            </a:r>
            <a:r>
              <a:rPr lang="en-US" dirty="0"/>
              <a:t>, </a:t>
            </a:r>
            <a:r>
              <a:rPr lang="en-US" dirty="0" err="1"/>
              <a:t>MachineName</a:t>
            </a:r>
            <a:r>
              <a:rPr lang="en-US" dirty="0"/>
              <a:t>, </a:t>
            </a:r>
            <a:r>
              <a:rPr lang="en-US" dirty="0" err="1"/>
              <a:t>Capacity,Downtime</a:t>
            </a:r>
            <a:r>
              <a:rPr lang="en-US" dirty="0"/>
              <a:t>, </a:t>
            </a:r>
            <a:r>
              <a:rPr lang="en-US" dirty="0" err="1"/>
              <a:t>Staus</a:t>
            </a:r>
            <a:r>
              <a:rPr lang="en-US" dirty="0"/>
              <a:t>, Cost, </a:t>
            </a:r>
            <a:r>
              <a:rPr lang="en-US" dirty="0" err="1"/>
              <a:t>IsActive,DepartmentID,WorkType</a:t>
            </a:r>
            <a:r>
              <a:rPr lang="en-US" dirty="0"/>
              <a:t>)</a:t>
            </a:r>
          </a:p>
          <a:p>
            <a:r>
              <a:rPr lang="en-US" dirty="0"/>
              <a:t>select </a:t>
            </a:r>
            <a:r>
              <a:rPr lang="en-US" dirty="0" err="1"/>
              <a:t>EquipBrand</a:t>
            </a:r>
            <a:r>
              <a:rPr lang="en-US" dirty="0"/>
              <a:t>, </a:t>
            </a:r>
            <a:r>
              <a:rPr lang="en-US" dirty="0" err="1"/>
              <a:t>EquipID</a:t>
            </a:r>
            <a:r>
              <a:rPr lang="en-US" dirty="0"/>
              <a:t>, </a:t>
            </a:r>
            <a:r>
              <a:rPr lang="en-US" dirty="0" err="1"/>
              <a:t>EquipName</a:t>
            </a:r>
            <a:r>
              <a:rPr lang="en-US" dirty="0"/>
              <a:t>, Capacity, Downtime, </a:t>
            </a:r>
            <a:r>
              <a:rPr lang="en-US" dirty="0" err="1"/>
              <a:t>Staus</a:t>
            </a:r>
            <a:r>
              <a:rPr lang="en-US" dirty="0"/>
              <a:t>, Cost, Enabled,0,'' from </a:t>
            </a:r>
            <a:r>
              <a:rPr lang="en-US" dirty="0" err="1"/>
              <a:t>EquipmentNanage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--alter table </a:t>
            </a:r>
            <a:r>
              <a:rPr lang="en-US" dirty="0" err="1"/>
              <a:t>MachinesInfo</a:t>
            </a:r>
            <a:r>
              <a:rPr lang="en-US" dirty="0"/>
              <a:t> add </a:t>
            </a:r>
            <a:r>
              <a:rPr lang="en-US" dirty="0" err="1"/>
              <a:t>Stype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</a:t>
            </a:r>
          </a:p>
          <a:p>
            <a:r>
              <a:rPr lang="en-US" altLang="zh-CN" dirty="0"/>
              <a:t>----</a:t>
            </a:r>
            <a:r>
              <a:rPr lang="en-US" altLang="zh-CN" dirty="0" err="1"/>
              <a:t>WorkType</a:t>
            </a:r>
            <a:r>
              <a:rPr lang="en-US" altLang="zh-CN" dirty="0"/>
              <a:t>=》</a:t>
            </a:r>
            <a:r>
              <a:rPr lang="en-US" altLang="zh-CN" dirty="0" err="1"/>
              <a:t>TaskType</a:t>
            </a:r>
            <a:endParaRPr lang="en-US" dirty="0"/>
          </a:p>
          <a:p>
            <a:r>
              <a:rPr lang="en-US" dirty="0"/>
              <a:t>select m2.TaskType,m2.SType,m1.*</a:t>
            </a:r>
          </a:p>
          <a:p>
            <a:r>
              <a:rPr lang="en-US" dirty="0"/>
              <a:t>from </a:t>
            </a:r>
            <a:r>
              <a:rPr lang="en-US" dirty="0" err="1"/>
              <a:t>MachinesInfo</a:t>
            </a:r>
            <a:r>
              <a:rPr lang="en-US" dirty="0"/>
              <a:t> m1</a:t>
            </a:r>
          </a:p>
          <a:p>
            <a:r>
              <a:rPr lang="en-US" dirty="0"/>
              <a:t>left join [</a:t>
            </a:r>
            <a:r>
              <a:rPr lang="en-US" dirty="0" err="1"/>
              <a:t>EquipmentNanage</a:t>
            </a:r>
            <a:r>
              <a:rPr lang="en-US" dirty="0"/>
              <a:t>$] m2 on m1.MachineCode=m2.[</a:t>
            </a:r>
            <a:r>
              <a:rPr lang="en-US" dirty="0" err="1"/>
              <a:t>EquipID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--update m1 set </a:t>
            </a:r>
            <a:r>
              <a:rPr lang="en-US" dirty="0" err="1"/>
              <a:t>tasktype</a:t>
            </a:r>
            <a:r>
              <a:rPr lang="en-US" dirty="0"/>
              <a:t>=m2.TaskType,Stype=m2.SType</a:t>
            </a:r>
          </a:p>
          <a:p>
            <a:r>
              <a:rPr lang="en-US" dirty="0"/>
              <a:t>--from </a:t>
            </a:r>
            <a:r>
              <a:rPr lang="en-US" dirty="0" err="1"/>
              <a:t>MachinesInfo</a:t>
            </a:r>
            <a:r>
              <a:rPr lang="en-US" dirty="0"/>
              <a:t> m1</a:t>
            </a:r>
          </a:p>
          <a:p>
            <a:r>
              <a:rPr lang="en-US" dirty="0"/>
              <a:t>--left join [</a:t>
            </a:r>
            <a:r>
              <a:rPr lang="en-US" dirty="0" err="1"/>
              <a:t>EquipmentNanage</a:t>
            </a:r>
            <a:r>
              <a:rPr lang="en-US" dirty="0"/>
              <a:t>$] m2 on m1.MachineCode=m2.[</a:t>
            </a:r>
            <a:r>
              <a:rPr lang="en-US" dirty="0" err="1"/>
              <a:t>EquipID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1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30" y="120810"/>
            <a:ext cx="11971150" cy="7690336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EDMDetail</a:t>
            </a:r>
            <a:r>
              <a:rPr lang="en-US" altLang="zh-CN" dirty="0"/>
              <a:t> </a:t>
            </a:r>
            <a:r>
              <a:rPr lang="zh-CN" altLang="en-US" dirty="0"/>
              <a:t>添加字段 </a:t>
            </a:r>
            <a:r>
              <a:rPr lang="en-US" altLang="zh-CN" dirty="0" err="1"/>
              <a:t>ProcessName</a:t>
            </a:r>
            <a:endParaRPr lang="en-US" altLang="zh-CN" dirty="0"/>
          </a:p>
          <a:p>
            <a:r>
              <a:rPr lang="en-US" altLang="zh-CN" dirty="0"/>
              <a:t>--truncate table Suppliers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--alter table Suppliers add </a:t>
            </a:r>
            <a:r>
              <a:rPr lang="en-US" altLang="zh-CN" dirty="0" err="1"/>
              <a:t>JianSuo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--alter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Suppliers add</a:t>
            </a:r>
            <a:r>
              <a:rPr lang="zh-CN" altLang="en-US" dirty="0"/>
              <a:t> </a:t>
            </a:r>
            <a:r>
              <a:rPr lang="en-US" altLang="zh-CN" dirty="0"/>
              <a:t>Code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Suppliers(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[Code]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,[Name]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JianSuo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FullName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,[Contact]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,[Email]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,[Type]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,[Enabled]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FirstSupply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,[Address]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,[Settlement]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TaxNo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,[Bank]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,[Account]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TaxRate</a:t>
            </a:r>
            <a:r>
              <a:rPr lang="en-US" altLang="zh-CN" dirty="0"/>
              <a:t>])</a:t>
            </a:r>
            <a:endParaRPr lang="zh-CN" altLang="en-US" dirty="0"/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[Code]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,[Name]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zh-CN" altLang="en-US" dirty="0"/>
              <a:t>检索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FullName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,[Contact]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,[Email]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,[Type]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,[Enabled]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FirstSupply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,[Address]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,[Settlement]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TaxNo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,[Bank]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,[Account]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TaxRate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[MoldManager2].[</a:t>
            </a:r>
            <a:r>
              <a:rPr lang="en-US" altLang="zh-CN" dirty="0" err="1"/>
              <a:t>dbo</a:t>
            </a:r>
            <a:r>
              <a:rPr lang="en-US" altLang="zh-CN" dirty="0"/>
              <a:t>].[</a:t>
            </a:r>
            <a:r>
              <a:rPr lang="en-US" altLang="zh-CN" dirty="0" err="1"/>
              <a:t>ExternalData</a:t>
            </a:r>
            <a:r>
              <a:rPr lang="en-US" altLang="zh-CN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31074</TotalTime>
  <Words>2503</Words>
  <Application>Microsoft Office PowerPoint</Application>
  <PresentationFormat>宽屏</PresentationFormat>
  <Paragraphs>430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michael.zhong@ageninfo.com</dc:creator>
  <cp:lastModifiedBy>润嘉 钟</cp:lastModifiedBy>
  <cp:revision>214</cp:revision>
  <dcterms:created xsi:type="dcterms:W3CDTF">2018-06-06T08:49:46Z</dcterms:created>
  <dcterms:modified xsi:type="dcterms:W3CDTF">2018-12-07T14:05:29Z</dcterms:modified>
</cp:coreProperties>
</file>