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52C92-3B4E-485C-BA6B-5FD4FCE1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875E5-678F-49ED-98A2-A82619E2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15BBC-AEBB-4CE8-8B12-9E8195C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4DD6-5E64-4813-888B-E04646B6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39D65-C001-41F3-9309-2625C098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11D63-C25C-4038-8EBA-28E8128C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2903AD-EE1E-4714-BABC-8A27C2266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89758-5B2F-48EA-9103-5FC7C068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FB8FF-BEBE-4F1D-A514-15E2E1A7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68491-53C3-4563-8F07-63D33F13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4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7256E0-274C-4A1C-972E-461DDCEC2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4CCA1-6AD9-49BF-ADEC-551E2F37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9E269-44F6-45C7-90E0-843A1FC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7076C-5574-4362-8822-F6B06B15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25D46-E0A2-4E4F-AF7D-FCDC056B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3746-D7B5-4D8E-AFB7-6EA591B1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07B6F-E208-4A67-BA48-641932CB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8C64-6588-43FD-9052-21E35129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3D06D-3E0E-40C8-BDBF-9B76DB43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68E1-23B5-4B8B-B45D-A6582BF7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B2ED-59DC-4980-B6BB-20A24D30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631AA-DCC8-4709-9A8F-51623D04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6355D-9FB6-4D84-9C56-96A179AE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8705C-8FC9-4A1C-A2C8-AD9B5AB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BBA48-71D3-4B36-ADE1-51C30594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D7E50-450F-4FB8-AC6C-33ED94CB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A8009-2BE1-42F2-A4A8-5ECA43DAE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25969-5906-432E-8490-280D8C89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FB72C-7617-405A-AE06-CEFBCD5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71234-BB03-4E03-AFEA-B8040104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35742-2562-47D3-B5B5-08AABC23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49C53-0C20-4D51-A539-46362390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FBBBB-937E-4CB4-AFFE-B2F04FB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3FB5F-BE0B-488E-AC58-A52F2A479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FB203-4B51-4349-9B0B-1C696E8F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AD23A-36CC-4140-BEB2-D711AC72E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E914D3-E586-4A70-B506-625F2141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56689-CCBE-48DF-AEAE-EF61283E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FAE54B-2FCF-461F-858D-FB2DF9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FA6D3-8B71-4C89-B238-73A6FD21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C8D8CB-D72B-41EB-9069-7766559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90F80-8B66-4BCC-84F9-861ACFDD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63B2D-9265-4EC0-BB4F-6007319D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EACD0-17CB-4754-BB70-8EA8DCCB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CABD70-745F-4A4A-A0B0-F615D3D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90529-7601-4595-B5E2-95BB6D8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0968-41D4-46D0-BF90-1638472E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7D2B6-C43B-4E79-B6A4-7D64B73E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CD249-E6A1-4D12-90B1-4CE96572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BFA68-791A-4458-8D94-C3302BA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34200-DA37-4884-A10B-29040A8D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12100-FCD2-4B9C-93B7-63A15419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6FF1-8E24-4403-A473-9688AE47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7079BB-C746-4C92-9310-B430F5DA2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743A0-4C4A-4724-A7AA-783CFFBA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A6D20-6DC6-4BB2-A4D7-E271615E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0668A-DAFA-4415-A96A-1CF1D252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2F0E7-11BF-4E23-89F2-04623296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D0A406-C76B-42A5-A816-D27D9E62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4CF4B-B887-41E6-8541-7D1C9D79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FB190-69AC-42D3-84D0-811C42B4F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38C8-D054-4BA4-9D43-63ADF4F3B40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FE38C-68B5-413E-A4ED-39917B786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BCF5A-7101-40F7-B15A-893DFB53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5783-9AB5-4D34-BD88-185028E3F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4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EF748-EE27-471F-8AEA-7403F079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699796"/>
            <a:ext cx="10874670" cy="3407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D31FF7-6735-4EC2-A9BB-36CD0565EFC5}"/>
              </a:ext>
            </a:extLst>
          </p:cNvPr>
          <p:cNvSpPr txBox="1"/>
          <p:nvPr/>
        </p:nvSpPr>
        <p:spPr>
          <a:xfrm>
            <a:off x="93485" y="4501123"/>
            <a:ext cx="5796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页面调整时，未更新页面篇幅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浏览器尺寸变化响应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行间隔显示没有灰阶底色    </a:t>
            </a:r>
            <a:r>
              <a:rPr lang="en-US" altLang="zh-CN" dirty="0"/>
              <a:t>OK</a:t>
            </a:r>
          </a:p>
          <a:p>
            <a:pPr marL="342900" indent="-342900">
              <a:buAutoNum type="arabicPeriod"/>
            </a:pPr>
            <a:r>
              <a:rPr lang="zh-CN" altLang="en-US" dirty="0"/>
              <a:t>项目计划调整时，调整原因下拉列表为空   </a:t>
            </a:r>
            <a:r>
              <a:rPr lang="en-US" altLang="zh-CN" dirty="0"/>
              <a:t>OK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A47B4A-B9E9-4432-99AE-071FB1E9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29" y="3145796"/>
            <a:ext cx="4118875" cy="31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F7D728-8A41-450C-B013-D1E05BFF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621644"/>
            <a:ext cx="12192000" cy="134129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B80A89-AD1A-4058-A456-F7C343886E35}"/>
              </a:ext>
            </a:extLst>
          </p:cNvPr>
          <p:cNvCxnSpPr>
            <a:cxnSpLocks/>
          </p:cNvCxnSpPr>
          <p:nvPr/>
        </p:nvCxnSpPr>
        <p:spPr>
          <a:xfrm flipH="1" flipV="1">
            <a:off x="2360645" y="1119673"/>
            <a:ext cx="1085940" cy="134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30ABD3-F5F6-423D-BD87-F9A2DC68D098}"/>
              </a:ext>
            </a:extLst>
          </p:cNvPr>
          <p:cNvSpPr txBox="1"/>
          <p:nvPr/>
        </p:nvSpPr>
        <p:spPr>
          <a:xfrm>
            <a:off x="3525715" y="2338754"/>
            <a:ext cx="53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核对系统端是否下发该字段到开发接口上。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黄杰，核对二次开发上是否获取并显示</a:t>
            </a:r>
            <a:r>
              <a:rPr lang="en-US" altLang="zh-CN" dirty="0"/>
              <a:t>ERP</a:t>
            </a:r>
            <a:r>
              <a:rPr lang="zh-CN" altLang="en-US" dirty="0"/>
              <a:t>物料号</a:t>
            </a:r>
          </a:p>
        </p:txBody>
      </p:sp>
    </p:spTree>
    <p:extLst>
      <p:ext uri="{BB962C8B-B14F-4D97-AF65-F5344CB8AC3E}">
        <p14:creationId xmlns:p14="http://schemas.microsoft.com/office/powerpoint/2010/main" val="284328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4ED8A5-954A-4855-9AA2-F0AF5DEF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68218"/>
            <a:ext cx="9685176" cy="287122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F18C8D2-62FD-4BF3-BEB3-C6CE4E01F3BF}"/>
              </a:ext>
            </a:extLst>
          </p:cNvPr>
          <p:cNvCxnSpPr>
            <a:cxnSpLocks/>
          </p:cNvCxnSpPr>
          <p:nvPr/>
        </p:nvCxnSpPr>
        <p:spPr>
          <a:xfrm flipV="1">
            <a:off x="3405673" y="662474"/>
            <a:ext cx="73389" cy="30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6F856E4-CB03-4A25-BC75-9828DAC5D69D}"/>
              </a:ext>
            </a:extLst>
          </p:cNvPr>
          <p:cNvSpPr txBox="1"/>
          <p:nvPr/>
        </p:nvSpPr>
        <p:spPr>
          <a:xfrm>
            <a:off x="678003" y="3722914"/>
            <a:ext cx="54553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1.&lt;</a:t>
            </a:r>
            <a:r>
              <a:rPr lang="zh-CN" altLang="en-US" dirty="0"/>
              <a:t>创建零件</a:t>
            </a:r>
            <a:r>
              <a:rPr lang="en-US" altLang="zh-CN" dirty="0"/>
              <a:t>&gt;</a:t>
            </a:r>
            <a:r>
              <a:rPr lang="zh-CN" altLang="en-US" dirty="0"/>
              <a:t>无法保存上    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2.PARTLIST</a:t>
            </a:r>
            <a:r>
              <a:rPr lang="zh-CN" altLang="en-US" dirty="0"/>
              <a:t>整页不需要分页显示   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无灰阶隔行显示  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页面上不显示</a:t>
            </a:r>
            <a:r>
              <a:rPr lang="en-US" altLang="zh-CN" dirty="0"/>
              <a:t>UG</a:t>
            </a:r>
            <a:r>
              <a:rPr lang="zh-CN" altLang="en-US" dirty="0"/>
              <a:t>列，移除最左侧的序号，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零件名显示零件短名     </a:t>
            </a:r>
            <a:r>
              <a:rPr lang="en-US" altLang="zh-CN" dirty="0"/>
              <a:t>OK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增加</a:t>
            </a:r>
            <a:r>
              <a:rPr lang="en-US" altLang="zh-CN" dirty="0"/>
              <a:t>JOBNO</a:t>
            </a:r>
            <a:r>
              <a:rPr lang="zh-CN" altLang="en-US" dirty="0"/>
              <a:t>在材料列前   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    显示</a:t>
            </a:r>
            <a:r>
              <a:rPr lang="en-US" altLang="zh-CN" dirty="0"/>
              <a:t>ERP</a:t>
            </a:r>
            <a:r>
              <a:rPr lang="zh-CN" altLang="en-US" dirty="0"/>
              <a:t>料号在最后（且可控制是否显示。）   </a:t>
            </a:r>
            <a:r>
              <a:rPr lang="en-US" altLang="zh-CN" dirty="0"/>
              <a:t>OK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C0F63F-A4BD-4E61-BBAE-55E192D554DF}"/>
              </a:ext>
            </a:extLst>
          </p:cNvPr>
          <p:cNvSpPr txBox="1"/>
          <p:nvPr/>
        </p:nvSpPr>
        <p:spPr>
          <a:xfrm>
            <a:off x="6460356" y="3607659"/>
            <a:ext cx="48013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模具号  </a:t>
            </a:r>
            <a:r>
              <a:rPr lang="en-US" altLang="zh-CN" dirty="0"/>
              <a:t>–- </a:t>
            </a:r>
            <a:r>
              <a:rPr lang="zh-CN" altLang="en-US" dirty="0"/>
              <a:t>只读灰色</a:t>
            </a:r>
            <a:endParaRPr lang="en-US" altLang="zh-CN" dirty="0"/>
          </a:p>
          <a:p>
            <a:r>
              <a:rPr lang="zh-CN" altLang="en-US" dirty="0"/>
              <a:t>零件号  </a:t>
            </a:r>
            <a:r>
              <a:rPr lang="en-US" altLang="zh-CN" dirty="0"/>
              <a:t>--</a:t>
            </a:r>
            <a:r>
              <a:rPr lang="zh-CN" altLang="en-US" dirty="0"/>
              <a:t>提示</a:t>
            </a:r>
            <a:r>
              <a:rPr lang="en-US" altLang="zh-CN" dirty="0"/>
              <a:t>&lt;</a:t>
            </a:r>
            <a:r>
              <a:rPr lang="zh-CN" altLang="en-US" dirty="0"/>
              <a:t>请输入</a:t>
            </a:r>
            <a:r>
              <a:rPr lang="en-US" altLang="zh-CN" dirty="0"/>
              <a:t>JOB NO&gt;</a:t>
            </a:r>
          </a:p>
          <a:p>
            <a:r>
              <a:rPr lang="zh-CN" altLang="en-US" dirty="0"/>
              <a:t>零件短名 </a:t>
            </a:r>
            <a:r>
              <a:rPr lang="en-US" altLang="zh-CN" dirty="0"/>
              <a:t>–</a:t>
            </a:r>
            <a:r>
              <a:rPr lang="zh-CN" altLang="en-US" dirty="0"/>
              <a:t>提示</a:t>
            </a:r>
            <a:r>
              <a:rPr lang="en-US" altLang="zh-CN" dirty="0"/>
              <a:t>&lt;</a:t>
            </a:r>
            <a:r>
              <a:rPr lang="zh-CN" altLang="en-US" dirty="0"/>
              <a:t>请输入短零件名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版本 </a:t>
            </a:r>
            <a:r>
              <a:rPr lang="en-US" altLang="zh-CN" dirty="0"/>
              <a:t>--</a:t>
            </a:r>
            <a:r>
              <a:rPr lang="zh-CN" altLang="en-US" dirty="0"/>
              <a:t>只读灰色</a:t>
            </a:r>
            <a:endParaRPr lang="en-US" altLang="zh-CN" dirty="0"/>
          </a:p>
          <a:p>
            <a:r>
              <a:rPr lang="zh-CN" altLang="en-US" dirty="0"/>
              <a:t>规格 </a:t>
            </a:r>
            <a:r>
              <a:rPr lang="en-US" altLang="zh-CN" dirty="0"/>
              <a:t>–</a:t>
            </a:r>
            <a:r>
              <a:rPr lang="zh-CN" altLang="en-US" dirty="0"/>
              <a:t>提示</a:t>
            </a:r>
            <a:r>
              <a:rPr lang="en-US" altLang="zh-CN" dirty="0"/>
              <a:t>&lt;</a:t>
            </a:r>
            <a:r>
              <a:rPr lang="zh-CN" altLang="en-US" dirty="0"/>
              <a:t>请输入规格或尺寸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数量 </a:t>
            </a:r>
            <a:r>
              <a:rPr lang="en-US" altLang="zh-CN" dirty="0"/>
              <a:t>–</a:t>
            </a:r>
            <a:r>
              <a:rPr lang="zh-CN" altLang="en-US" dirty="0"/>
              <a:t>提示</a:t>
            </a:r>
            <a:r>
              <a:rPr lang="en-US" altLang="zh-CN" dirty="0"/>
              <a:t>&lt;1&gt;</a:t>
            </a:r>
            <a:r>
              <a:rPr lang="zh-CN" altLang="en-US" dirty="0"/>
              <a:t>，默认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材料，硬度，品牌</a:t>
            </a:r>
            <a:r>
              <a:rPr lang="en-US" altLang="zh-CN" dirty="0"/>
              <a:t>—</a:t>
            </a:r>
            <a:r>
              <a:rPr lang="zh-CN" altLang="en-US" dirty="0"/>
              <a:t>与当前一致</a:t>
            </a:r>
            <a:endParaRPr lang="en-US" altLang="zh-CN" dirty="0"/>
          </a:p>
          <a:p>
            <a:r>
              <a:rPr lang="zh-CN" altLang="en-US" dirty="0"/>
              <a:t>增加详图，简图，附图订购，追加工的勾选框</a:t>
            </a:r>
            <a:endParaRPr lang="en-US" altLang="zh-CN" dirty="0"/>
          </a:p>
          <a:p>
            <a:r>
              <a:rPr lang="zh-CN" altLang="en-US" dirty="0"/>
              <a:t>备注</a:t>
            </a:r>
            <a:r>
              <a:rPr lang="en-US" altLang="zh-CN" dirty="0"/>
              <a:t>—</a:t>
            </a:r>
            <a:r>
              <a:rPr lang="zh-CN" altLang="en-US" dirty="0"/>
              <a:t>与当前一致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513F49F-4765-477F-86C9-BBFCA62A0A4A}"/>
              </a:ext>
            </a:extLst>
          </p:cNvPr>
          <p:cNvCxnSpPr>
            <a:cxnSpLocks/>
          </p:cNvCxnSpPr>
          <p:nvPr/>
        </p:nvCxnSpPr>
        <p:spPr>
          <a:xfrm flipH="1">
            <a:off x="7914624" y="290146"/>
            <a:ext cx="332561" cy="5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2ACBF1-D163-40DA-9292-238DFC83C836}"/>
              </a:ext>
            </a:extLst>
          </p:cNvPr>
          <p:cNvSpPr txBox="1"/>
          <p:nvPr/>
        </p:nvSpPr>
        <p:spPr>
          <a:xfrm>
            <a:off x="7640640" y="0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略图修改为简图，与</a:t>
            </a:r>
            <a:r>
              <a:rPr lang="en-US" altLang="zh-CN" dirty="0"/>
              <a:t>CAD</a:t>
            </a:r>
            <a:r>
              <a:rPr lang="zh-CN" altLang="en-US" dirty="0"/>
              <a:t>端一致</a:t>
            </a:r>
          </a:p>
        </p:txBody>
      </p:sp>
    </p:spTree>
    <p:extLst>
      <p:ext uri="{BB962C8B-B14F-4D97-AF65-F5344CB8AC3E}">
        <p14:creationId xmlns:p14="http://schemas.microsoft.com/office/powerpoint/2010/main" val="403247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F2FC4D7-477D-4666-897F-AAC56049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" y="1380930"/>
            <a:ext cx="10586781" cy="467424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B89E9B3-A22E-48D6-A76D-F724E22865E4}"/>
              </a:ext>
            </a:extLst>
          </p:cNvPr>
          <p:cNvCxnSpPr>
            <a:cxnSpLocks/>
          </p:cNvCxnSpPr>
          <p:nvPr/>
        </p:nvCxnSpPr>
        <p:spPr>
          <a:xfrm flipH="1">
            <a:off x="4142074" y="802829"/>
            <a:ext cx="438718" cy="57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A114B7-EB5A-45D4-896B-86064E15B051}"/>
              </a:ext>
            </a:extLst>
          </p:cNvPr>
          <p:cNvSpPr txBox="1"/>
          <p:nvPr/>
        </p:nvSpPr>
        <p:spPr>
          <a:xfrm>
            <a:off x="4580792" y="479663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发布的</a:t>
            </a:r>
            <a:r>
              <a:rPr lang="en-US" altLang="zh-CN" dirty="0"/>
              <a:t>PARTLIST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升级</a:t>
            </a:r>
            <a:r>
              <a:rPr lang="en-US" altLang="zh-CN" dirty="0"/>
              <a:t>part</a:t>
            </a:r>
            <a:r>
              <a:rPr lang="zh-CN" altLang="en-US" dirty="0"/>
              <a:t>在</a:t>
            </a:r>
            <a:r>
              <a:rPr lang="en-US" altLang="zh-CN" dirty="0"/>
              <a:t>PARTLIST</a:t>
            </a:r>
            <a:r>
              <a:rPr lang="zh-CN" altLang="en-US" dirty="0"/>
              <a:t>是未发布时，才可用。    </a:t>
            </a:r>
            <a:r>
              <a:rPr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17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530" y="199048"/>
            <a:ext cx="10515600" cy="601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数据库字段更新</a:t>
            </a:r>
            <a:r>
              <a:rPr lang="en-US" altLang="zh-CN" sz="1600" dirty="0"/>
              <a:t>——</a:t>
            </a:r>
          </a:p>
          <a:p>
            <a:pPr marL="0" indent="0">
              <a:buNone/>
            </a:pPr>
            <a:r>
              <a:rPr lang="en-US" altLang="zh-CN" sz="1600" dirty="0"/>
              <a:t>180525</a:t>
            </a:r>
            <a:r>
              <a:rPr lang="zh-CN" altLang="en-US" sz="1600" dirty="0"/>
              <a:t>之前：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、新建</a:t>
            </a:r>
            <a:r>
              <a:rPr lang="en-US" altLang="zh-CN" sz="1600" dirty="0" err="1"/>
              <a:t>Partlists</a:t>
            </a:r>
            <a:r>
              <a:rPr lang="zh-CN" altLang="en-US" sz="1600" dirty="0"/>
              <a:t>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parts</a:t>
            </a:r>
            <a:r>
              <a:rPr lang="zh-CN" altLang="en-US" sz="1600" dirty="0"/>
              <a:t>表 </a:t>
            </a:r>
            <a:r>
              <a:rPr lang="en-US" altLang="zh-CN" sz="1600" dirty="0" err="1"/>
              <a:t>shortname</a:t>
            </a:r>
            <a:r>
              <a:rPr lang="en-US" altLang="zh-CN" sz="1600" dirty="0"/>
              <a:t>(</a:t>
            </a:r>
            <a:r>
              <a:rPr lang="zh-CN" altLang="en-US" sz="1600" dirty="0"/>
              <a:t>字符</a:t>
            </a:r>
            <a:r>
              <a:rPr lang="en-US" altLang="zh-CN" sz="1600" dirty="0"/>
              <a:t>) </a:t>
            </a:r>
            <a:r>
              <a:rPr lang="zh-CN" altLang="en-US" sz="1600" dirty="0"/>
              <a:t>字段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180525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err="1"/>
              <a:t>partlists</a:t>
            </a:r>
            <a:r>
              <a:rPr lang="zh-CN" altLang="en-US" sz="1600" dirty="0"/>
              <a:t>表 </a:t>
            </a:r>
            <a:r>
              <a:rPr lang="en-US" altLang="zh-CN" sz="1600" dirty="0" err="1"/>
              <a:t>createDate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relaseDate</a:t>
            </a:r>
            <a:r>
              <a:rPr lang="en-US" altLang="zh-CN" sz="1600" dirty="0"/>
              <a:t>  </a:t>
            </a:r>
            <a:r>
              <a:rPr lang="zh-CN" altLang="en-US" sz="1600" dirty="0"/>
              <a:t>判断为空</a:t>
            </a:r>
            <a:r>
              <a:rPr lang="en-US" altLang="zh-CN" sz="1600" dirty="0"/>
              <a:t>——new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(1900, 1, 1)</a:t>
            </a:r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purchaseItems</a:t>
            </a:r>
            <a:r>
              <a:rPr lang="en-US" altLang="zh-CN" sz="1600" dirty="0"/>
              <a:t>     </a:t>
            </a:r>
            <a:r>
              <a:rPr lang="en-US" altLang="zh-CN" sz="1600" dirty="0" err="1"/>
              <a:t>ProcedureType</a:t>
            </a:r>
            <a:r>
              <a:rPr lang="en-US" altLang="zh-CN" sz="1600" dirty="0"/>
              <a:t>   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prcontents</a:t>
            </a:r>
            <a:r>
              <a:rPr lang="en-US" altLang="zh-CN" sz="1600" dirty="0"/>
              <a:t>   </a:t>
            </a:r>
            <a:r>
              <a:rPr lang="en-US" altLang="zh-CN" sz="1600" dirty="0" err="1"/>
              <a:t>PurchaseTypeID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、发布文件 </a:t>
            </a:r>
            <a:r>
              <a:rPr lang="en-US" altLang="zh-CN" sz="1600" dirty="0"/>
              <a:t>images</a:t>
            </a:r>
            <a:r>
              <a:rPr lang="zh-CN" altLang="en-US" sz="1600" dirty="0"/>
              <a:t>文件夹中没有两个</a:t>
            </a:r>
            <a:r>
              <a:rPr lang="en-US" altLang="zh-CN" sz="1600" dirty="0"/>
              <a:t>excel</a:t>
            </a:r>
            <a:r>
              <a:rPr lang="zh-CN" altLang="en-US" sz="1600"/>
              <a:t>模板 需手动添加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997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131" y="2781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Part</a:t>
            </a:r>
            <a:r>
              <a:rPr lang="zh-CN" altLang="en-US" sz="1600" dirty="0"/>
              <a:t>编辑模态框更新 保存逻辑更新  </a:t>
            </a:r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ERP</a:t>
            </a:r>
            <a:r>
              <a:rPr lang="zh-CN" altLang="en-US" sz="1600" dirty="0"/>
              <a:t>物料号同步 </a:t>
            </a:r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、采购申请单下载  </a:t>
            </a:r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、页面元素调整  </a:t>
            </a:r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Project </a:t>
            </a:r>
            <a:r>
              <a:rPr lang="zh-CN" altLang="en-US" sz="1600" dirty="0"/>
              <a:t>新建时更新</a:t>
            </a:r>
            <a:r>
              <a:rPr lang="en-US" altLang="zh-CN" sz="1600" dirty="0" err="1"/>
              <a:t>partlist</a:t>
            </a:r>
            <a:r>
              <a:rPr lang="en-US" altLang="zh-CN" sz="1600" dirty="0"/>
              <a:t> </a:t>
            </a:r>
            <a:r>
              <a:rPr lang="zh-CN" altLang="en-US" sz="1600" dirty="0"/>
              <a:t>表内容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、申请单界面 </a:t>
            </a:r>
            <a:r>
              <a:rPr lang="en-US" altLang="zh-CN" sz="1600" dirty="0"/>
              <a:t>table </a:t>
            </a:r>
            <a:r>
              <a:rPr lang="zh-CN" altLang="en-US" sz="1600" dirty="0"/>
              <a:t>零件短名命名更新 </a:t>
            </a:r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      table</a:t>
            </a:r>
            <a:r>
              <a:rPr lang="zh-CN" altLang="en-US" sz="1600" dirty="0"/>
              <a:t>列顺序参照设计清单变更 </a:t>
            </a:r>
            <a:r>
              <a:rPr lang="en-US" altLang="zh-CN" sz="1600" dirty="0"/>
              <a:t>OK</a:t>
            </a:r>
            <a:r>
              <a:rPr lang="zh-CN" altLang="en-US" sz="1600" dirty="0"/>
              <a:t>、零件编辑框更新 </a:t>
            </a:r>
            <a:r>
              <a:rPr lang="en-US" altLang="zh-CN" sz="1600" dirty="0"/>
              <a:t>OK</a:t>
            </a:r>
            <a:r>
              <a:rPr lang="zh-CN" altLang="en-US" sz="1600" dirty="0"/>
              <a:t>、采购类型 标签名更新</a:t>
            </a:r>
            <a:r>
              <a:rPr lang="en-US" altLang="zh-CN" sz="1600" dirty="0"/>
              <a:t>(</a:t>
            </a:r>
            <a:r>
              <a:rPr lang="zh-CN" altLang="en-US" sz="1600" dirty="0"/>
              <a:t>天</a:t>
            </a:r>
            <a:r>
              <a:rPr lang="en-US" altLang="zh-CN" sz="1600" dirty="0"/>
              <a:t>) OK</a:t>
            </a:r>
            <a:r>
              <a:rPr lang="zh-CN" altLang="en-US" sz="1600" dirty="0"/>
              <a:t>、界面增加成本中心一键选择功能 </a:t>
            </a:r>
            <a:r>
              <a:rPr lang="en-US" altLang="zh-CN" sz="1600" dirty="0"/>
              <a:t>OK</a:t>
            </a:r>
          </a:p>
          <a:p>
            <a:r>
              <a:rPr lang="en-US" altLang="zh-CN" sz="1600" dirty="0"/>
              <a:t>     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364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395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HU</dc:creator>
  <cp:lastModifiedBy>michael.zhong@ageninfo.com</cp:lastModifiedBy>
  <cp:revision>37</cp:revision>
  <dcterms:created xsi:type="dcterms:W3CDTF">2018-05-22T08:03:47Z</dcterms:created>
  <dcterms:modified xsi:type="dcterms:W3CDTF">2018-06-02T07:24:17Z</dcterms:modified>
</cp:coreProperties>
</file>