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61" r:id="rId3"/>
    <p:sldId id="263" r:id="rId4"/>
    <p:sldId id="262" r:id="rId5"/>
    <p:sldId id="26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227E4-D8DF-4ECB-968C-6BC2F053EB71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919BD-34E8-42EC-B49A-FF2BC82B9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617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919BD-34E8-42EC-B49A-FF2BC82B931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400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919BD-34E8-42EC-B49A-FF2BC82B931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242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B87E-404F-4421-BD20-AA40BA8453EE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6B6F-8599-4D66-92F6-0E2853B48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387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B87E-404F-4421-BD20-AA40BA8453EE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6B6F-8599-4D66-92F6-0E2853B48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991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B87E-404F-4421-BD20-AA40BA8453EE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6B6F-8599-4D66-92F6-0E2853B48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725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B87E-404F-4421-BD20-AA40BA8453EE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6B6F-8599-4D66-92F6-0E2853B48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86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B87E-404F-4421-BD20-AA40BA8453EE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6B6F-8599-4D66-92F6-0E2853B48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834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B87E-404F-4421-BD20-AA40BA8453EE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6B6F-8599-4D66-92F6-0E2853B48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2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B87E-404F-4421-BD20-AA40BA8453EE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6B6F-8599-4D66-92F6-0E2853B48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00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B87E-404F-4421-BD20-AA40BA8453EE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6B6F-8599-4D66-92F6-0E2853B48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37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B87E-404F-4421-BD20-AA40BA8453EE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6B6F-8599-4D66-92F6-0E2853B48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849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B87E-404F-4421-BD20-AA40BA8453EE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6B6F-8599-4D66-92F6-0E2853B48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99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B87E-404F-4421-BD20-AA40BA8453EE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6B6F-8599-4D66-92F6-0E2853B48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24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EB87E-404F-4421-BD20-AA40BA8453EE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16B6F-8599-4D66-92F6-0E2853B48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54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92503" y="1851341"/>
            <a:ext cx="11079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界面开启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03371" y="301410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NX</a:t>
            </a:r>
            <a:r>
              <a:rPr lang="zh-CN" altLang="en-US" dirty="0"/>
              <a:t>端版本逻辑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989799" y="190160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BOM</a:t>
            </a:r>
            <a:r>
              <a:rPr lang="zh-CN" altLang="en-US" dirty="0"/>
              <a:t>版本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036170" y="19016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最高版本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4000499" y="2086272"/>
            <a:ext cx="870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cxnSpLocks/>
            <a:stCxn id="7" idx="3"/>
            <a:endCxn id="8" idx="1"/>
          </p:cNvCxnSpPr>
          <p:nvPr/>
        </p:nvCxnSpPr>
        <p:spPr>
          <a:xfrm>
            <a:off x="6139473" y="2086272"/>
            <a:ext cx="1896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cxnSpLocks/>
            <a:stCxn id="8" idx="2"/>
            <a:endCxn id="16" idx="0"/>
          </p:cNvCxnSpPr>
          <p:nvPr/>
        </p:nvCxnSpPr>
        <p:spPr>
          <a:xfrm>
            <a:off x="8590168" y="2270938"/>
            <a:ext cx="0" cy="501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036170" y="27719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版本状态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835841" y="30266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冻结</a:t>
            </a:r>
          </a:p>
        </p:txBody>
      </p:sp>
      <p:cxnSp>
        <p:nvCxnSpPr>
          <p:cNvPr id="26" name="连接符: 肘形 25"/>
          <p:cNvCxnSpPr>
            <a:cxnSpLocks/>
            <a:stCxn id="16" idx="3"/>
            <a:endCxn id="47" idx="3"/>
          </p:cNvCxnSpPr>
          <p:nvPr/>
        </p:nvCxnSpPr>
        <p:spPr>
          <a:xfrm>
            <a:off x="9144166" y="2956656"/>
            <a:ext cx="345284" cy="1601662"/>
          </a:xfrm>
          <a:prstGeom prst="bentConnector3">
            <a:avLst>
              <a:gd name="adj1" fmla="val 166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8381454" y="43736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冻结版本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010638" y="27716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历史版本</a:t>
            </a:r>
          </a:p>
        </p:txBody>
      </p:sp>
      <p:cxnSp>
        <p:nvCxnSpPr>
          <p:cNvPr id="32" name="直接箭头连接符 31"/>
          <p:cNvCxnSpPr>
            <a:cxnSpLocks/>
            <a:stCxn id="7" idx="2"/>
            <a:endCxn id="31" idx="0"/>
          </p:cNvCxnSpPr>
          <p:nvPr/>
        </p:nvCxnSpPr>
        <p:spPr>
          <a:xfrm>
            <a:off x="5564636" y="2270938"/>
            <a:ext cx="0" cy="50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026044" y="28078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明细下载</a:t>
            </a:r>
          </a:p>
        </p:txBody>
      </p:sp>
      <p:cxnSp>
        <p:nvCxnSpPr>
          <p:cNvPr id="37" name="直接箭头连接符 36"/>
          <p:cNvCxnSpPr>
            <a:cxnSpLocks/>
          </p:cNvCxnSpPr>
          <p:nvPr/>
        </p:nvCxnSpPr>
        <p:spPr>
          <a:xfrm flipH="1" flipV="1">
            <a:off x="4076238" y="3000346"/>
            <a:ext cx="8106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554773" y="28119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只读呈现</a:t>
            </a:r>
          </a:p>
        </p:txBody>
      </p:sp>
      <p:cxnSp>
        <p:nvCxnSpPr>
          <p:cNvPr id="40" name="直接箭头连接符 39"/>
          <p:cNvCxnSpPr>
            <a:cxnSpLocks/>
            <a:endCxn id="39" idx="3"/>
          </p:cNvCxnSpPr>
          <p:nvPr/>
        </p:nvCxnSpPr>
        <p:spPr>
          <a:xfrm flipH="1" flipV="1">
            <a:off x="2662769" y="2996600"/>
            <a:ext cx="376430" cy="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5010638" y="8948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明细生成</a:t>
            </a:r>
          </a:p>
        </p:txBody>
      </p:sp>
      <p:cxnSp>
        <p:nvCxnSpPr>
          <p:cNvPr id="66" name="连接符: 肘形 65"/>
          <p:cNvCxnSpPr>
            <a:stCxn id="8" idx="0"/>
            <a:endCxn id="71" idx="3"/>
          </p:cNvCxnSpPr>
          <p:nvPr/>
        </p:nvCxnSpPr>
        <p:spPr>
          <a:xfrm rot="16200000" flipV="1">
            <a:off x="6943344" y="254782"/>
            <a:ext cx="822114" cy="2471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8659418" y="13929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8659418" y="23174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</a:t>
            </a:r>
          </a:p>
        </p:txBody>
      </p:sp>
      <p:cxnSp>
        <p:nvCxnSpPr>
          <p:cNvPr id="77" name="直接箭头连接符 76"/>
          <p:cNvCxnSpPr>
            <a:stCxn id="16" idx="1"/>
            <a:endCxn id="31" idx="3"/>
          </p:cNvCxnSpPr>
          <p:nvPr/>
        </p:nvCxnSpPr>
        <p:spPr>
          <a:xfrm flipH="1" flipV="1">
            <a:off x="6118634" y="2956332"/>
            <a:ext cx="1917536" cy="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9028908" y="31111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开放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2899299" y="894825"/>
            <a:ext cx="11079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dirty="0"/>
              <a:t>递交系统</a:t>
            </a:r>
          </a:p>
        </p:txBody>
      </p:sp>
      <p:cxnSp>
        <p:nvCxnSpPr>
          <p:cNvPr id="86" name="直接箭头连接符 85"/>
          <p:cNvCxnSpPr>
            <a:cxnSpLocks/>
            <a:stCxn id="71" idx="1"/>
            <a:endCxn id="84" idx="3"/>
          </p:cNvCxnSpPr>
          <p:nvPr/>
        </p:nvCxnSpPr>
        <p:spPr>
          <a:xfrm flipH="1" flipV="1">
            <a:off x="4007295" y="1079491"/>
            <a:ext cx="10033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5010638" y="43736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明细生成</a:t>
            </a:r>
          </a:p>
        </p:txBody>
      </p:sp>
      <p:cxnSp>
        <p:nvCxnSpPr>
          <p:cNvPr id="33" name="直接箭头连接符 32"/>
          <p:cNvCxnSpPr>
            <a:cxnSpLocks/>
            <a:stCxn id="47" idx="1"/>
            <a:endCxn id="90" idx="3"/>
          </p:cNvCxnSpPr>
          <p:nvPr/>
        </p:nvCxnSpPr>
        <p:spPr>
          <a:xfrm flipH="1">
            <a:off x="6118634" y="4558318"/>
            <a:ext cx="2262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/>
          <p:cNvCxnSpPr>
            <a:cxnSpLocks/>
            <a:stCxn id="16" idx="3"/>
            <a:endCxn id="42" idx="3"/>
          </p:cNvCxnSpPr>
          <p:nvPr/>
        </p:nvCxnSpPr>
        <p:spPr>
          <a:xfrm>
            <a:off x="9144166" y="2956656"/>
            <a:ext cx="415816" cy="2240150"/>
          </a:xfrm>
          <a:prstGeom prst="bentConnector3">
            <a:avLst>
              <a:gd name="adj1" fmla="val 277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8381454" y="5012140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非</a:t>
            </a:r>
            <a:r>
              <a:rPr lang="en-US" altLang="zh-CN" dirty="0"/>
              <a:t>NX</a:t>
            </a:r>
            <a:r>
              <a:rPr lang="zh-CN" altLang="en-US" dirty="0"/>
              <a:t>零件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6908830" y="41962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锁定匹配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6908830" y="48400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载入明细</a:t>
            </a:r>
          </a:p>
        </p:txBody>
      </p:sp>
      <p:cxnSp>
        <p:nvCxnSpPr>
          <p:cNvPr id="27" name="连接符: 肘形 26"/>
          <p:cNvCxnSpPr>
            <a:stCxn id="42" idx="1"/>
            <a:endCxn id="90" idx="2"/>
          </p:cNvCxnSpPr>
          <p:nvPr/>
        </p:nvCxnSpPr>
        <p:spPr>
          <a:xfrm rot="10800000">
            <a:off x="5564636" y="4742984"/>
            <a:ext cx="2816818" cy="4538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2978824" y="4375371"/>
            <a:ext cx="11079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dirty="0"/>
              <a:t>递交系统</a:t>
            </a:r>
          </a:p>
        </p:txBody>
      </p:sp>
      <p:cxnSp>
        <p:nvCxnSpPr>
          <p:cNvPr id="60" name="直接箭头连接符 59"/>
          <p:cNvCxnSpPr>
            <a:cxnSpLocks/>
            <a:stCxn id="90" idx="1"/>
            <a:endCxn id="59" idx="3"/>
          </p:cNvCxnSpPr>
          <p:nvPr/>
        </p:nvCxnSpPr>
        <p:spPr>
          <a:xfrm flipH="1">
            <a:off x="4086820" y="4558318"/>
            <a:ext cx="923818" cy="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39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3371" y="30141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服务端版本逻辑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724652" y="26326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最高版本</a:t>
            </a:r>
          </a:p>
        </p:txBody>
      </p:sp>
      <p:cxnSp>
        <p:nvCxnSpPr>
          <p:cNvPr id="12" name="直接箭头连接符 11"/>
          <p:cNvCxnSpPr>
            <a:cxnSpLocks/>
            <a:stCxn id="84" idx="3"/>
            <a:endCxn id="49" idx="1"/>
          </p:cNvCxnSpPr>
          <p:nvPr/>
        </p:nvCxnSpPr>
        <p:spPr>
          <a:xfrm>
            <a:off x="2091775" y="2817585"/>
            <a:ext cx="1062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cxnSpLocks/>
            <a:stCxn id="8" idx="2"/>
            <a:endCxn id="16" idx="0"/>
          </p:cNvCxnSpPr>
          <p:nvPr/>
        </p:nvCxnSpPr>
        <p:spPr>
          <a:xfrm>
            <a:off x="5278650" y="3001933"/>
            <a:ext cx="0" cy="113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724652" y="41414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版本状态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079079" y="41438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冻结版本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6045982" y="24479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5259180" y="350913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969407" y="44281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开放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983779" y="2632919"/>
            <a:ext cx="11079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dirty="0"/>
              <a:t>递交系统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3154702" y="2632919"/>
            <a:ext cx="114967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BOM</a:t>
            </a:r>
            <a:r>
              <a:rPr lang="zh-CN" altLang="en-US" dirty="0"/>
              <a:t>版本</a:t>
            </a:r>
          </a:p>
        </p:txBody>
      </p:sp>
      <p:cxnSp>
        <p:nvCxnSpPr>
          <p:cNvPr id="50" name="直接箭头连接符 49"/>
          <p:cNvCxnSpPr>
            <a:cxnSpLocks/>
            <a:stCxn id="49" idx="3"/>
            <a:endCxn id="8" idx="1"/>
          </p:cNvCxnSpPr>
          <p:nvPr/>
        </p:nvCxnSpPr>
        <p:spPr>
          <a:xfrm flipV="1">
            <a:off x="4304376" y="2817267"/>
            <a:ext cx="420276" cy="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6937253" y="26326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写入系统</a:t>
            </a:r>
          </a:p>
        </p:txBody>
      </p:sp>
      <p:cxnSp>
        <p:nvCxnSpPr>
          <p:cNvPr id="56" name="直接箭头连接符 55"/>
          <p:cNvCxnSpPr>
            <a:cxnSpLocks/>
            <a:endCxn id="55" idx="1"/>
          </p:cNvCxnSpPr>
          <p:nvPr/>
        </p:nvCxnSpPr>
        <p:spPr>
          <a:xfrm>
            <a:off x="5888786" y="2817267"/>
            <a:ext cx="1048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983779" y="4143872"/>
            <a:ext cx="114967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dirty="0"/>
              <a:t>发行</a:t>
            </a:r>
            <a:r>
              <a:rPr lang="en-US" altLang="zh-CN" dirty="0"/>
              <a:t>BOM</a:t>
            </a:r>
            <a:endParaRPr lang="zh-CN" altLang="en-US" dirty="0"/>
          </a:p>
        </p:txBody>
      </p:sp>
      <p:cxnSp>
        <p:nvCxnSpPr>
          <p:cNvPr id="62" name="直接箭头连接符 61"/>
          <p:cNvCxnSpPr>
            <a:cxnSpLocks/>
            <a:stCxn id="61" idx="3"/>
            <a:endCxn id="17" idx="1"/>
          </p:cNvCxnSpPr>
          <p:nvPr/>
        </p:nvCxnSpPr>
        <p:spPr>
          <a:xfrm>
            <a:off x="2133453" y="4328538"/>
            <a:ext cx="945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cxnSpLocks/>
            <a:stCxn id="17" idx="3"/>
            <a:endCxn id="16" idx="1"/>
          </p:cNvCxnSpPr>
          <p:nvPr/>
        </p:nvCxnSpPr>
        <p:spPr>
          <a:xfrm flipV="1">
            <a:off x="4187075" y="4326126"/>
            <a:ext cx="537577" cy="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983779" y="5224093"/>
            <a:ext cx="114967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dirty="0"/>
              <a:t>升版</a:t>
            </a:r>
            <a:r>
              <a:rPr lang="en-US" altLang="zh-CN" dirty="0"/>
              <a:t>BOM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3079079" y="52240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zh-CN" altLang="en-US" dirty="0"/>
              <a:t>升级版本</a:t>
            </a:r>
          </a:p>
        </p:txBody>
      </p:sp>
      <p:cxnSp>
        <p:nvCxnSpPr>
          <p:cNvPr id="73" name="直接箭头连接符 72"/>
          <p:cNvCxnSpPr>
            <a:cxnSpLocks/>
            <a:stCxn id="69" idx="3"/>
          </p:cNvCxnSpPr>
          <p:nvPr/>
        </p:nvCxnSpPr>
        <p:spPr>
          <a:xfrm>
            <a:off x="2133453" y="5408759"/>
            <a:ext cx="1021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肘形 56"/>
          <p:cNvCxnSpPr>
            <a:cxnSpLocks/>
            <a:stCxn id="72" idx="3"/>
            <a:endCxn id="16" idx="2"/>
          </p:cNvCxnSpPr>
          <p:nvPr/>
        </p:nvCxnSpPr>
        <p:spPr>
          <a:xfrm flipV="1">
            <a:off x="4187075" y="4510792"/>
            <a:ext cx="1091575" cy="8979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3145098" y="3399078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zh-CN" altLang="en-US" dirty="0"/>
              <a:t>非</a:t>
            </a:r>
            <a:r>
              <a:rPr lang="en-US" altLang="zh-CN" dirty="0"/>
              <a:t>NX</a:t>
            </a:r>
            <a:r>
              <a:rPr lang="zh-CN" altLang="en-US" dirty="0"/>
              <a:t>零件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4106713" y="38412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冻结</a:t>
            </a:r>
          </a:p>
        </p:txBody>
      </p:sp>
      <p:cxnSp>
        <p:nvCxnSpPr>
          <p:cNvPr id="88" name="直接箭头连接符 87"/>
          <p:cNvCxnSpPr>
            <a:cxnSpLocks/>
            <a:stCxn id="16" idx="3"/>
          </p:cNvCxnSpPr>
          <p:nvPr/>
        </p:nvCxnSpPr>
        <p:spPr>
          <a:xfrm>
            <a:off x="5832648" y="4326126"/>
            <a:ext cx="933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cxnSpLocks/>
            <a:endCxn id="112" idx="1"/>
          </p:cNvCxnSpPr>
          <p:nvPr/>
        </p:nvCxnSpPr>
        <p:spPr>
          <a:xfrm>
            <a:off x="8045249" y="4328538"/>
            <a:ext cx="1368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9414005" y="41438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标记历史</a:t>
            </a:r>
          </a:p>
        </p:txBody>
      </p:sp>
      <p:sp>
        <p:nvSpPr>
          <p:cNvPr id="130" name="文本框 129"/>
          <p:cNvSpPr txBox="1"/>
          <p:nvPr/>
        </p:nvSpPr>
        <p:spPr>
          <a:xfrm>
            <a:off x="6937253" y="41371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明细对比</a:t>
            </a:r>
          </a:p>
        </p:txBody>
      </p:sp>
      <p:sp>
        <p:nvSpPr>
          <p:cNvPr id="133" name="文本框 132"/>
          <p:cNvSpPr txBox="1"/>
          <p:nvPr/>
        </p:nvSpPr>
        <p:spPr>
          <a:xfrm>
            <a:off x="8158750" y="3906066"/>
            <a:ext cx="1431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冻结明细</a:t>
            </a:r>
          </a:p>
        </p:txBody>
      </p:sp>
      <p:cxnSp>
        <p:nvCxnSpPr>
          <p:cNvPr id="144" name="直接箭头连接符 143"/>
          <p:cNvCxnSpPr>
            <a:cxnSpLocks/>
            <a:stCxn id="130" idx="0"/>
            <a:endCxn id="55" idx="2"/>
          </p:cNvCxnSpPr>
          <p:nvPr/>
        </p:nvCxnSpPr>
        <p:spPr>
          <a:xfrm flipV="1">
            <a:off x="7491251" y="3001933"/>
            <a:ext cx="0" cy="113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本框 146"/>
          <p:cNvSpPr txBox="1"/>
          <p:nvPr/>
        </p:nvSpPr>
        <p:spPr>
          <a:xfrm>
            <a:off x="983779" y="3399078"/>
            <a:ext cx="114967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dirty="0"/>
              <a:t>修改</a:t>
            </a:r>
            <a:r>
              <a:rPr lang="en-US" altLang="zh-CN" dirty="0"/>
              <a:t>BOM</a:t>
            </a:r>
            <a:endParaRPr lang="zh-CN" altLang="en-US" dirty="0"/>
          </a:p>
        </p:txBody>
      </p:sp>
      <p:cxnSp>
        <p:nvCxnSpPr>
          <p:cNvPr id="148" name="直接箭头连接符 147"/>
          <p:cNvCxnSpPr>
            <a:cxnSpLocks/>
          </p:cNvCxnSpPr>
          <p:nvPr/>
        </p:nvCxnSpPr>
        <p:spPr>
          <a:xfrm>
            <a:off x="2133453" y="3568779"/>
            <a:ext cx="1021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>
            <a:cxnSpLocks/>
          </p:cNvCxnSpPr>
          <p:nvPr/>
        </p:nvCxnSpPr>
        <p:spPr>
          <a:xfrm flipV="1">
            <a:off x="3752795" y="3027236"/>
            <a:ext cx="0" cy="48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/>
          <p:cNvSpPr txBox="1"/>
          <p:nvPr/>
        </p:nvSpPr>
        <p:spPr>
          <a:xfrm>
            <a:off x="4514514" y="6091934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zh-CN" altLang="en-US" dirty="0"/>
              <a:t>非</a:t>
            </a:r>
            <a:r>
              <a:rPr lang="en-US" altLang="zh-CN" dirty="0"/>
              <a:t>NX</a:t>
            </a:r>
            <a:r>
              <a:rPr lang="zh-CN" altLang="en-US" dirty="0"/>
              <a:t>零件</a:t>
            </a:r>
          </a:p>
        </p:txBody>
      </p:sp>
      <p:sp>
        <p:nvSpPr>
          <p:cNvPr id="165" name="文本框 164"/>
          <p:cNvSpPr txBox="1"/>
          <p:nvPr/>
        </p:nvSpPr>
        <p:spPr>
          <a:xfrm>
            <a:off x="6937253" y="5891282"/>
            <a:ext cx="1107996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写入系统</a:t>
            </a:r>
          </a:p>
        </p:txBody>
      </p:sp>
      <p:sp>
        <p:nvSpPr>
          <p:cNvPr id="170" name="文本框 169"/>
          <p:cNvSpPr txBox="1"/>
          <p:nvPr/>
        </p:nvSpPr>
        <p:spPr>
          <a:xfrm>
            <a:off x="4132697" y="50370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新版</a:t>
            </a:r>
          </a:p>
        </p:txBody>
      </p:sp>
      <p:cxnSp>
        <p:nvCxnSpPr>
          <p:cNvPr id="182" name="连接符: 肘形 181"/>
          <p:cNvCxnSpPr>
            <a:stCxn id="72" idx="2"/>
            <a:endCxn id="165" idx="1"/>
          </p:cNvCxnSpPr>
          <p:nvPr/>
        </p:nvCxnSpPr>
        <p:spPr>
          <a:xfrm rot="16200000" flipH="1">
            <a:off x="5052298" y="4174204"/>
            <a:ext cx="465735" cy="33041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文本框 182"/>
          <p:cNvSpPr txBox="1"/>
          <p:nvPr/>
        </p:nvSpPr>
        <p:spPr>
          <a:xfrm>
            <a:off x="983779" y="1221369"/>
            <a:ext cx="11079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dirty="0"/>
              <a:t>明细采购</a:t>
            </a:r>
          </a:p>
        </p:txBody>
      </p:sp>
      <p:sp>
        <p:nvSpPr>
          <p:cNvPr id="195" name="文本框 194"/>
          <p:cNvSpPr txBox="1"/>
          <p:nvPr/>
        </p:nvSpPr>
        <p:spPr>
          <a:xfrm>
            <a:off x="3154702" y="1230870"/>
            <a:ext cx="114967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BOM</a:t>
            </a:r>
            <a:r>
              <a:rPr lang="zh-CN" altLang="en-US" dirty="0"/>
              <a:t>版本</a:t>
            </a:r>
          </a:p>
        </p:txBody>
      </p:sp>
      <p:sp>
        <p:nvSpPr>
          <p:cNvPr id="203" name="文本框 202"/>
          <p:cNvSpPr txBox="1"/>
          <p:nvPr/>
        </p:nvSpPr>
        <p:spPr>
          <a:xfrm>
            <a:off x="4870611" y="1210687"/>
            <a:ext cx="110799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dirty="0"/>
              <a:t>明细状态</a:t>
            </a:r>
          </a:p>
        </p:txBody>
      </p:sp>
      <p:cxnSp>
        <p:nvCxnSpPr>
          <p:cNvPr id="205" name="直接箭头连接符 204"/>
          <p:cNvCxnSpPr>
            <a:stCxn id="183" idx="3"/>
            <a:endCxn id="195" idx="1"/>
          </p:cNvCxnSpPr>
          <p:nvPr/>
        </p:nvCxnSpPr>
        <p:spPr>
          <a:xfrm>
            <a:off x="2091775" y="1406035"/>
            <a:ext cx="1062927" cy="9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>
            <a:cxnSpLocks/>
            <a:stCxn id="195" idx="3"/>
          </p:cNvCxnSpPr>
          <p:nvPr/>
        </p:nvCxnSpPr>
        <p:spPr>
          <a:xfrm>
            <a:off x="4304376" y="1415536"/>
            <a:ext cx="436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>
            <a:cxnSpLocks/>
          </p:cNvCxnSpPr>
          <p:nvPr/>
        </p:nvCxnSpPr>
        <p:spPr>
          <a:xfrm>
            <a:off x="6755318" y="1629478"/>
            <a:ext cx="722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文本框 212"/>
          <p:cNvSpPr txBox="1"/>
          <p:nvPr/>
        </p:nvSpPr>
        <p:spPr>
          <a:xfrm>
            <a:off x="6108987" y="827656"/>
            <a:ext cx="64633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dirty="0"/>
              <a:t>锁定</a:t>
            </a:r>
          </a:p>
        </p:txBody>
      </p:sp>
      <p:sp>
        <p:nvSpPr>
          <p:cNvPr id="214" name="文本框 213"/>
          <p:cNvSpPr txBox="1"/>
          <p:nvPr/>
        </p:nvSpPr>
        <p:spPr>
          <a:xfrm>
            <a:off x="6108987" y="1435312"/>
            <a:ext cx="64633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dirty="0"/>
              <a:t>未锁</a:t>
            </a:r>
          </a:p>
        </p:txBody>
      </p:sp>
      <p:cxnSp>
        <p:nvCxnSpPr>
          <p:cNvPr id="216" name="直接箭头连接符 215"/>
          <p:cNvCxnSpPr>
            <a:stCxn id="203" idx="3"/>
            <a:endCxn id="213" idx="1"/>
          </p:cNvCxnSpPr>
          <p:nvPr/>
        </p:nvCxnSpPr>
        <p:spPr>
          <a:xfrm flipV="1">
            <a:off x="5978607" y="1012322"/>
            <a:ext cx="130380" cy="38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/>
          <p:cNvCxnSpPr>
            <a:stCxn id="203" idx="3"/>
            <a:endCxn id="214" idx="1"/>
          </p:cNvCxnSpPr>
          <p:nvPr/>
        </p:nvCxnSpPr>
        <p:spPr>
          <a:xfrm>
            <a:off x="5978607" y="1395353"/>
            <a:ext cx="130380" cy="22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文本框 221"/>
          <p:cNvSpPr txBox="1"/>
          <p:nvPr/>
        </p:nvSpPr>
        <p:spPr>
          <a:xfrm>
            <a:off x="7522855" y="1435312"/>
            <a:ext cx="67197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dirty="0"/>
              <a:t>锁定</a:t>
            </a:r>
          </a:p>
        </p:txBody>
      </p:sp>
      <p:sp>
        <p:nvSpPr>
          <p:cNvPr id="223" name="文本框 222"/>
          <p:cNvSpPr txBox="1"/>
          <p:nvPr/>
        </p:nvSpPr>
        <p:spPr>
          <a:xfrm>
            <a:off x="8077288" y="827656"/>
            <a:ext cx="136768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PR</a:t>
            </a:r>
            <a:r>
              <a:rPr lang="zh-CN" altLang="en-US" dirty="0"/>
              <a:t>明细生成</a:t>
            </a:r>
          </a:p>
        </p:txBody>
      </p:sp>
      <p:cxnSp>
        <p:nvCxnSpPr>
          <p:cNvPr id="227" name="直接箭头连接符 226"/>
          <p:cNvCxnSpPr>
            <a:stCxn id="213" idx="3"/>
            <a:endCxn id="223" idx="1"/>
          </p:cNvCxnSpPr>
          <p:nvPr/>
        </p:nvCxnSpPr>
        <p:spPr>
          <a:xfrm>
            <a:off x="6755318" y="1012322"/>
            <a:ext cx="1321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连接符: 肘形 228"/>
          <p:cNvCxnSpPr>
            <a:stCxn id="222" idx="3"/>
            <a:endCxn id="223" idx="2"/>
          </p:cNvCxnSpPr>
          <p:nvPr/>
        </p:nvCxnSpPr>
        <p:spPr>
          <a:xfrm flipV="1">
            <a:off x="8194834" y="1196988"/>
            <a:ext cx="566295" cy="4229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67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92503" y="2097525"/>
            <a:ext cx="11079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界面开启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03371" y="301410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NX</a:t>
            </a:r>
            <a:r>
              <a:rPr lang="zh-CN" altLang="en-US" dirty="0"/>
              <a:t>端物料匹配逻辑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989799" y="214779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BOM</a:t>
            </a:r>
            <a:r>
              <a:rPr lang="zh-CN" altLang="en-US" dirty="0"/>
              <a:t>版本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036170" y="21477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最高版本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4000499" y="2332456"/>
            <a:ext cx="870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cxnSpLocks/>
            <a:stCxn id="7" idx="3"/>
            <a:endCxn id="8" idx="1"/>
          </p:cNvCxnSpPr>
          <p:nvPr/>
        </p:nvCxnSpPr>
        <p:spPr>
          <a:xfrm>
            <a:off x="6139473" y="2332456"/>
            <a:ext cx="1896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cxnSpLocks/>
            <a:stCxn id="8" idx="2"/>
            <a:endCxn id="16" idx="0"/>
          </p:cNvCxnSpPr>
          <p:nvPr/>
        </p:nvCxnSpPr>
        <p:spPr>
          <a:xfrm>
            <a:off x="8590168" y="2517122"/>
            <a:ext cx="0" cy="94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036170" y="34665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版本状态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835841" y="37212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冻结</a:t>
            </a:r>
          </a:p>
        </p:txBody>
      </p:sp>
      <p:cxnSp>
        <p:nvCxnSpPr>
          <p:cNvPr id="26" name="连接符: 肘形 25"/>
          <p:cNvCxnSpPr>
            <a:cxnSpLocks/>
            <a:stCxn id="16" idx="3"/>
            <a:endCxn id="47" idx="3"/>
          </p:cNvCxnSpPr>
          <p:nvPr/>
        </p:nvCxnSpPr>
        <p:spPr>
          <a:xfrm>
            <a:off x="9144166" y="3651249"/>
            <a:ext cx="345284" cy="1601662"/>
          </a:xfrm>
          <a:prstGeom prst="bentConnector3">
            <a:avLst>
              <a:gd name="adj1" fmla="val 166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8381454" y="50682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冻结版本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010638" y="34662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历史版本</a:t>
            </a:r>
          </a:p>
        </p:txBody>
      </p:sp>
      <p:cxnSp>
        <p:nvCxnSpPr>
          <p:cNvPr id="32" name="直接箭头连接符 31"/>
          <p:cNvCxnSpPr>
            <a:cxnSpLocks/>
            <a:stCxn id="7" idx="2"/>
            <a:endCxn id="31" idx="0"/>
          </p:cNvCxnSpPr>
          <p:nvPr/>
        </p:nvCxnSpPr>
        <p:spPr>
          <a:xfrm>
            <a:off x="5564636" y="2517122"/>
            <a:ext cx="0" cy="949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026044" y="35024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明细下载</a:t>
            </a:r>
          </a:p>
        </p:txBody>
      </p:sp>
      <p:cxnSp>
        <p:nvCxnSpPr>
          <p:cNvPr id="37" name="直接箭头连接符 36"/>
          <p:cNvCxnSpPr>
            <a:cxnSpLocks/>
          </p:cNvCxnSpPr>
          <p:nvPr/>
        </p:nvCxnSpPr>
        <p:spPr>
          <a:xfrm flipH="1" flipV="1">
            <a:off x="4076238" y="3694939"/>
            <a:ext cx="8106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554773" y="3506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只读呈现</a:t>
            </a:r>
          </a:p>
        </p:txBody>
      </p:sp>
      <p:cxnSp>
        <p:nvCxnSpPr>
          <p:cNvPr id="40" name="直接箭头连接符 39"/>
          <p:cNvCxnSpPr>
            <a:cxnSpLocks/>
            <a:endCxn id="39" idx="3"/>
          </p:cNvCxnSpPr>
          <p:nvPr/>
        </p:nvCxnSpPr>
        <p:spPr>
          <a:xfrm flipH="1" flipV="1">
            <a:off x="2662769" y="3691193"/>
            <a:ext cx="376430" cy="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5010638" y="8948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明细生成</a:t>
            </a:r>
          </a:p>
        </p:txBody>
      </p:sp>
      <p:cxnSp>
        <p:nvCxnSpPr>
          <p:cNvPr id="66" name="连接符: 肘形 65"/>
          <p:cNvCxnSpPr>
            <a:stCxn id="8" idx="0"/>
            <a:endCxn id="71" idx="3"/>
          </p:cNvCxnSpPr>
          <p:nvPr/>
        </p:nvCxnSpPr>
        <p:spPr>
          <a:xfrm rot="16200000" flipV="1">
            <a:off x="6820252" y="377874"/>
            <a:ext cx="1068298" cy="2471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8659418" y="17446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8659418" y="256366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</a:t>
            </a:r>
          </a:p>
        </p:txBody>
      </p:sp>
      <p:cxnSp>
        <p:nvCxnSpPr>
          <p:cNvPr id="77" name="直接箭头连接符 76"/>
          <p:cNvCxnSpPr>
            <a:stCxn id="16" idx="1"/>
            <a:endCxn id="31" idx="3"/>
          </p:cNvCxnSpPr>
          <p:nvPr/>
        </p:nvCxnSpPr>
        <p:spPr>
          <a:xfrm flipH="1" flipV="1">
            <a:off x="6118634" y="3650925"/>
            <a:ext cx="1917536" cy="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9028908" y="38057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开放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1235889" y="894825"/>
            <a:ext cx="11079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dirty="0"/>
              <a:t>递交系统</a:t>
            </a:r>
          </a:p>
        </p:txBody>
      </p:sp>
      <p:cxnSp>
        <p:nvCxnSpPr>
          <p:cNvPr id="86" name="直接箭头连接符 85"/>
          <p:cNvCxnSpPr>
            <a:cxnSpLocks/>
            <a:stCxn id="71" idx="1"/>
            <a:endCxn id="84" idx="3"/>
          </p:cNvCxnSpPr>
          <p:nvPr/>
        </p:nvCxnSpPr>
        <p:spPr>
          <a:xfrm flipH="1" flipV="1">
            <a:off x="2343885" y="1079491"/>
            <a:ext cx="26667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5010638" y="50682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明细生成</a:t>
            </a:r>
          </a:p>
        </p:txBody>
      </p:sp>
      <p:cxnSp>
        <p:nvCxnSpPr>
          <p:cNvPr id="33" name="直接箭头连接符 32"/>
          <p:cNvCxnSpPr>
            <a:cxnSpLocks/>
            <a:stCxn id="47" idx="1"/>
            <a:endCxn id="90" idx="3"/>
          </p:cNvCxnSpPr>
          <p:nvPr/>
        </p:nvCxnSpPr>
        <p:spPr>
          <a:xfrm flipH="1">
            <a:off x="6118634" y="5252911"/>
            <a:ext cx="2262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/>
          <p:cNvCxnSpPr>
            <a:cxnSpLocks/>
            <a:stCxn id="16" idx="3"/>
            <a:endCxn id="42" idx="3"/>
          </p:cNvCxnSpPr>
          <p:nvPr/>
        </p:nvCxnSpPr>
        <p:spPr>
          <a:xfrm>
            <a:off x="9144166" y="3651249"/>
            <a:ext cx="415816" cy="2240150"/>
          </a:xfrm>
          <a:prstGeom prst="bentConnector3">
            <a:avLst>
              <a:gd name="adj1" fmla="val 277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8381454" y="5706733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非</a:t>
            </a:r>
            <a:r>
              <a:rPr lang="en-US" altLang="zh-CN" dirty="0"/>
              <a:t>NX</a:t>
            </a:r>
            <a:r>
              <a:rPr lang="zh-CN" altLang="en-US" dirty="0"/>
              <a:t>零件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6908830" y="48908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锁定匹配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6908830" y="55346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载入明细</a:t>
            </a:r>
          </a:p>
        </p:txBody>
      </p:sp>
      <p:cxnSp>
        <p:nvCxnSpPr>
          <p:cNvPr id="27" name="连接符: 肘形 26"/>
          <p:cNvCxnSpPr>
            <a:stCxn id="42" idx="1"/>
            <a:endCxn id="90" idx="2"/>
          </p:cNvCxnSpPr>
          <p:nvPr/>
        </p:nvCxnSpPr>
        <p:spPr>
          <a:xfrm rot="10800000">
            <a:off x="5564636" y="5437577"/>
            <a:ext cx="2816818" cy="4538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15414" y="5069964"/>
            <a:ext cx="11079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dirty="0"/>
              <a:t>递交系统</a:t>
            </a:r>
          </a:p>
        </p:txBody>
      </p:sp>
      <p:cxnSp>
        <p:nvCxnSpPr>
          <p:cNvPr id="60" name="直接箭头连接符 59"/>
          <p:cNvCxnSpPr>
            <a:cxnSpLocks/>
            <a:stCxn id="90" idx="1"/>
            <a:endCxn id="59" idx="3"/>
          </p:cNvCxnSpPr>
          <p:nvPr/>
        </p:nvCxnSpPr>
        <p:spPr>
          <a:xfrm flipH="1">
            <a:off x="2423410" y="5252911"/>
            <a:ext cx="2587228" cy="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FFE6E5E4-15C6-447E-A383-92FB1927B32F}"/>
              </a:ext>
            </a:extLst>
          </p:cNvPr>
          <p:cNvSpPr txBox="1"/>
          <p:nvPr/>
        </p:nvSpPr>
        <p:spPr>
          <a:xfrm>
            <a:off x="3001574" y="894825"/>
            <a:ext cx="148309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ERP</a:t>
            </a:r>
            <a:r>
              <a:rPr lang="zh-CN" altLang="en-US" dirty="0"/>
              <a:t>料号获取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914F183-F858-4B08-A3E0-2186586461A6}"/>
              </a:ext>
            </a:extLst>
          </p:cNvPr>
          <p:cNvSpPr txBox="1"/>
          <p:nvPr/>
        </p:nvSpPr>
        <p:spPr>
          <a:xfrm>
            <a:off x="3001574" y="5041775"/>
            <a:ext cx="148309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ERP</a:t>
            </a:r>
            <a:r>
              <a:rPr lang="zh-CN" altLang="en-US" dirty="0"/>
              <a:t>料号获取</a:t>
            </a: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58F2667D-F1E5-4A59-A83B-FD72C5811F75}"/>
              </a:ext>
            </a:extLst>
          </p:cNvPr>
          <p:cNvCxnSpPr>
            <a:stCxn id="38" idx="2"/>
          </p:cNvCxnSpPr>
          <p:nvPr/>
        </p:nvCxnSpPr>
        <p:spPr>
          <a:xfrm rot="5400000">
            <a:off x="3316929" y="1253137"/>
            <a:ext cx="415174" cy="4372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AF8732C6-3D20-4ACE-BF4A-4A7F6293F1C9}"/>
              </a:ext>
            </a:extLst>
          </p:cNvPr>
          <p:cNvSpPr txBox="1"/>
          <p:nvPr/>
        </p:nvSpPr>
        <p:spPr>
          <a:xfrm>
            <a:off x="1528314" y="1461161"/>
            <a:ext cx="180049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导出不匹配清单</a:t>
            </a:r>
          </a:p>
        </p:txBody>
      </p: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5BE09268-4F33-440F-ADB0-47DA31F98BFC}"/>
              </a:ext>
            </a:extLst>
          </p:cNvPr>
          <p:cNvCxnSpPr/>
          <p:nvPr/>
        </p:nvCxnSpPr>
        <p:spPr>
          <a:xfrm rot="5400000">
            <a:off x="3316929" y="5375447"/>
            <a:ext cx="415174" cy="4372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8484FC6C-A828-4A1A-8F2F-F4D8415F1F83}"/>
              </a:ext>
            </a:extLst>
          </p:cNvPr>
          <p:cNvSpPr txBox="1"/>
          <p:nvPr/>
        </p:nvSpPr>
        <p:spPr>
          <a:xfrm>
            <a:off x="1528314" y="5622243"/>
            <a:ext cx="180049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导出不匹配清单</a:t>
            </a:r>
          </a:p>
        </p:txBody>
      </p:sp>
    </p:spTree>
    <p:extLst>
      <p:ext uri="{BB962C8B-B14F-4D97-AF65-F5344CB8AC3E}">
        <p14:creationId xmlns:p14="http://schemas.microsoft.com/office/powerpoint/2010/main" val="57056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3371" y="30141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服务端物料匹配逻辑</a:t>
            </a:r>
          </a:p>
        </p:txBody>
      </p:sp>
      <p:sp>
        <p:nvSpPr>
          <p:cNvPr id="183" name="文本框 182"/>
          <p:cNvSpPr txBox="1"/>
          <p:nvPr/>
        </p:nvSpPr>
        <p:spPr>
          <a:xfrm>
            <a:off x="983779" y="2417123"/>
            <a:ext cx="159851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dirty="0"/>
              <a:t>采购</a:t>
            </a:r>
            <a:r>
              <a:rPr lang="en-US" altLang="zh-CN" dirty="0"/>
              <a:t>PR</a:t>
            </a:r>
            <a:r>
              <a:rPr lang="zh-CN" altLang="en-US" dirty="0"/>
              <a:t>单开始</a:t>
            </a:r>
          </a:p>
        </p:txBody>
      </p:sp>
      <p:sp>
        <p:nvSpPr>
          <p:cNvPr id="213" name="文本框 212"/>
          <p:cNvSpPr txBox="1"/>
          <p:nvPr/>
        </p:nvSpPr>
        <p:spPr>
          <a:xfrm>
            <a:off x="8886815" y="1913790"/>
            <a:ext cx="87716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dirty="0"/>
              <a:t>不通过</a:t>
            </a:r>
          </a:p>
        </p:txBody>
      </p:sp>
      <p:sp>
        <p:nvSpPr>
          <p:cNvPr id="223" name="文本框 222"/>
          <p:cNvSpPr txBox="1"/>
          <p:nvPr/>
        </p:nvSpPr>
        <p:spPr>
          <a:xfrm>
            <a:off x="6532685" y="2417123"/>
            <a:ext cx="90601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PR</a:t>
            </a:r>
            <a:r>
              <a:rPr lang="zh-CN" altLang="en-US" dirty="0"/>
              <a:t>发布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FDBB4CB-DE15-456C-A231-450D2F490F12}"/>
              </a:ext>
            </a:extLst>
          </p:cNvPr>
          <p:cNvSpPr txBox="1"/>
          <p:nvPr/>
        </p:nvSpPr>
        <p:spPr>
          <a:xfrm>
            <a:off x="3964904" y="2417123"/>
            <a:ext cx="148309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ERP</a:t>
            </a:r>
            <a:r>
              <a:rPr lang="zh-CN" altLang="en-US" dirty="0"/>
              <a:t>料号获取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BB286E2-0F3B-44E8-A58A-3A861BC6E3D2}"/>
              </a:ext>
            </a:extLst>
          </p:cNvPr>
          <p:cNvSpPr txBox="1"/>
          <p:nvPr/>
        </p:nvSpPr>
        <p:spPr>
          <a:xfrm>
            <a:off x="5448002" y="3624280"/>
            <a:ext cx="180049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导出不匹配清单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F4E973E-2264-479B-8CDD-6C23284822E7}"/>
              </a:ext>
            </a:extLst>
          </p:cNvPr>
          <p:cNvCxnSpPr>
            <a:stCxn id="183" idx="3"/>
          </p:cNvCxnSpPr>
          <p:nvPr/>
        </p:nvCxnSpPr>
        <p:spPr>
          <a:xfrm>
            <a:off x="2582294" y="2601789"/>
            <a:ext cx="1312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A6420AD3-7910-422C-950F-16F3BCE7B2A5}"/>
              </a:ext>
            </a:extLst>
          </p:cNvPr>
          <p:cNvCxnSpPr>
            <a:stCxn id="52" idx="2"/>
            <a:endCxn id="53" idx="1"/>
          </p:cNvCxnSpPr>
          <p:nvPr/>
        </p:nvCxnSpPr>
        <p:spPr>
          <a:xfrm rot="16200000" flipH="1">
            <a:off x="4565982" y="2926925"/>
            <a:ext cx="1022491" cy="7415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7EB62C9-D7A7-4F0D-A08B-F7F4EEAF8A13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5448002" y="2601789"/>
            <a:ext cx="1084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FC0DA36-E09D-4D06-BB46-1698A183B02C}"/>
              </a:ext>
            </a:extLst>
          </p:cNvPr>
          <p:cNvSpPr txBox="1"/>
          <p:nvPr/>
        </p:nvSpPr>
        <p:spPr>
          <a:xfrm>
            <a:off x="8433807" y="2417123"/>
            <a:ext cx="90601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PR</a:t>
            </a:r>
            <a:r>
              <a:rPr lang="zh-CN" altLang="en-US" dirty="0"/>
              <a:t>审核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6C5799B-9655-4156-809B-5C97972DAF7B}"/>
              </a:ext>
            </a:extLst>
          </p:cNvPr>
          <p:cNvCxnSpPr/>
          <p:nvPr/>
        </p:nvCxnSpPr>
        <p:spPr>
          <a:xfrm>
            <a:off x="8886815" y="2875085"/>
            <a:ext cx="0" cy="1538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77935C95-29BA-4012-A35F-525A949E1596}"/>
              </a:ext>
            </a:extLst>
          </p:cNvPr>
          <p:cNvCxnSpPr>
            <a:stCxn id="63" idx="0"/>
            <a:endCxn id="183" idx="0"/>
          </p:cNvCxnSpPr>
          <p:nvPr/>
        </p:nvCxnSpPr>
        <p:spPr>
          <a:xfrm rot="16200000" flipV="1">
            <a:off x="5334927" y="-1134767"/>
            <a:ext cx="12700" cy="7103779"/>
          </a:xfrm>
          <a:prstGeom prst="bentConnector3">
            <a:avLst>
              <a:gd name="adj1" fmla="val 63692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33200E3E-BD66-44FE-828E-7E191C60CB0C}"/>
              </a:ext>
            </a:extLst>
          </p:cNvPr>
          <p:cNvSpPr txBox="1"/>
          <p:nvPr/>
        </p:nvSpPr>
        <p:spPr>
          <a:xfrm>
            <a:off x="8893167" y="3071009"/>
            <a:ext cx="64633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dirty="0"/>
              <a:t>通过</a:t>
            </a: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F307796E-3163-4171-A914-69188B0BE8C1}"/>
              </a:ext>
            </a:extLst>
          </p:cNvPr>
          <p:cNvCxnSpPr>
            <a:cxnSpLocks/>
          </p:cNvCxnSpPr>
          <p:nvPr/>
        </p:nvCxnSpPr>
        <p:spPr>
          <a:xfrm>
            <a:off x="7349124" y="2601789"/>
            <a:ext cx="1084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0C6320D8-974B-4DA7-A9BF-D77419D2B3B5}"/>
              </a:ext>
            </a:extLst>
          </p:cNvPr>
          <p:cNvSpPr txBox="1"/>
          <p:nvPr/>
        </p:nvSpPr>
        <p:spPr>
          <a:xfrm>
            <a:off x="7773369" y="4413739"/>
            <a:ext cx="248657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dirty="0"/>
              <a:t>采购</a:t>
            </a:r>
            <a:r>
              <a:rPr lang="en-US" altLang="zh-CN" dirty="0"/>
              <a:t>PR</a:t>
            </a:r>
            <a:r>
              <a:rPr lang="zh-CN" altLang="en-US" dirty="0"/>
              <a:t>同步到</a:t>
            </a:r>
            <a:r>
              <a:rPr lang="en-US" altLang="zh-CN" dirty="0"/>
              <a:t>ERP</a:t>
            </a:r>
            <a:r>
              <a:rPr lang="zh-CN" altLang="en-US" dirty="0"/>
              <a:t>系统</a:t>
            </a:r>
          </a:p>
        </p:txBody>
      </p:sp>
    </p:spTree>
    <p:extLst>
      <p:ext uri="{BB962C8B-B14F-4D97-AF65-F5344CB8AC3E}">
        <p14:creationId xmlns:p14="http://schemas.microsoft.com/office/powerpoint/2010/main" val="2673528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3371" y="30141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服务端物料匹配逻辑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291227B-7A28-4E2D-BC89-D195D53AF804}"/>
              </a:ext>
            </a:extLst>
          </p:cNvPr>
          <p:cNvSpPr txBox="1"/>
          <p:nvPr/>
        </p:nvSpPr>
        <p:spPr>
          <a:xfrm>
            <a:off x="983779" y="2417123"/>
            <a:ext cx="156966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dirty="0"/>
              <a:t>手工新增明细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8AE48A4-5F7F-4078-BE63-99B2825D6AAF}"/>
              </a:ext>
            </a:extLst>
          </p:cNvPr>
          <p:cNvSpPr txBox="1"/>
          <p:nvPr/>
        </p:nvSpPr>
        <p:spPr>
          <a:xfrm>
            <a:off x="5967995" y="2417123"/>
            <a:ext cx="148309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ERP</a:t>
            </a:r>
            <a:r>
              <a:rPr lang="zh-CN" altLang="en-US" dirty="0"/>
              <a:t>料号获取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E574CCE-4242-4FA5-AB56-2836A5699890}"/>
              </a:ext>
            </a:extLst>
          </p:cNvPr>
          <p:cNvSpPr txBox="1"/>
          <p:nvPr/>
        </p:nvSpPr>
        <p:spPr>
          <a:xfrm>
            <a:off x="4167502" y="3712203"/>
            <a:ext cx="180049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导出不匹配清单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7165F20-DC0B-4937-8141-A076D3B82BB3}"/>
              </a:ext>
            </a:extLst>
          </p:cNvPr>
          <p:cNvCxnSpPr>
            <a:cxnSpLocks/>
            <a:stCxn id="17" idx="3"/>
            <a:endCxn id="33" idx="1"/>
          </p:cNvCxnSpPr>
          <p:nvPr/>
        </p:nvCxnSpPr>
        <p:spPr>
          <a:xfrm>
            <a:off x="2553439" y="2601789"/>
            <a:ext cx="1305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F850D767-012F-4550-A5DE-93922FF6B2E6}"/>
              </a:ext>
            </a:extLst>
          </p:cNvPr>
          <p:cNvCxnSpPr>
            <a:cxnSpLocks/>
            <a:stCxn id="22" idx="2"/>
            <a:endCxn id="23" idx="3"/>
          </p:cNvCxnSpPr>
          <p:nvPr/>
        </p:nvCxnSpPr>
        <p:spPr>
          <a:xfrm rot="5400000">
            <a:off x="5783563" y="2970888"/>
            <a:ext cx="1110414" cy="7415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597F9B66-3824-4706-8D38-025CFD397E37}"/>
              </a:ext>
            </a:extLst>
          </p:cNvPr>
          <p:cNvSpPr txBox="1"/>
          <p:nvPr/>
        </p:nvSpPr>
        <p:spPr>
          <a:xfrm>
            <a:off x="3859059" y="2417123"/>
            <a:ext cx="143180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dirty="0"/>
              <a:t>保存到</a:t>
            </a:r>
            <a:r>
              <a:rPr lang="en-US" altLang="zh-CN" dirty="0"/>
              <a:t>BOM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E845460-3232-4FCC-A8AA-941CDC284817}"/>
              </a:ext>
            </a:extLst>
          </p:cNvPr>
          <p:cNvSpPr txBox="1"/>
          <p:nvPr/>
        </p:nvSpPr>
        <p:spPr>
          <a:xfrm>
            <a:off x="8325552" y="2417123"/>
            <a:ext cx="114967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BOM</a:t>
            </a:r>
            <a:r>
              <a:rPr lang="zh-CN" altLang="en-US" dirty="0"/>
              <a:t>发布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7C54D662-73E0-4C99-8D96-F4FE460A743A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5290861" y="2601789"/>
            <a:ext cx="677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2D11082-BBDA-4683-97D8-FA64EFFF73C5}"/>
              </a:ext>
            </a:extLst>
          </p:cNvPr>
          <p:cNvCxnSpPr>
            <a:cxnSpLocks/>
          </p:cNvCxnSpPr>
          <p:nvPr/>
        </p:nvCxnSpPr>
        <p:spPr>
          <a:xfrm>
            <a:off x="7451093" y="2601789"/>
            <a:ext cx="802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148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205</Words>
  <Application>Microsoft Office PowerPoint</Application>
  <PresentationFormat>宽屏</PresentationFormat>
  <Paragraphs>90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 Guangjun</dc:creator>
  <cp:lastModifiedBy>Steven.Hu</cp:lastModifiedBy>
  <cp:revision>37</cp:revision>
  <dcterms:created xsi:type="dcterms:W3CDTF">2017-06-14T15:34:10Z</dcterms:created>
  <dcterms:modified xsi:type="dcterms:W3CDTF">2017-06-21T01:12:09Z</dcterms:modified>
</cp:coreProperties>
</file>