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FB711-F0E4-4CE3-B8FF-B780A423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9BBA8-4A72-46AF-A809-76B8BCEE5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3B64F-E130-4186-B339-06E829C1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C2629-C00F-4AF9-90AF-B5EC21B7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1CC06-E1ED-4F84-A0D6-ED6B37C6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3F7B-B03F-4E50-901C-907A175F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D39EC-EA8D-4F10-8C17-6D094A9E4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5195C-3CAB-4DA1-8FA1-11B39731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4C99C-5E3C-41BE-B9E7-F5AD6611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B9B10-5D10-4B8F-B44A-99327378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AC1232-E1EA-416E-AFA3-58FC0354E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B366D-D91A-4B53-A2E2-91511930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EF837-811D-4EFB-8084-D54BE6D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59919-59D7-4548-8E38-3E264556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CF827-B332-48CF-A3A7-E428B889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75673-9914-4E0B-8ACD-D75999EB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F0030-DDC1-417E-B577-EDF65B20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A7AA4-377D-4F51-ABFE-E8D539FC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4D200-1DED-44E2-BEB5-B23B6EB2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20DC7-6CA6-4232-815C-0A011C3D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2E7AB-F349-4201-B9BB-E3030DF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49913-BBAF-4F6A-92BD-590A6A9E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160C-E1E5-4574-B1E2-E991CAC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31293-F8CB-46DB-84F1-67A4936D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0BEF2-D576-4FE0-B607-FF3C39EC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8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BEF8A-5E25-4745-B7C3-45F70E0A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25E1-886F-43B1-B321-16C51449F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84890-C8DD-457D-9F23-8BB26626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430A6-17EC-4720-8BFF-9B25928A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1DBDA-0C0A-4A82-B4EF-2D219309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87403-37A0-48CF-AD79-3E302B7A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2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F5185-68A9-4348-8625-B82BAE83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BC4D6-949A-475B-88B6-4C668392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2D87C-745A-49B9-AD9B-C80D9A724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8BB82C-9A52-4E86-916B-9FED855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822364-0CE2-409E-896D-9FBAA25F6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21431E-1DE8-48C6-A8F8-1B37A32E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C32CD-2B51-4207-BCF6-88FB429F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035E02-5531-4B0D-AF83-092EB214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6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50E15-6781-4DE8-8BF7-795D636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856FF-7B23-40A3-904D-B966B3D8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652C5D-74E5-4E93-805D-17FA6198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7A5637-8776-47A9-99D7-5E56C6B0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0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DB6EE-A598-49A7-B4D8-6514AF9A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03820-BC24-4E72-81A0-95911603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22878-477A-429B-8C7D-D5BEEA0A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8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6E1D3-D046-4C25-8D25-0FF3C416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BC154-8230-42A5-AD93-E2FDB63D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66BB9-3969-49D5-96ED-E112EE35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E483B-F631-47A3-9BE8-D154D48A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CDDB0-13AA-4EC6-A985-385DB910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FFBF0-D284-4E19-B8F4-72D59322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A28D-7E4C-45A1-9246-D649EB38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A7B4D-2CCB-49CD-A22F-CDDA7019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33E72D-6FC9-4E9B-9825-069DCB58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D8B45-88AA-48FB-88D1-BDB00BE0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17B42-1766-4EFB-B9EC-C6D3E79B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D9813-E798-4828-B093-BF1596F8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E934CD-ED4C-4600-BD4F-8AC5AB41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8A366-70E7-4AA2-BAAA-72DBDD82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F0B3A-01FF-419C-9A99-8CFB1D3D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8FDB-0E51-4ECB-BDA8-989BE08A4C0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309D-FB96-46BF-86BB-6C871BD5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259F9-3BE8-44B8-B3C0-E0A4D7743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AEAE-D0FB-40B8-B5C2-7CB9D232C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4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内容占位符 5" descr="图片包含 屏幕截图, 监视器, 室内, 墙壁&#10;&#10;已生成极高可信度的说明">
            <a:extLst>
              <a:ext uri="{FF2B5EF4-FFF2-40B4-BE49-F238E27FC236}">
                <a16:creationId xmlns:a16="http://schemas.microsoft.com/office/drawing/2014/main" id="{F7033AE1-530C-47EF-9D17-5298AD9E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262324"/>
            <a:ext cx="7188199" cy="17071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658918" y="3325373"/>
            <a:ext cx="7188199" cy="44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CAM</a:t>
            </a:r>
            <a:r>
              <a:rPr lang="zh-CN" altLang="en-US" dirty="0"/>
              <a:t>界面中，暂停</a:t>
            </a:r>
            <a:r>
              <a:rPr lang="en-US" altLang="zh-CN" dirty="0"/>
              <a:t>|</a:t>
            </a:r>
            <a:r>
              <a:rPr lang="zh-CN" altLang="en-US" dirty="0"/>
              <a:t>开始界面，建议显示加工状态接口显示</a:t>
            </a:r>
          </a:p>
        </p:txBody>
      </p:sp>
    </p:spTree>
    <p:extLst>
      <p:ext uri="{BB962C8B-B14F-4D97-AF65-F5344CB8AC3E}">
        <p14:creationId xmlns:p14="http://schemas.microsoft.com/office/powerpoint/2010/main" val="35073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4FC1B0-7F39-47D2-B4F8-EAA11E50D713}"/>
              </a:ext>
            </a:extLst>
          </p:cNvPr>
          <p:cNvSpPr txBox="1"/>
          <p:nvPr/>
        </p:nvSpPr>
        <p:spPr>
          <a:xfrm>
            <a:off x="2022764" y="2364371"/>
            <a:ext cx="5024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2018-11-07</a:t>
            </a:r>
            <a:r>
              <a:rPr lang="zh-CN" altLang="en-US" sz="4800" b="1" dirty="0"/>
              <a:t>测评</a:t>
            </a:r>
          </a:p>
        </p:txBody>
      </p:sp>
    </p:spTree>
    <p:extLst>
      <p:ext uri="{BB962C8B-B14F-4D97-AF65-F5344CB8AC3E}">
        <p14:creationId xmlns:p14="http://schemas.microsoft.com/office/powerpoint/2010/main" val="22446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66700" y="474798"/>
            <a:ext cx="4052033" cy="42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订单生成供应商选取需有快捷字母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A2B80-FF78-45BE-8BE3-029F0D52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2" y="1155132"/>
            <a:ext cx="9771185" cy="5292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4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457200" y="614997"/>
            <a:ext cx="6296025" cy="56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新建新模时，模具名称需可更改，建议与客户位置对调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193411-EBCF-40AC-B6E5-0C331048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7" y="1738313"/>
            <a:ext cx="11151178" cy="4438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47650" y="1319847"/>
            <a:ext cx="7677150" cy="56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管理角色权限，下图原计划要求无权限填，但是给予修改权限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B802E-BA79-4E5C-BF85-B4A90B84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311"/>
            <a:ext cx="12192000" cy="41616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47650" y="1319847"/>
            <a:ext cx="8877300" cy="56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数据库中，新建模具的</a:t>
            </a:r>
            <a:r>
              <a:rPr lang="en-US" altLang="zh-CN" dirty="0" err="1"/>
              <a:t>Projectnumber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Name </a:t>
            </a:r>
            <a:r>
              <a:rPr lang="zh-CN" altLang="en-US" dirty="0"/>
              <a:t>名称为空</a:t>
            </a:r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5D04B6C4-515C-4D6E-9F2F-303E4B20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05" y="2076261"/>
            <a:ext cx="7859222" cy="27054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DDE172-D6E9-4C03-9640-ED0B0D67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30" y="600490"/>
            <a:ext cx="6843220" cy="58998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148E7E-EFB4-46FC-9717-D20368881AE6}"/>
              </a:ext>
            </a:extLst>
          </p:cNvPr>
          <p:cNvSpPr txBox="1"/>
          <p:nvPr/>
        </p:nvSpPr>
        <p:spPr>
          <a:xfrm>
            <a:off x="8496300" y="17907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仓库收货填写对应的数量收货时报错</a:t>
            </a:r>
          </a:p>
        </p:txBody>
      </p:sp>
      <p:sp>
        <p:nvSpPr>
          <p:cNvPr id="6" name="矩形 5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1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DBDCE3-0A48-48A0-B3CF-3BCF6850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1" y="1344692"/>
            <a:ext cx="5294716" cy="12972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E9E94D2-0377-4FD5-B8DB-FCB12C3A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15" y="1284640"/>
            <a:ext cx="5294715" cy="42887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9D261C-1F35-42B0-A8A0-6880C80760A3}"/>
              </a:ext>
            </a:extLst>
          </p:cNvPr>
          <p:cNvSpPr txBox="1"/>
          <p:nvPr/>
        </p:nvSpPr>
        <p:spPr>
          <a:xfrm>
            <a:off x="954085" y="3676650"/>
            <a:ext cx="46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采购结束后，主任务页面内无采购结束时间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9806152" y="5880538"/>
            <a:ext cx="22071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Done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4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96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FAN</dc:creator>
  <cp:lastModifiedBy>钟 润嘉</cp:lastModifiedBy>
  <cp:revision>10</cp:revision>
  <dcterms:created xsi:type="dcterms:W3CDTF">2018-11-07T08:30:03Z</dcterms:created>
  <dcterms:modified xsi:type="dcterms:W3CDTF">2018-11-10T05:46:43Z</dcterms:modified>
</cp:coreProperties>
</file>