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FB53"/>
    <a:srgbClr val="FF0066"/>
    <a:srgbClr val="FF0000"/>
    <a:srgbClr val="FF0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35330" y="282575"/>
            <a:ext cx="1566545" cy="1580515"/>
          </a:xfrm>
          <a:prstGeom prst="ellipse">
            <a:avLst/>
          </a:prstGeom>
          <a:gradFill>
            <a:gsLst>
              <a:gs pos="0">
                <a:srgbClr val="25FB53"/>
              </a:gs>
              <a:gs pos="100000">
                <a:srgbClr val="92D050"/>
              </a:gs>
            </a:gsLst>
            <a:lin ang="516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544570" y="313055"/>
            <a:ext cx="1566545" cy="1580515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0066"/>
              </a:gs>
            </a:gsLst>
            <a:lin ang="516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44285" y="308610"/>
            <a:ext cx="1566545" cy="1580515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16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87815" y="318770"/>
            <a:ext cx="1566545" cy="1580515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rgbClr val="FF0000"/>
              </a:gs>
            </a:gsLst>
            <a:lin ang="516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同心圆 12"/>
          <p:cNvSpPr/>
          <p:nvPr/>
        </p:nvSpPr>
        <p:spPr>
          <a:xfrm>
            <a:off x="735330" y="3234690"/>
            <a:ext cx="1567180" cy="1593850"/>
          </a:xfrm>
          <a:prstGeom prst="donut">
            <a:avLst>
              <a:gd name="adj" fmla="val 14274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1645" y="3756660"/>
            <a:ext cx="892810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735330" y="3681095"/>
            <a:ext cx="1033145" cy="671195"/>
          </a:xfrm>
          <a:prstGeom prst="rightArrow">
            <a:avLst>
              <a:gd name="adj1" fmla="val 50000"/>
              <a:gd name="adj2" fmla="val 5744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同心圆 17"/>
          <p:cNvSpPr/>
          <p:nvPr/>
        </p:nvSpPr>
        <p:spPr>
          <a:xfrm>
            <a:off x="3543935" y="3249930"/>
            <a:ext cx="1567180" cy="1593850"/>
          </a:xfrm>
          <a:prstGeom prst="donut">
            <a:avLst>
              <a:gd name="adj" fmla="val 142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07230" y="3629025"/>
            <a:ext cx="892810" cy="805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4148455" y="3697605"/>
            <a:ext cx="1033145" cy="671195"/>
          </a:xfrm>
          <a:prstGeom prst="rightArrow">
            <a:avLst>
              <a:gd name="adj1" fmla="val 50000"/>
              <a:gd name="adj2" fmla="val 5744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同心圆 21"/>
          <p:cNvSpPr/>
          <p:nvPr/>
        </p:nvSpPr>
        <p:spPr>
          <a:xfrm>
            <a:off x="6416675" y="3245485"/>
            <a:ext cx="1567180" cy="1593850"/>
          </a:xfrm>
          <a:prstGeom prst="donut">
            <a:avLst>
              <a:gd name="adj" fmla="val 952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984365" y="3524250"/>
            <a:ext cx="431800" cy="38671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延期 24"/>
          <p:cNvSpPr/>
          <p:nvPr/>
        </p:nvSpPr>
        <p:spPr>
          <a:xfrm rot="16200000">
            <a:off x="6959600" y="3860165"/>
            <a:ext cx="460375" cy="683895"/>
          </a:xfrm>
          <a:prstGeom prst="flowChartDela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同心圆 25"/>
          <p:cNvSpPr/>
          <p:nvPr/>
        </p:nvSpPr>
        <p:spPr>
          <a:xfrm>
            <a:off x="9201785" y="3255645"/>
            <a:ext cx="1567180" cy="1593850"/>
          </a:xfrm>
          <a:prstGeom prst="donut">
            <a:avLst>
              <a:gd name="adj" fmla="val 95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008235" y="3255645"/>
            <a:ext cx="1130935" cy="977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 2050"/>
          <p:cNvSpPr/>
          <p:nvPr/>
        </p:nvSpPr>
        <p:spPr bwMode="auto">
          <a:xfrm>
            <a:off x="9570720" y="3576320"/>
            <a:ext cx="1198245" cy="85598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F615B79-7697-490C-A321-CEC26860E7B4}"/>
              </a:ext>
            </a:extLst>
          </p:cNvPr>
          <p:cNvSpPr/>
          <p:nvPr/>
        </p:nvSpPr>
        <p:spPr>
          <a:xfrm>
            <a:off x="2111861" y="4994910"/>
            <a:ext cx="1566545" cy="158051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 rot="10800000">
            <a:off x="201295" y="1464310"/>
            <a:ext cx="2710180" cy="5226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 rot="16200000">
            <a:off x="196850" y="1459865"/>
            <a:ext cx="2710180" cy="5226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 rot="18960000">
            <a:off x="192405" y="1470025"/>
            <a:ext cx="2710180" cy="5226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rot="13560000">
            <a:off x="158750" y="1494790"/>
            <a:ext cx="2710180" cy="5226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58470" y="648970"/>
            <a:ext cx="2194560" cy="21812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同心圆 7"/>
          <p:cNvSpPr/>
          <p:nvPr/>
        </p:nvSpPr>
        <p:spPr>
          <a:xfrm>
            <a:off x="953135" y="1150620"/>
            <a:ext cx="1172845" cy="117602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 rot="20460000">
            <a:off x="6085633" y="663898"/>
            <a:ext cx="2194560" cy="21812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同心圆 4"/>
          <p:cNvSpPr/>
          <p:nvPr/>
        </p:nvSpPr>
        <p:spPr>
          <a:xfrm rot="20460000">
            <a:off x="6525688" y="1112208"/>
            <a:ext cx="1314450" cy="1313815"/>
          </a:xfrm>
          <a:prstGeom prst="donut">
            <a:avLst>
              <a:gd name="adj" fmla="val 192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14160000">
            <a:off x="6705393" y="1932628"/>
            <a:ext cx="746125" cy="70675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摘录 8"/>
          <p:cNvSpPr/>
          <p:nvPr/>
        </p:nvSpPr>
        <p:spPr>
          <a:xfrm rot="21000000">
            <a:off x="7221648" y="1854523"/>
            <a:ext cx="476250" cy="494030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53630" y="705485"/>
            <a:ext cx="2194560" cy="21812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同心圆 17"/>
          <p:cNvSpPr/>
          <p:nvPr/>
        </p:nvSpPr>
        <p:spPr>
          <a:xfrm rot="20460000">
            <a:off x="3575575" y="1019810"/>
            <a:ext cx="1550035" cy="1551940"/>
          </a:xfrm>
          <a:prstGeom prst="donut">
            <a:avLst>
              <a:gd name="adj" fmla="val 192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075955" y="853440"/>
            <a:ext cx="566420" cy="70675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219465" y="999490"/>
            <a:ext cx="264160" cy="7956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72051" y="3651250"/>
            <a:ext cx="2277110" cy="225171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同心圆 23"/>
          <p:cNvSpPr/>
          <p:nvPr/>
        </p:nvSpPr>
        <p:spPr>
          <a:xfrm rot="20460000">
            <a:off x="549876" y="4015740"/>
            <a:ext cx="1550035" cy="1551940"/>
          </a:xfrm>
          <a:prstGeom prst="donut">
            <a:avLst>
              <a:gd name="adj" fmla="val 192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42636" y="3905250"/>
            <a:ext cx="566420" cy="70675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193766" y="3995420"/>
            <a:ext cx="264160" cy="7956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954209" y="3703320"/>
            <a:ext cx="2277110" cy="225171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3824794" y="4030345"/>
            <a:ext cx="566420" cy="70675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摘录 32"/>
          <p:cNvSpPr/>
          <p:nvPr/>
        </p:nvSpPr>
        <p:spPr>
          <a:xfrm rot="5400000">
            <a:off x="3673664" y="4401820"/>
            <a:ext cx="1244600" cy="942340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865684" y="3738880"/>
            <a:ext cx="2194560" cy="21812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571804" y="4431665"/>
            <a:ext cx="264160" cy="7956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7078534" y="4441825"/>
            <a:ext cx="264160" cy="7956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601D244-B368-41AE-95AA-DA2A6D61E761}"/>
              </a:ext>
            </a:extLst>
          </p:cNvPr>
          <p:cNvSpPr/>
          <p:nvPr/>
        </p:nvSpPr>
        <p:spPr>
          <a:xfrm rot="20460000">
            <a:off x="9156040" y="695275"/>
            <a:ext cx="2194560" cy="21812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同心圆 4">
            <a:extLst>
              <a:ext uri="{FF2B5EF4-FFF2-40B4-BE49-F238E27FC236}">
                <a16:creationId xmlns:a16="http://schemas.microsoft.com/office/drawing/2014/main" id="{DBFBC599-596F-4ABF-A2EE-3B5FC7867387}"/>
              </a:ext>
            </a:extLst>
          </p:cNvPr>
          <p:cNvSpPr/>
          <p:nvPr/>
        </p:nvSpPr>
        <p:spPr>
          <a:xfrm rot="20460000">
            <a:off x="9596095" y="1143585"/>
            <a:ext cx="1314450" cy="1313815"/>
          </a:xfrm>
          <a:prstGeom prst="donut">
            <a:avLst>
              <a:gd name="adj" fmla="val 192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圆角矩形 6">
            <a:extLst>
              <a:ext uri="{FF2B5EF4-FFF2-40B4-BE49-F238E27FC236}">
                <a16:creationId xmlns:a16="http://schemas.microsoft.com/office/drawing/2014/main" id="{1629D45D-C3F3-41CB-985B-D8283BFB0222}"/>
              </a:ext>
            </a:extLst>
          </p:cNvPr>
          <p:cNvSpPr/>
          <p:nvPr/>
        </p:nvSpPr>
        <p:spPr>
          <a:xfrm rot="11806533">
            <a:off x="10222616" y="1938078"/>
            <a:ext cx="734864" cy="706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摘录 31">
            <a:extLst>
              <a:ext uri="{FF2B5EF4-FFF2-40B4-BE49-F238E27FC236}">
                <a16:creationId xmlns:a16="http://schemas.microsoft.com/office/drawing/2014/main" id="{FD84C43E-CEBD-49A0-B5C1-427D4B156B1B}"/>
              </a:ext>
            </a:extLst>
          </p:cNvPr>
          <p:cNvSpPr/>
          <p:nvPr/>
        </p:nvSpPr>
        <p:spPr>
          <a:xfrm rot="19499995">
            <a:off x="10486624" y="1758909"/>
            <a:ext cx="404509" cy="378669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6">
            <a:extLst>
              <a:ext uri="{FF2B5EF4-FFF2-40B4-BE49-F238E27FC236}">
                <a16:creationId xmlns:a16="http://schemas.microsoft.com/office/drawing/2014/main" id="{5630295D-65BB-4CCE-B3A1-36A19B4E41ED}"/>
              </a:ext>
            </a:extLst>
          </p:cNvPr>
          <p:cNvSpPr/>
          <p:nvPr/>
        </p:nvSpPr>
        <p:spPr>
          <a:xfrm rot="11806533">
            <a:off x="9714353" y="930619"/>
            <a:ext cx="639021" cy="706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摘录 35">
            <a:extLst>
              <a:ext uri="{FF2B5EF4-FFF2-40B4-BE49-F238E27FC236}">
                <a16:creationId xmlns:a16="http://schemas.microsoft.com/office/drawing/2014/main" id="{077998E4-D33D-4B53-BC61-05F99E8E5544}"/>
              </a:ext>
            </a:extLst>
          </p:cNvPr>
          <p:cNvSpPr/>
          <p:nvPr/>
        </p:nvSpPr>
        <p:spPr>
          <a:xfrm rot="15767128">
            <a:off x="9573791" y="1302110"/>
            <a:ext cx="404509" cy="378669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20460000">
            <a:off x="6085633" y="663898"/>
            <a:ext cx="2194560" cy="21812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同心圆 4"/>
          <p:cNvSpPr/>
          <p:nvPr/>
        </p:nvSpPr>
        <p:spPr>
          <a:xfrm rot="20460000">
            <a:off x="6525688" y="1112208"/>
            <a:ext cx="1314450" cy="1313815"/>
          </a:xfrm>
          <a:prstGeom prst="donut">
            <a:avLst>
              <a:gd name="adj" fmla="val 192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14160000">
            <a:off x="6705393" y="1932628"/>
            <a:ext cx="746125" cy="70675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摘录 8"/>
          <p:cNvSpPr/>
          <p:nvPr/>
        </p:nvSpPr>
        <p:spPr>
          <a:xfrm rot="21000000">
            <a:off x="7221648" y="1854523"/>
            <a:ext cx="476250" cy="494030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601D244-B368-41AE-95AA-DA2A6D61E761}"/>
              </a:ext>
            </a:extLst>
          </p:cNvPr>
          <p:cNvSpPr/>
          <p:nvPr/>
        </p:nvSpPr>
        <p:spPr>
          <a:xfrm rot="20460000">
            <a:off x="9156040" y="695275"/>
            <a:ext cx="2194560" cy="21812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同心圆 4">
            <a:extLst>
              <a:ext uri="{FF2B5EF4-FFF2-40B4-BE49-F238E27FC236}">
                <a16:creationId xmlns:a16="http://schemas.microsoft.com/office/drawing/2014/main" id="{DBFBC599-596F-4ABF-A2EE-3B5FC7867387}"/>
              </a:ext>
            </a:extLst>
          </p:cNvPr>
          <p:cNvSpPr/>
          <p:nvPr/>
        </p:nvSpPr>
        <p:spPr>
          <a:xfrm rot="20460000">
            <a:off x="9596095" y="1143585"/>
            <a:ext cx="1314450" cy="1313815"/>
          </a:xfrm>
          <a:prstGeom prst="donut">
            <a:avLst>
              <a:gd name="adj" fmla="val 192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圆角矩形 6">
            <a:extLst>
              <a:ext uri="{FF2B5EF4-FFF2-40B4-BE49-F238E27FC236}">
                <a16:creationId xmlns:a16="http://schemas.microsoft.com/office/drawing/2014/main" id="{1629D45D-C3F3-41CB-985B-D8283BFB0222}"/>
              </a:ext>
            </a:extLst>
          </p:cNvPr>
          <p:cNvSpPr/>
          <p:nvPr/>
        </p:nvSpPr>
        <p:spPr>
          <a:xfrm rot="11806533">
            <a:off x="10222616" y="1938078"/>
            <a:ext cx="734864" cy="706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摘录 31">
            <a:extLst>
              <a:ext uri="{FF2B5EF4-FFF2-40B4-BE49-F238E27FC236}">
                <a16:creationId xmlns:a16="http://schemas.microsoft.com/office/drawing/2014/main" id="{FD84C43E-CEBD-49A0-B5C1-427D4B156B1B}"/>
              </a:ext>
            </a:extLst>
          </p:cNvPr>
          <p:cNvSpPr/>
          <p:nvPr/>
        </p:nvSpPr>
        <p:spPr>
          <a:xfrm rot="19499995">
            <a:off x="10486624" y="1758909"/>
            <a:ext cx="404509" cy="378669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6">
            <a:extLst>
              <a:ext uri="{FF2B5EF4-FFF2-40B4-BE49-F238E27FC236}">
                <a16:creationId xmlns:a16="http://schemas.microsoft.com/office/drawing/2014/main" id="{5630295D-65BB-4CCE-B3A1-36A19B4E41ED}"/>
              </a:ext>
            </a:extLst>
          </p:cNvPr>
          <p:cNvSpPr/>
          <p:nvPr/>
        </p:nvSpPr>
        <p:spPr>
          <a:xfrm rot="11806533">
            <a:off x="9714353" y="930619"/>
            <a:ext cx="639021" cy="706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摘录 35">
            <a:extLst>
              <a:ext uri="{FF2B5EF4-FFF2-40B4-BE49-F238E27FC236}">
                <a16:creationId xmlns:a16="http://schemas.microsoft.com/office/drawing/2014/main" id="{077998E4-D33D-4B53-BC61-05F99E8E5544}"/>
              </a:ext>
            </a:extLst>
          </p:cNvPr>
          <p:cNvSpPr/>
          <p:nvPr/>
        </p:nvSpPr>
        <p:spPr>
          <a:xfrm rot="15767128">
            <a:off x="9573791" y="1302110"/>
            <a:ext cx="404509" cy="378669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534AC4-FB27-4971-9AE9-1A15AFC958B6}"/>
              </a:ext>
            </a:extLst>
          </p:cNvPr>
          <p:cNvSpPr/>
          <p:nvPr/>
        </p:nvSpPr>
        <p:spPr>
          <a:xfrm>
            <a:off x="1103393" y="1107189"/>
            <a:ext cx="1874184" cy="264411"/>
          </a:xfrm>
          <a:prstGeom prst="rect">
            <a:avLst/>
          </a:prstGeom>
          <a:solidFill>
            <a:srgbClr val="25F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7D3A441-11A3-48C0-B22B-2BA63A79D3E5}"/>
              </a:ext>
            </a:extLst>
          </p:cNvPr>
          <p:cNvSpPr/>
          <p:nvPr/>
        </p:nvSpPr>
        <p:spPr>
          <a:xfrm>
            <a:off x="1103393" y="1555241"/>
            <a:ext cx="1874184" cy="264411"/>
          </a:xfrm>
          <a:prstGeom prst="rect">
            <a:avLst/>
          </a:prstGeom>
          <a:solidFill>
            <a:srgbClr val="25F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C77FC185-B252-4E95-8825-B7AC7FF01549}"/>
              </a:ext>
            </a:extLst>
          </p:cNvPr>
          <p:cNvSpPr/>
          <p:nvPr/>
        </p:nvSpPr>
        <p:spPr>
          <a:xfrm>
            <a:off x="1600200" y="397453"/>
            <a:ext cx="842963" cy="536572"/>
          </a:xfrm>
          <a:prstGeom prst="triangle">
            <a:avLst/>
          </a:prstGeom>
          <a:solidFill>
            <a:srgbClr val="25F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9A6E3EA5-79D8-477C-BD9B-1AD6392CE644}"/>
              </a:ext>
            </a:extLst>
          </p:cNvPr>
          <p:cNvSpPr/>
          <p:nvPr/>
        </p:nvSpPr>
        <p:spPr>
          <a:xfrm flipV="1">
            <a:off x="1600199" y="2016534"/>
            <a:ext cx="842963" cy="406296"/>
          </a:xfrm>
          <a:prstGeom prst="triangle">
            <a:avLst/>
          </a:prstGeom>
          <a:solidFill>
            <a:srgbClr val="25F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660DCB-47EC-453F-9808-903A6659A76E}"/>
              </a:ext>
            </a:extLst>
          </p:cNvPr>
          <p:cNvSpPr txBox="1"/>
          <p:nvPr/>
        </p:nvSpPr>
        <p:spPr>
          <a:xfrm>
            <a:off x="1826099" y="4815979"/>
            <a:ext cx="2302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25FB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RGV</a:t>
            </a:r>
            <a:r>
              <a:rPr lang="zh-CN" altLang="en-US" sz="4000" dirty="0">
                <a:solidFill>
                  <a:srgbClr val="25FB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轨道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7F7E02-491F-4C67-951D-E7925C47747D}"/>
              </a:ext>
            </a:extLst>
          </p:cNvPr>
          <p:cNvSpPr txBox="1"/>
          <p:nvPr/>
        </p:nvSpPr>
        <p:spPr>
          <a:xfrm>
            <a:off x="8266555" y="4815979"/>
            <a:ext cx="2302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25FB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RGV</a:t>
            </a:r>
            <a:r>
              <a:rPr lang="zh-CN" altLang="en-US" sz="4000" dirty="0">
                <a:solidFill>
                  <a:srgbClr val="25FB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轨道</a:t>
            </a:r>
          </a:p>
        </p:txBody>
      </p:sp>
    </p:spTree>
    <p:extLst>
      <p:ext uri="{BB962C8B-B14F-4D97-AF65-F5344CB8AC3E}">
        <p14:creationId xmlns:p14="http://schemas.microsoft.com/office/powerpoint/2010/main" val="365874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jtzhang163</dc:creator>
  <cp:lastModifiedBy>张建通</cp:lastModifiedBy>
  <cp:revision>27</cp:revision>
  <dcterms:created xsi:type="dcterms:W3CDTF">2017-11-03T06:49:00Z</dcterms:created>
  <dcterms:modified xsi:type="dcterms:W3CDTF">2018-01-23T15:55:35Z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