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4" r:id="rId1"/>
  </p:sldMasterIdLst>
  <p:notesMasterIdLst>
    <p:notesMasterId r:id="rId28"/>
  </p:notesMasterIdLst>
  <p:handoutMasterIdLst>
    <p:handoutMasterId r:id="rId29"/>
  </p:handoutMasterIdLst>
  <p:sldIdLst>
    <p:sldId id="256" r:id="rId2"/>
    <p:sldId id="317" r:id="rId3"/>
    <p:sldId id="314" r:id="rId4"/>
    <p:sldId id="262" r:id="rId5"/>
    <p:sldId id="259" r:id="rId6"/>
    <p:sldId id="261" r:id="rId7"/>
    <p:sldId id="310" r:id="rId8"/>
    <p:sldId id="302" r:id="rId9"/>
    <p:sldId id="272" r:id="rId10"/>
    <p:sldId id="305" r:id="rId11"/>
    <p:sldId id="288" r:id="rId12"/>
    <p:sldId id="318" r:id="rId13"/>
    <p:sldId id="321" r:id="rId14"/>
    <p:sldId id="320" r:id="rId15"/>
    <p:sldId id="269" r:id="rId16"/>
    <p:sldId id="290" r:id="rId17"/>
    <p:sldId id="303" r:id="rId18"/>
    <p:sldId id="291" r:id="rId19"/>
    <p:sldId id="322" r:id="rId20"/>
    <p:sldId id="264" r:id="rId21"/>
    <p:sldId id="324" r:id="rId22"/>
    <p:sldId id="294" r:id="rId23"/>
    <p:sldId id="296" r:id="rId24"/>
    <p:sldId id="271" r:id="rId25"/>
    <p:sldId id="304" r:id="rId26"/>
    <p:sldId id="325" r:id="rId27"/>
  </p:sldIdLst>
  <p:sldSz cx="9144000" cy="6858000" type="screen4x3"/>
  <p:notesSz cx="6858000" cy="9144000"/>
  <p:defaultTextStyle>
    <a:defPPr>
      <a:defRPr lang="en-US"/>
    </a:defPPr>
    <a:lvl1pPr algn="l" rtl="0" eaLnBrk="0" fontAlgn="base" hangingPunct="0">
      <a:spcBef>
        <a:spcPct val="0"/>
      </a:spcBef>
      <a:spcAft>
        <a:spcPct val="0"/>
      </a:spcAft>
      <a:defRPr kumimoji="1" kern="1200">
        <a:solidFill>
          <a:schemeClr val="tx1"/>
        </a:solidFill>
        <a:latin typeface="Times New Roman" panose="02020603050405020304" pitchFamily="18"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Times New Roman" panose="02020603050405020304" pitchFamily="18"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Times New Roman" panose="02020603050405020304" pitchFamily="18"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Times New Roman" panose="02020603050405020304" pitchFamily="18"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Times New Roman" panose="02020603050405020304" pitchFamily="18"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Times New Roman" panose="02020603050405020304" pitchFamily="18"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Times New Roman" panose="02020603050405020304" pitchFamily="18"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Times New Roman" panose="02020603050405020304" pitchFamily="18"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Times New Roman" panose="02020603050405020304" pitchFamily="18"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70" autoAdjust="0"/>
    <p:restoredTop sz="99302" autoAdjust="0"/>
  </p:normalViewPr>
  <p:slideViewPr>
    <p:cSldViewPr>
      <p:cViewPr varScale="1">
        <p:scale>
          <a:sx n="121" d="100"/>
          <a:sy n="121" d="100"/>
        </p:scale>
        <p:origin x="918" y="114"/>
      </p:cViewPr>
      <p:guideLst>
        <p:guide orient="horz" pos="2160"/>
        <p:guide pos="2880"/>
      </p:guideLst>
    </p:cSldViewPr>
  </p:slideViewPr>
  <p:outlineViewPr>
    <p:cViewPr>
      <p:scale>
        <a:sx n="33" d="100"/>
        <a:sy n="33" d="100"/>
      </p:scale>
      <p:origin x="0" y="2334"/>
    </p:cViewPr>
    <p:sldLst>
      <p:sld r:id="rId1" collapse="1"/>
      <p:sld r:id="rId2"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55.wmf"/><Relationship Id="rId13" Type="http://schemas.openxmlformats.org/officeDocument/2006/relationships/image" Target="../media/image60.wmf"/><Relationship Id="rId3" Type="http://schemas.openxmlformats.org/officeDocument/2006/relationships/image" Target="../media/image50.wmf"/><Relationship Id="rId7" Type="http://schemas.openxmlformats.org/officeDocument/2006/relationships/image" Target="../media/image54.wmf"/><Relationship Id="rId12" Type="http://schemas.openxmlformats.org/officeDocument/2006/relationships/image" Target="../media/image59.wmf"/><Relationship Id="rId2" Type="http://schemas.openxmlformats.org/officeDocument/2006/relationships/image" Target="../media/image49.wmf"/><Relationship Id="rId1" Type="http://schemas.openxmlformats.org/officeDocument/2006/relationships/image" Target="../media/image48.wmf"/><Relationship Id="rId6" Type="http://schemas.openxmlformats.org/officeDocument/2006/relationships/image" Target="../media/image53.wmf"/><Relationship Id="rId11" Type="http://schemas.openxmlformats.org/officeDocument/2006/relationships/image" Target="../media/image58.wmf"/><Relationship Id="rId5" Type="http://schemas.openxmlformats.org/officeDocument/2006/relationships/image" Target="../media/image52.wmf"/><Relationship Id="rId10" Type="http://schemas.openxmlformats.org/officeDocument/2006/relationships/image" Target="../media/image57.wmf"/><Relationship Id="rId4" Type="http://schemas.openxmlformats.org/officeDocument/2006/relationships/image" Target="../media/image51.wmf"/><Relationship Id="rId9" Type="http://schemas.openxmlformats.org/officeDocument/2006/relationships/image" Target="../media/image56.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 Id="rId5" Type="http://schemas.openxmlformats.org/officeDocument/2006/relationships/image" Target="../media/image65.wmf"/><Relationship Id="rId4" Type="http://schemas.openxmlformats.org/officeDocument/2006/relationships/image" Target="../media/image6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 Id="rId5" Type="http://schemas.openxmlformats.org/officeDocument/2006/relationships/image" Target="../media/image19.wmf"/><Relationship Id="rId4" Type="http://schemas.openxmlformats.org/officeDocument/2006/relationships/image" Target="../media/image1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image" Target="../media/image39.wmf"/><Relationship Id="rId7" Type="http://schemas.openxmlformats.org/officeDocument/2006/relationships/image" Target="../media/image43.wmf"/><Relationship Id="rId2" Type="http://schemas.openxmlformats.org/officeDocument/2006/relationships/image" Target="../media/image38.wmf"/><Relationship Id="rId1" Type="http://schemas.openxmlformats.org/officeDocument/2006/relationships/image" Target="../media/image37.wmf"/><Relationship Id="rId6" Type="http://schemas.openxmlformats.org/officeDocument/2006/relationships/image" Target="../media/image42.wmf"/><Relationship Id="rId5" Type="http://schemas.openxmlformats.org/officeDocument/2006/relationships/image" Target="../media/image41.wmf"/><Relationship Id="rId4" Type="http://schemas.openxmlformats.org/officeDocument/2006/relationships/image" Target="../media/image4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01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ea typeface="新細明體" panose="02020500000000000000" pitchFamily="18" charset="-120"/>
              </a:defRPr>
            </a:lvl1pPr>
          </a:lstStyle>
          <a:p>
            <a:pPr>
              <a:defRPr/>
            </a:pPr>
            <a:endParaRPr lang="en-US" altLang="zh-TW"/>
          </a:p>
        </p:txBody>
      </p:sp>
      <p:sp>
        <p:nvSpPr>
          <p:cNvPr id="56013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ea typeface="新細明體" panose="02020500000000000000" pitchFamily="18" charset="-120"/>
              </a:defRPr>
            </a:lvl1pPr>
          </a:lstStyle>
          <a:p>
            <a:pPr>
              <a:defRPr/>
            </a:pPr>
            <a:endParaRPr lang="en-US" altLang="zh-TW"/>
          </a:p>
        </p:txBody>
      </p:sp>
      <p:sp>
        <p:nvSpPr>
          <p:cNvPr id="56013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ea typeface="新細明體" panose="02020500000000000000" pitchFamily="18" charset="-120"/>
              </a:defRPr>
            </a:lvl1pPr>
          </a:lstStyle>
          <a:p>
            <a:pPr>
              <a:defRPr/>
            </a:pPr>
            <a:endParaRPr lang="en-US" altLang="zh-TW"/>
          </a:p>
        </p:txBody>
      </p:sp>
      <p:sp>
        <p:nvSpPr>
          <p:cNvPr id="56013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fld id="{5E02310B-7AD8-4947-8B9B-03BE55F25A3F}" type="slidenum">
              <a:rPr lang="zh-TW" altLang="en-US"/>
              <a:pPr/>
              <a:t>‹#›</a:t>
            </a:fld>
            <a:endParaRPr lang="en-US" altLang="zh-TW"/>
          </a:p>
        </p:txBody>
      </p:sp>
    </p:spTree>
    <p:extLst>
      <p:ext uri="{BB962C8B-B14F-4D97-AF65-F5344CB8AC3E}">
        <p14:creationId xmlns:p14="http://schemas.microsoft.com/office/powerpoint/2010/main" val="38627803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11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ea typeface="新細明體" panose="02020500000000000000" pitchFamily="18" charset="-120"/>
              </a:defRPr>
            </a:lvl1pPr>
          </a:lstStyle>
          <a:p>
            <a:pPr>
              <a:defRPr/>
            </a:pPr>
            <a:endParaRPr lang="en-US" altLang="zh-TW"/>
          </a:p>
        </p:txBody>
      </p:sp>
      <p:sp>
        <p:nvSpPr>
          <p:cNvPr id="56115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ea typeface="新細明體" panose="02020500000000000000" pitchFamily="18" charset="-120"/>
              </a:defRPr>
            </a:lvl1pPr>
          </a:lstStyle>
          <a:p>
            <a:pPr>
              <a:defRPr/>
            </a:pPr>
            <a:endParaRPr lang="en-US" altLang="zh-TW"/>
          </a:p>
        </p:txBody>
      </p:sp>
      <p:sp>
        <p:nvSpPr>
          <p:cNvPr id="297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115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TW" altLang="en-US" noProof="0" smtClean="0"/>
              <a:t>按一下以編輯母片</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56115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ea typeface="新細明體" panose="02020500000000000000" pitchFamily="18" charset="-120"/>
              </a:defRPr>
            </a:lvl1pPr>
          </a:lstStyle>
          <a:p>
            <a:pPr>
              <a:defRPr/>
            </a:pPr>
            <a:endParaRPr lang="en-US" altLang="zh-TW"/>
          </a:p>
        </p:txBody>
      </p:sp>
      <p:sp>
        <p:nvSpPr>
          <p:cNvPr id="56115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fld id="{42679C24-B0E0-461F-8B68-1DFC94FA623E}" type="slidenum">
              <a:rPr lang="zh-TW" altLang="en-US"/>
              <a:pPr/>
              <a:t>‹#›</a:t>
            </a:fld>
            <a:endParaRPr lang="en-US" altLang="zh-TW"/>
          </a:p>
        </p:txBody>
      </p:sp>
    </p:spTree>
    <p:extLst>
      <p:ext uri="{BB962C8B-B14F-4D97-AF65-F5344CB8AC3E}">
        <p14:creationId xmlns:p14="http://schemas.microsoft.com/office/powerpoint/2010/main" val="113565095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4" name="Group 1026"/>
          <p:cNvGrpSpPr>
            <a:grpSpLocks/>
          </p:cNvGrpSpPr>
          <p:nvPr/>
        </p:nvGrpSpPr>
        <p:grpSpPr bwMode="auto">
          <a:xfrm>
            <a:off x="0" y="0"/>
            <a:ext cx="9144000" cy="6858000"/>
            <a:chOff x="0" y="0"/>
            <a:chExt cx="5760" cy="4320"/>
          </a:xfrm>
        </p:grpSpPr>
        <p:sp>
          <p:nvSpPr>
            <p:cNvPr id="5" name="Rectangle 1027"/>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xtLst/>
          </p:spPr>
          <p:txBody>
            <a:bodyPr wrap="none" anchor="ct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algn="ctr">
                <a:defRPr/>
              </a:pPr>
              <a:endParaRPr kumimoji="0" lang="zh-TW" altLang="en-US" sz="2400" smtClean="0"/>
            </a:p>
          </p:txBody>
        </p:sp>
        <p:sp>
          <p:nvSpPr>
            <p:cNvPr id="6" name="Rectangle 1028"/>
            <p:cNvSpPr>
              <a:spLocks noChangeArrowheads="1"/>
            </p:cNvSpPr>
            <p:nvPr/>
          </p:nvSpPr>
          <p:spPr bwMode="hidden">
            <a:xfrm>
              <a:off x="1081" y="1065"/>
              <a:ext cx="4679" cy="1596"/>
            </a:xfrm>
            <a:prstGeom prst="rect">
              <a:avLst/>
            </a:prstGeom>
            <a:solidFill>
              <a:schemeClr val="bg2"/>
            </a:solidFill>
            <a:ln>
              <a:noFill/>
            </a:ln>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a:defRPr/>
              </a:pPr>
              <a:endParaRPr kumimoji="0" lang="zh-TW" altLang="en-US" sz="2400" smtClean="0"/>
            </a:p>
          </p:txBody>
        </p:sp>
        <p:grpSp>
          <p:nvGrpSpPr>
            <p:cNvPr id="7" name="Group 1029"/>
            <p:cNvGrpSpPr>
              <a:grpSpLocks/>
            </p:cNvGrpSpPr>
            <p:nvPr/>
          </p:nvGrpSpPr>
          <p:grpSpPr bwMode="auto">
            <a:xfrm>
              <a:off x="0" y="672"/>
              <a:ext cx="1806" cy="1989"/>
              <a:chOff x="0" y="672"/>
              <a:chExt cx="1806" cy="1989"/>
            </a:xfrm>
          </p:grpSpPr>
          <p:sp>
            <p:nvSpPr>
              <p:cNvPr id="8" name="Rectangle 1030"/>
              <p:cNvSpPr>
                <a:spLocks noChangeArrowheads="1"/>
              </p:cNvSpPr>
              <p:nvPr/>
            </p:nvSpPr>
            <p:spPr bwMode="auto">
              <a:xfrm>
                <a:off x="361" y="2257"/>
                <a:ext cx="363" cy="404"/>
              </a:xfrm>
              <a:prstGeom prst="rect">
                <a:avLst/>
              </a:prstGeom>
              <a:solidFill>
                <a:schemeClr val="accent2"/>
              </a:solidFill>
              <a:ln>
                <a:noFill/>
              </a:ln>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a:defRPr/>
                </a:pPr>
                <a:endParaRPr kumimoji="0" lang="zh-TW" altLang="en-US" sz="2400" smtClean="0"/>
              </a:p>
            </p:txBody>
          </p:sp>
          <p:sp>
            <p:nvSpPr>
              <p:cNvPr id="9" name="Rectangle 1031"/>
              <p:cNvSpPr>
                <a:spLocks noChangeArrowheads="1"/>
              </p:cNvSpPr>
              <p:nvPr/>
            </p:nvSpPr>
            <p:spPr bwMode="auto">
              <a:xfrm>
                <a:off x="1081" y="1065"/>
                <a:ext cx="362" cy="405"/>
              </a:xfrm>
              <a:prstGeom prst="rect">
                <a:avLst/>
              </a:prstGeom>
              <a:solidFill>
                <a:schemeClr val="folHlink"/>
              </a:solidFill>
              <a:ln>
                <a:noFill/>
              </a:ln>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a:defRPr/>
                </a:pPr>
                <a:endParaRPr kumimoji="0" lang="zh-TW" altLang="en-US" sz="2400" smtClean="0"/>
              </a:p>
            </p:txBody>
          </p:sp>
          <p:sp>
            <p:nvSpPr>
              <p:cNvPr id="10" name="Rectangle 1032"/>
              <p:cNvSpPr>
                <a:spLocks noChangeArrowheads="1"/>
              </p:cNvSpPr>
              <p:nvPr/>
            </p:nvSpPr>
            <p:spPr bwMode="auto">
              <a:xfrm>
                <a:off x="1437" y="672"/>
                <a:ext cx="369" cy="400"/>
              </a:xfrm>
              <a:prstGeom prst="rect">
                <a:avLst/>
              </a:prstGeom>
              <a:solidFill>
                <a:schemeClr val="folHlink"/>
              </a:solidFill>
              <a:ln>
                <a:noFill/>
              </a:ln>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a:defRPr/>
                </a:pPr>
                <a:endParaRPr kumimoji="0" lang="zh-TW" altLang="en-US" sz="2400" smtClean="0"/>
              </a:p>
            </p:txBody>
          </p:sp>
          <p:sp>
            <p:nvSpPr>
              <p:cNvPr id="11" name="Rectangle 1033"/>
              <p:cNvSpPr>
                <a:spLocks noChangeArrowheads="1"/>
              </p:cNvSpPr>
              <p:nvPr/>
            </p:nvSpPr>
            <p:spPr bwMode="auto">
              <a:xfrm>
                <a:off x="719" y="2257"/>
                <a:ext cx="368" cy="404"/>
              </a:xfrm>
              <a:prstGeom prst="rect">
                <a:avLst/>
              </a:prstGeom>
              <a:solidFill>
                <a:schemeClr val="bg2"/>
              </a:solidFill>
              <a:ln>
                <a:noFill/>
              </a:ln>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a:defRPr/>
                </a:pPr>
                <a:endParaRPr kumimoji="0" lang="zh-TW" altLang="en-US" sz="2400" smtClean="0"/>
              </a:p>
            </p:txBody>
          </p:sp>
          <p:sp>
            <p:nvSpPr>
              <p:cNvPr id="12" name="Rectangle 1034"/>
              <p:cNvSpPr>
                <a:spLocks noChangeArrowheads="1"/>
              </p:cNvSpPr>
              <p:nvPr/>
            </p:nvSpPr>
            <p:spPr bwMode="auto">
              <a:xfrm>
                <a:off x="1437" y="1065"/>
                <a:ext cx="369" cy="405"/>
              </a:xfrm>
              <a:prstGeom prst="rect">
                <a:avLst/>
              </a:prstGeom>
              <a:solidFill>
                <a:schemeClr val="accent2"/>
              </a:solidFill>
              <a:ln>
                <a:noFill/>
              </a:ln>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a:defRPr/>
                </a:pPr>
                <a:endParaRPr kumimoji="0" lang="zh-TW" altLang="en-US" sz="2400" smtClean="0"/>
              </a:p>
            </p:txBody>
          </p:sp>
          <p:sp>
            <p:nvSpPr>
              <p:cNvPr id="13" name="Rectangle 1035"/>
              <p:cNvSpPr>
                <a:spLocks noChangeArrowheads="1"/>
              </p:cNvSpPr>
              <p:nvPr/>
            </p:nvSpPr>
            <p:spPr bwMode="auto">
              <a:xfrm>
                <a:off x="719" y="1464"/>
                <a:ext cx="368" cy="399"/>
              </a:xfrm>
              <a:prstGeom prst="rect">
                <a:avLst/>
              </a:prstGeom>
              <a:solidFill>
                <a:schemeClr val="folHlink"/>
              </a:solidFill>
              <a:ln>
                <a:noFill/>
              </a:ln>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a:defRPr/>
                </a:pPr>
                <a:endParaRPr kumimoji="0" lang="zh-TW" altLang="en-US" sz="2400" smtClean="0"/>
              </a:p>
            </p:txBody>
          </p:sp>
          <p:sp>
            <p:nvSpPr>
              <p:cNvPr id="14" name="Rectangle 1036"/>
              <p:cNvSpPr>
                <a:spLocks noChangeArrowheads="1"/>
              </p:cNvSpPr>
              <p:nvPr/>
            </p:nvSpPr>
            <p:spPr bwMode="auto">
              <a:xfrm>
                <a:off x="0" y="1464"/>
                <a:ext cx="367" cy="399"/>
              </a:xfrm>
              <a:prstGeom prst="rect">
                <a:avLst/>
              </a:prstGeom>
              <a:solidFill>
                <a:schemeClr val="bg2"/>
              </a:solidFill>
              <a:ln>
                <a:noFill/>
              </a:ln>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a:defRPr/>
                </a:pPr>
                <a:endParaRPr kumimoji="0" lang="zh-TW" altLang="en-US" sz="2400" smtClean="0"/>
              </a:p>
            </p:txBody>
          </p:sp>
          <p:sp>
            <p:nvSpPr>
              <p:cNvPr id="15" name="Rectangle 1037"/>
              <p:cNvSpPr>
                <a:spLocks noChangeArrowheads="1"/>
              </p:cNvSpPr>
              <p:nvPr/>
            </p:nvSpPr>
            <p:spPr bwMode="auto">
              <a:xfrm>
                <a:off x="1081" y="1464"/>
                <a:ext cx="362" cy="399"/>
              </a:xfrm>
              <a:prstGeom prst="rect">
                <a:avLst/>
              </a:prstGeom>
              <a:solidFill>
                <a:schemeClr val="accent2"/>
              </a:solidFill>
              <a:ln>
                <a:noFill/>
              </a:ln>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a:defRPr/>
                </a:pPr>
                <a:endParaRPr kumimoji="0" lang="zh-TW" altLang="en-US" sz="2400" smtClean="0"/>
              </a:p>
            </p:txBody>
          </p:sp>
          <p:sp>
            <p:nvSpPr>
              <p:cNvPr id="16" name="Rectangle 1038"/>
              <p:cNvSpPr>
                <a:spLocks noChangeArrowheads="1"/>
              </p:cNvSpPr>
              <p:nvPr/>
            </p:nvSpPr>
            <p:spPr bwMode="auto">
              <a:xfrm>
                <a:off x="361" y="1857"/>
                <a:ext cx="363" cy="406"/>
              </a:xfrm>
              <a:prstGeom prst="rect">
                <a:avLst/>
              </a:prstGeom>
              <a:solidFill>
                <a:schemeClr val="folHlink"/>
              </a:solidFill>
              <a:ln>
                <a:noFill/>
              </a:ln>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a:defRPr/>
                </a:pPr>
                <a:endParaRPr kumimoji="0" lang="zh-TW" altLang="en-US" sz="2400" smtClean="0"/>
              </a:p>
            </p:txBody>
          </p:sp>
          <p:sp>
            <p:nvSpPr>
              <p:cNvPr id="17" name="Rectangle 1039"/>
              <p:cNvSpPr>
                <a:spLocks noChangeArrowheads="1"/>
              </p:cNvSpPr>
              <p:nvPr/>
            </p:nvSpPr>
            <p:spPr bwMode="auto">
              <a:xfrm>
                <a:off x="719" y="1857"/>
                <a:ext cx="368" cy="406"/>
              </a:xfrm>
              <a:prstGeom prst="rect">
                <a:avLst/>
              </a:prstGeom>
              <a:solidFill>
                <a:schemeClr val="accent2"/>
              </a:solidFill>
              <a:ln>
                <a:noFill/>
              </a:ln>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a:defRPr/>
                </a:pPr>
                <a:endParaRPr kumimoji="0" lang="zh-TW" altLang="en-US" sz="2400" smtClean="0"/>
              </a:p>
            </p:txBody>
          </p:sp>
        </p:grpSp>
      </p:grpSp>
      <p:sp>
        <p:nvSpPr>
          <p:cNvPr id="517139" name="Rectangle 1043"/>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zh-TW" altLang="en-US" smtClean="0"/>
              <a:t>按一下以編輯母片標題樣式</a:t>
            </a:r>
            <a:endParaRPr lang="zh-TW" altLang="en-US"/>
          </a:p>
        </p:txBody>
      </p:sp>
      <p:sp>
        <p:nvSpPr>
          <p:cNvPr id="517140" name="Rectangle 1044"/>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zh-TW" altLang="en-US" smtClean="0"/>
              <a:t>按一下以編輯母片副標題樣式</a:t>
            </a:r>
            <a:endParaRPr lang="zh-TW" altLang="en-US"/>
          </a:p>
        </p:txBody>
      </p:sp>
      <p:sp>
        <p:nvSpPr>
          <p:cNvPr id="18" name="Rectangle 1040"/>
          <p:cNvSpPr>
            <a:spLocks noGrp="1" noChangeArrowheads="1"/>
          </p:cNvSpPr>
          <p:nvPr>
            <p:ph type="dt" sz="half" idx="10"/>
          </p:nvPr>
        </p:nvSpPr>
        <p:spPr>
          <a:xfrm>
            <a:off x="457200" y="6248400"/>
            <a:ext cx="2133600" cy="457200"/>
          </a:xfrm>
        </p:spPr>
        <p:txBody>
          <a:bodyPr/>
          <a:lstStyle>
            <a:lvl1pPr>
              <a:defRPr/>
            </a:lvl1pPr>
          </a:lstStyle>
          <a:p>
            <a:pPr>
              <a:defRPr/>
            </a:pPr>
            <a:endParaRPr lang="en-US" altLang="zh-TW"/>
          </a:p>
        </p:txBody>
      </p:sp>
      <p:sp>
        <p:nvSpPr>
          <p:cNvPr id="19" name="Rectangle 1041"/>
          <p:cNvSpPr>
            <a:spLocks noGrp="1" noChangeArrowheads="1"/>
          </p:cNvSpPr>
          <p:nvPr>
            <p:ph type="ftr" sz="quarter" idx="11"/>
          </p:nvPr>
        </p:nvSpPr>
        <p:spPr/>
        <p:txBody>
          <a:bodyPr/>
          <a:lstStyle>
            <a:lvl1pPr>
              <a:defRPr/>
            </a:lvl1pPr>
          </a:lstStyle>
          <a:p>
            <a:pPr>
              <a:defRPr/>
            </a:pPr>
            <a:endParaRPr lang="en-US" altLang="zh-TW"/>
          </a:p>
        </p:txBody>
      </p:sp>
      <p:sp>
        <p:nvSpPr>
          <p:cNvPr id="20" name="Rectangle 1042"/>
          <p:cNvSpPr>
            <a:spLocks noGrp="1" noChangeArrowheads="1"/>
          </p:cNvSpPr>
          <p:nvPr>
            <p:ph type="sldNum" sz="quarter" idx="12"/>
          </p:nvPr>
        </p:nvSpPr>
        <p:spPr/>
        <p:txBody>
          <a:bodyPr/>
          <a:lstStyle>
            <a:lvl1pPr>
              <a:defRPr/>
            </a:lvl1pPr>
          </a:lstStyle>
          <a:p>
            <a:fld id="{C919E38D-079B-4463-9FDD-0605F33C479F}" type="slidenum">
              <a:rPr lang="zh-TW" altLang="en-US"/>
              <a:pPr/>
              <a:t>‹#›</a:t>
            </a:fld>
            <a:endParaRPr lang="en-US" altLang="zh-TW"/>
          </a:p>
        </p:txBody>
      </p:sp>
    </p:spTree>
    <p:extLst>
      <p:ext uri="{BB962C8B-B14F-4D97-AF65-F5344CB8AC3E}">
        <p14:creationId xmlns:p14="http://schemas.microsoft.com/office/powerpoint/2010/main" val="687252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TW"/>
          </a:p>
        </p:txBody>
      </p:sp>
      <p:sp>
        <p:nvSpPr>
          <p:cNvPr id="5" name="Rectangle 3"/>
          <p:cNvSpPr>
            <a:spLocks noGrp="1" noChangeArrowheads="1"/>
          </p:cNvSpPr>
          <p:nvPr>
            <p:ph type="sldNum" sz="quarter" idx="11"/>
          </p:nvPr>
        </p:nvSpPr>
        <p:spPr>
          <a:ln/>
        </p:spPr>
        <p:txBody>
          <a:bodyPr/>
          <a:lstStyle>
            <a:lvl1pPr>
              <a:defRPr/>
            </a:lvl1pPr>
          </a:lstStyle>
          <a:p>
            <a:fld id="{DA7A82A3-C924-4593-8F1D-0938FDC13C5E}" type="slidenum">
              <a:rPr lang="zh-TW" altLang="en-US"/>
              <a:pPr/>
              <a:t>‹#›</a:t>
            </a:fld>
            <a:endParaRPr lang="en-US" altLang="zh-TW"/>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TW"/>
          </a:p>
        </p:txBody>
      </p:sp>
    </p:spTree>
    <p:extLst>
      <p:ext uri="{BB962C8B-B14F-4D97-AF65-F5344CB8AC3E}">
        <p14:creationId xmlns:p14="http://schemas.microsoft.com/office/powerpoint/2010/main" val="2991288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457200"/>
            <a:ext cx="2057400" cy="5410200"/>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457200"/>
            <a:ext cx="6019800" cy="541020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TW"/>
          </a:p>
        </p:txBody>
      </p:sp>
      <p:sp>
        <p:nvSpPr>
          <p:cNvPr id="5" name="Rectangle 3"/>
          <p:cNvSpPr>
            <a:spLocks noGrp="1" noChangeArrowheads="1"/>
          </p:cNvSpPr>
          <p:nvPr>
            <p:ph type="sldNum" sz="quarter" idx="11"/>
          </p:nvPr>
        </p:nvSpPr>
        <p:spPr>
          <a:ln/>
        </p:spPr>
        <p:txBody>
          <a:bodyPr/>
          <a:lstStyle>
            <a:lvl1pPr>
              <a:defRPr/>
            </a:lvl1pPr>
          </a:lstStyle>
          <a:p>
            <a:fld id="{BD04069C-B890-49DB-BFEF-97C7D57AFA72}" type="slidenum">
              <a:rPr lang="zh-TW" altLang="en-US"/>
              <a:pPr/>
              <a:t>‹#›</a:t>
            </a:fld>
            <a:endParaRPr lang="en-US" altLang="zh-TW"/>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TW"/>
          </a:p>
        </p:txBody>
      </p:sp>
    </p:spTree>
    <p:extLst>
      <p:ext uri="{BB962C8B-B14F-4D97-AF65-F5344CB8AC3E}">
        <p14:creationId xmlns:p14="http://schemas.microsoft.com/office/powerpoint/2010/main" val="41201078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物件">
    <p:spTree>
      <p:nvGrpSpPr>
        <p:cNvPr id="1" name=""/>
        <p:cNvGrpSpPr/>
        <p:nvPr/>
      </p:nvGrpSpPr>
      <p:grpSpPr>
        <a:xfrm>
          <a:off x="0" y="0"/>
          <a:ext cx="0" cy="0"/>
          <a:chOff x="0" y="0"/>
          <a:chExt cx="0" cy="0"/>
        </a:xfrm>
      </p:grpSpPr>
      <p:sp>
        <p:nvSpPr>
          <p:cNvPr id="2" name="內容版面配置區 1"/>
          <p:cNvSpPr>
            <a:spLocks noGrp="1"/>
          </p:cNvSpPr>
          <p:nvPr>
            <p:ph/>
          </p:nvPr>
        </p:nvSpPr>
        <p:spPr>
          <a:xfrm>
            <a:off x="457200" y="457200"/>
            <a:ext cx="8229600" cy="54102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3" name="Rectangle 2"/>
          <p:cNvSpPr>
            <a:spLocks noGrp="1" noChangeArrowheads="1"/>
          </p:cNvSpPr>
          <p:nvPr>
            <p:ph type="ftr" sz="quarter" idx="10"/>
          </p:nvPr>
        </p:nvSpPr>
        <p:spPr>
          <a:ln/>
        </p:spPr>
        <p:txBody>
          <a:bodyPr/>
          <a:lstStyle>
            <a:lvl1pPr>
              <a:defRPr/>
            </a:lvl1pPr>
          </a:lstStyle>
          <a:p>
            <a:pPr>
              <a:defRPr/>
            </a:pPr>
            <a:endParaRPr lang="en-US" altLang="zh-TW"/>
          </a:p>
        </p:txBody>
      </p:sp>
      <p:sp>
        <p:nvSpPr>
          <p:cNvPr id="4" name="Rectangle 3"/>
          <p:cNvSpPr>
            <a:spLocks noGrp="1" noChangeArrowheads="1"/>
          </p:cNvSpPr>
          <p:nvPr>
            <p:ph type="sldNum" sz="quarter" idx="11"/>
          </p:nvPr>
        </p:nvSpPr>
        <p:spPr>
          <a:ln/>
        </p:spPr>
        <p:txBody>
          <a:bodyPr/>
          <a:lstStyle>
            <a:lvl1pPr>
              <a:defRPr/>
            </a:lvl1pPr>
          </a:lstStyle>
          <a:p>
            <a:fld id="{4ADEB1CE-BA1C-404B-A0C7-632DA07B346B}" type="slidenum">
              <a:rPr lang="zh-TW" altLang="en-US"/>
              <a:pPr/>
              <a:t>‹#›</a:t>
            </a:fld>
            <a:endParaRPr lang="en-US" altLang="zh-TW"/>
          </a:p>
        </p:txBody>
      </p:sp>
      <p:sp>
        <p:nvSpPr>
          <p:cNvPr id="5" name="Rectangle 16"/>
          <p:cNvSpPr>
            <a:spLocks noGrp="1" noChangeArrowheads="1"/>
          </p:cNvSpPr>
          <p:nvPr>
            <p:ph type="dt" sz="half" idx="12"/>
          </p:nvPr>
        </p:nvSpPr>
        <p:spPr>
          <a:ln/>
        </p:spPr>
        <p:txBody>
          <a:bodyPr/>
          <a:lstStyle>
            <a:lvl1pPr>
              <a:defRPr/>
            </a:lvl1pPr>
          </a:lstStyle>
          <a:p>
            <a:pPr>
              <a:defRPr/>
            </a:pPr>
            <a:endParaRPr lang="en-US" altLang="zh-TW"/>
          </a:p>
        </p:txBody>
      </p:sp>
    </p:spTree>
    <p:extLst>
      <p:ext uri="{BB962C8B-B14F-4D97-AF65-F5344CB8AC3E}">
        <p14:creationId xmlns:p14="http://schemas.microsoft.com/office/powerpoint/2010/main" val="1081452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TW"/>
          </a:p>
        </p:txBody>
      </p:sp>
      <p:sp>
        <p:nvSpPr>
          <p:cNvPr id="5" name="Rectangle 3"/>
          <p:cNvSpPr>
            <a:spLocks noGrp="1" noChangeArrowheads="1"/>
          </p:cNvSpPr>
          <p:nvPr>
            <p:ph type="sldNum" sz="quarter" idx="11"/>
          </p:nvPr>
        </p:nvSpPr>
        <p:spPr>
          <a:ln/>
        </p:spPr>
        <p:txBody>
          <a:bodyPr/>
          <a:lstStyle>
            <a:lvl1pPr>
              <a:defRPr/>
            </a:lvl1pPr>
          </a:lstStyle>
          <a:p>
            <a:fld id="{05C16907-0584-4877-967D-BEED13F844B6}" type="slidenum">
              <a:rPr lang="zh-TW" altLang="en-US"/>
              <a:pPr/>
              <a:t>‹#›</a:t>
            </a:fld>
            <a:endParaRPr lang="en-US" altLang="zh-TW"/>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TW"/>
          </a:p>
        </p:txBody>
      </p:sp>
    </p:spTree>
    <p:extLst>
      <p:ext uri="{BB962C8B-B14F-4D97-AF65-F5344CB8AC3E}">
        <p14:creationId xmlns:p14="http://schemas.microsoft.com/office/powerpoint/2010/main" val="3938379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TW"/>
          </a:p>
        </p:txBody>
      </p:sp>
      <p:sp>
        <p:nvSpPr>
          <p:cNvPr id="5" name="Rectangle 3"/>
          <p:cNvSpPr>
            <a:spLocks noGrp="1" noChangeArrowheads="1"/>
          </p:cNvSpPr>
          <p:nvPr>
            <p:ph type="sldNum" sz="quarter" idx="11"/>
          </p:nvPr>
        </p:nvSpPr>
        <p:spPr>
          <a:ln/>
        </p:spPr>
        <p:txBody>
          <a:bodyPr/>
          <a:lstStyle>
            <a:lvl1pPr>
              <a:defRPr/>
            </a:lvl1pPr>
          </a:lstStyle>
          <a:p>
            <a:fld id="{25601328-EE9F-448A-9E79-1CFFABCA5E07}" type="slidenum">
              <a:rPr lang="zh-TW" altLang="en-US"/>
              <a:pPr/>
              <a:t>‹#›</a:t>
            </a:fld>
            <a:endParaRPr lang="en-US" altLang="zh-TW"/>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TW"/>
          </a:p>
        </p:txBody>
      </p:sp>
    </p:spTree>
    <p:extLst>
      <p:ext uri="{BB962C8B-B14F-4D97-AF65-F5344CB8AC3E}">
        <p14:creationId xmlns:p14="http://schemas.microsoft.com/office/powerpoint/2010/main" val="1314496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TW"/>
          </a:p>
        </p:txBody>
      </p:sp>
      <p:sp>
        <p:nvSpPr>
          <p:cNvPr id="6" name="Rectangle 3"/>
          <p:cNvSpPr>
            <a:spLocks noGrp="1" noChangeArrowheads="1"/>
          </p:cNvSpPr>
          <p:nvPr>
            <p:ph type="sldNum" sz="quarter" idx="11"/>
          </p:nvPr>
        </p:nvSpPr>
        <p:spPr>
          <a:ln/>
        </p:spPr>
        <p:txBody>
          <a:bodyPr/>
          <a:lstStyle>
            <a:lvl1pPr>
              <a:defRPr/>
            </a:lvl1pPr>
          </a:lstStyle>
          <a:p>
            <a:fld id="{6E343766-D124-447F-B49D-5158E7D66CD8}" type="slidenum">
              <a:rPr lang="zh-TW" altLang="en-US"/>
              <a:pPr/>
              <a:t>‹#›</a:t>
            </a:fld>
            <a:endParaRPr lang="en-US" altLang="zh-TW"/>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TW"/>
          </a:p>
        </p:txBody>
      </p:sp>
    </p:spTree>
    <p:extLst>
      <p:ext uri="{BB962C8B-B14F-4D97-AF65-F5344CB8AC3E}">
        <p14:creationId xmlns:p14="http://schemas.microsoft.com/office/powerpoint/2010/main" val="1281662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2"/>
          <p:cNvSpPr>
            <a:spLocks noGrp="1" noChangeArrowheads="1"/>
          </p:cNvSpPr>
          <p:nvPr>
            <p:ph type="ftr" sz="quarter" idx="10"/>
          </p:nvPr>
        </p:nvSpPr>
        <p:spPr>
          <a:ln/>
        </p:spPr>
        <p:txBody>
          <a:bodyPr/>
          <a:lstStyle>
            <a:lvl1pPr>
              <a:defRPr/>
            </a:lvl1pPr>
          </a:lstStyle>
          <a:p>
            <a:pPr>
              <a:defRPr/>
            </a:pPr>
            <a:endParaRPr lang="en-US" altLang="zh-TW"/>
          </a:p>
        </p:txBody>
      </p:sp>
      <p:sp>
        <p:nvSpPr>
          <p:cNvPr id="8" name="Rectangle 3"/>
          <p:cNvSpPr>
            <a:spLocks noGrp="1" noChangeArrowheads="1"/>
          </p:cNvSpPr>
          <p:nvPr>
            <p:ph type="sldNum" sz="quarter" idx="11"/>
          </p:nvPr>
        </p:nvSpPr>
        <p:spPr>
          <a:ln/>
        </p:spPr>
        <p:txBody>
          <a:bodyPr/>
          <a:lstStyle>
            <a:lvl1pPr>
              <a:defRPr/>
            </a:lvl1pPr>
          </a:lstStyle>
          <a:p>
            <a:fld id="{067F673C-C40F-4F43-B09E-CF9004C85BD7}" type="slidenum">
              <a:rPr lang="zh-TW" altLang="en-US"/>
              <a:pPr/>
              <a:t>‹#›</a:t>
            </a:fld>
            <a:endParaRPr lang="en-US" altLang="zh-TW"/>
          </a:p>
        </p:txBody>
      </p:sp>
      <p:sp>
        <p:nvSpPr>
          <p:cNvPr id="9" name="Rectangle 16"/>
          <p:cNvSpPr>
            <a:spLocks noGrp="1" noChangeArrowheads="1"/>
          </p:cNvSpPr>
          <p:nvPr>
            <p:ph type="dt" sz="half" idx="12"/>
          </p:nvPr>
        </p:nvSpPr>
        <p:spPr>
          <a:ln/>
        </p:spPr>
        <p:txBody>
          <a:bodyPr/>
          <a:lstStyle>
            <a:lvl1pPr>
              <a:defRPr/>
            </a:lvl1pPr>
          </a:lstStyle>
          <a:p>
            <a:pPr>
              <a:defRPr/>
            </a:pPr>
            <a:endParaRPr lang="en-US" altLang="zh-TW"/>
          </a:p>
        </p:txBody>
      </p:sp>
    </p:spTree>
    <p:extLst>
      <p:ext uri="{BB962C8B-B14F-4D97-AF65-F5344CB8AC3E}">
        <p14:creationId xmlns:p14="http://schemas.microsoft.com/office/powerpoint/2010/main" val="4201242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2"/>
          <p:cNvSpPr>
            <a:spLocks noGrp="1" noChangeArrowheads="1"/>
          </p:cNvSpPr>
          <p:nvPr>
            <p:ph type="ftr" sz="quarter" idx="10"/>
          </p:nvPr>
        </p:nvSpPr>
        <p:spPr>
          <a:ln/>
        </p:spPr>
        <p:txBody>
          <a:bodyPr/>
          <a:lstStyle>
            <a:lvl1pPr>
              <a:defRPr/>
            </a:lvl1pPr>
          </a:lstStyle>
          <a:p>
            <a:pPr>
              <a:defRPr/>
            </a:pPr>
            <a:endParaRPr lang="en-US" altLang="zh-TW"/>
          </a:p>
        </p:txBody>
      </p:sp>
      <p:sp>
        <p:nvSpPr>
          <p:cNvPr id="4" name="Rectangle 3"/>
          <p:cNvSpPr>
            <a:spLocks noGrp="1" noChangeArrowheads="1"/>
          </p:cNvSpPr>
          <p:nvPr>
            <p:ph type="sldNum" sz="quarter" idx="11"/>
          </p:nvPr>
        </p:nvSpPr>
        <p:spPr>
          <a:ln/>
        </p:spPr>
        <p:txBody>
          <a:bodyPr/>
          <a:lstStyle>
            <a:lvl1pPr>
              <a:defRPr/>
            </a:lvl1pPr>
          </a:lstStyle>
          <a:p>
            <a:fld id="{AE7887C1-4440-4AB2-BE68-E92684844502}" type="slidenum">
              <a:rPr lang="zh-TW" altLang="en-US"/>
              <a:pPr/>
              <a:t>‹#›</a:t>
            </a:fld>
            <a:endParaRPr lang="en-US" altLang="zh-TW"/>
          </a:p>
        </p:txBody>
      </p:sp>
      <p:sp>
        <p:nvSpPr>
          <p:cNvPr id="5" name="Rectangle 16"/>
          <p:cNvSpPr>
            <a:spLocks noGrp="1" noChangeArrowheads="1"/>
          </p:cNvSpPr>
          <p:nvPr>
            <p:ph type="dt" sz="half" idx="12"/>
          </p:nvPr>
        </p:nvSpPr>
        <p:spPr>
          <a:ln/>
        </p:spPr>
        <p:txBody>
          <a:bodyPr/>
          <a:lstStyle>
            <a:lvl1pPr>
              <a:defRPr/>
            </a:lvl1pPr>
          </a:lstStyle>
          <a:p>
            <a:pPr>
              <a:defRPr/>
            </a:pPr>
            <a:endParaRPr lang="en-US" altLang="zh-TW"/>
          </a:p>
        </p:txBody>
      </p:sp>
    </p:spTree>
    <p:extLst>
      <p:ext uri="{BB962C8B-B14F-4D97-AF65-F5344CB8AC3E}">
        <p14:creationId xmlns:p14="http://schemas.microsoft.com/office/powerpoint/2010/main" val="3792542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n-US" altLang="zh-TW"/>
          </a:p>
        </p:txBody>
      </p:sp>
      <p:sp>
        <p:nvSpPr>
          <p:cNvPr id="3" name="Rectangle 3"/>
          <p:cNvSpPr>
            <a:spLocks noGrp="1" noChangeArrowheads="1"/>
          </p:cNvSpPr>
          <p:nvPr>
            <p:ph type="sldNum" sz="quarter" idx="11"/>
          </p:nvPr>
        </p:nvSpPr>
        <p:spPr>
          <a:ln/>
        </p:spPr>
        <p:txBody>
          <a:bodyPr/>
          <a:lstStyle>
            <a:lvl1pPr>
              <a:defRPr/>
            </a:lvl1pPr>
          </a:lstStyle>
          <a:p>
            <a:fld id="{A2EA226D-866A-4635-86FC-D678ECAA18DD}" type="slidenum">
              <a:rPr lang="zh-TW" altLang="en-US"/>
              <a:pPr/>
              <a:t>‹#›</a:t>
            </a:fld>
            <a:endParaRPr lang="en-US" altLang="zh-TW"/>
          </a:p>
        </p:txBody>
      </p:sp>
      <p:sp>
        <p:nvSpPr>
          <p:cNvPr id="4" name="Rectangle 16"/>
          <p:cNvSpPr>
            <a:spLocks noGrp="1" noChangeArrowheads="1"/>
          </p:cNvSpPr>
          <p:nvPr>
            <p:ph type="dt" sz="half" idx="12"/>
          </p:nvPr>
        </p:nvSpPr>
        <p:spPr>
          <a:ln/>
        </p:spPr>
        <p:txBody>
          <a:bodyPr/>
          <a:lstStyle>
            <a:lvl1pPr>
              <a:defRPr/>
            </a:lvl1pPr>
          </a:lstStyle>
          <a:p>
            <a:pPr>
              <a:defRPr/>
            </a:pPr>
            <a:endParaRPr lang="en-US" altLang="zh-TW"/>
          </a:p>
        </p:txBody>
      </p:sp>
    </p:spTree>
    <p:extLst>
      <p:ext uri="{BB962C8B-B14F-4D97-AF65-F5344CB8AC3E}">
        <p14:creationId xmlns:p14="http://schemas.microsoft.com/office/powerpoint/2010/main" val="3709069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TW"/>
          </a:p>
        </p:txBody>
      </p:sp>
      <p:sp>
        <p:nvSpPr>
          <p:cNvPr id="6" name="Rectangle 3"/>
          <p:cNvSpPr>
            <a:spLocks noGrp="1" noChangeArrowheads="1"/>
          </p:cNvSpPr>
          <p:nvPr>
            <p:ph type="sldNum" sz="quarter" idx="11"/>
          </p:nvPr>
        </p:nvSpPr>
        <p:spPr>
          <a:ln/>
        </p:spPr>
        <p:txBody>
          <a:bodyPr/>
          <a:lstStyle>
            <a:lvl1pPr>
              <a:defRPr/>
            </a:lvl1pPr>
          </a:lstStyle>
          <a:p>
            <a:fld id="{93194A75-9978-47E2-8517-B2EC3EE8D6EE}" type="slidenum">
              <a:rPr lang="zh-TW" altLang="en-US"/>
              <a:pPr/>
              <a:t>‹#›</a:t>
            </a:fld>
            <a:endParaRPr lang="en-US" altLang="zh-TW"/>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TW"/>
          </a:p>
        </p:txBody>
      </p:sp>
    </p:spTree>
    <p:extLst>
      <p:ext uri="{BB962C8B-B14F-4D97-AF65-F5344CB8AC3E}">
        <p14:creationId xmlns:p14="http://schemas.microsoft.com/office/powerpoint/2010/main" val="206506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TW" altLang="en-US" noProof="0" smtClean="0"/>
              <a:t>按一下圖示以新增圖片</a:t>
            </a:r>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TW"/>
          </a:p>
        </p:txBody>
      </p:sp>
      <p:sp>
        <p:nvSpPr>
          <p:cNvPr id="6" name="Rectangle 3"/>
          <p:cNvSpPr>
            <a:spLocks noGrp="1" noChangeArrowheads="1"/>
          </p:cNvSpPr>
          <p:nvPr>
            <p:ph type="sldNum" sz="quarter" idx="11"/>
          </p:nvPr>
        </p:nvSpPr>
        <p:spPr>
          <a:ln/>
        </p:spPr>
        <p:txBody>
          <a:bodyPr/>
          <a:lstStyle>
            <a:lvl1pPr>
              <a:defRPr/>
            </a:lvl1pPr>
          </a:lstStyle>
          <a:p>
            <a:fld id="{1274E557-24CE-47E6-8508-66283950FAE7}" type="slidenum">
              <a:rPr lang="zh-TW" altLang="en-US"/>
              <a:pPr/>
              <a:t>‹#›</a:t>
            </a:fld>
            <a:endParaRPr lang="en-US" altLang="zh-TW"/>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TW"/>
          </a:p>
        </p:txBody>
      </p:sp>
    </p:spTree>
    <p:extLst>
      <p:ext uri="{BB962C8B-B14F-4D97-AF65-F5344CB8AC3E}">
        <p14:creationId xmlns:p14="http://schemas.microsoft.com/office/powerpoint/2010/main" val="3501591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6098"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200">
                <a:latin typeface="Arial" pitchFamily="34" charset="0"/>
                <a:ea typeface="新細明體" pitchFamily="18" charset="-120"/>
              </a:defRPr>
            </a:lvl1pPr>
          </a:lstStyle>
          <a:p>
            <a:pPr>
              <a:defRPr/>
            </a:pPr>
            <a:endParaRPr lang="en-US" altLang="zh-TW"/>
          </a:p>
        </p:txBody>
      </p:sp>
      <p:sp>
        <p:nvSpPr>
          <p:cNvPr id="516099"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200">
                <a:latin typeface="Arial Black" panose="020B0A04020102020204" pitchFamily="34" charset="0"/>
              </a:defRPr>
            </a:lvl1pPr>
          </a:lstStyle>
          <a:p>
            <a:fld id="{E5EA9954-8C2B-4801-A5A5-06D0C81473C8}" type="slidenum">
              <a:rPr lang="zh-TW" altLang="en-US"/>
              <a:pPr/>
              <a:t>‹#›</a:t>
            </a:fld>
            <a:endParaRPr lang="en-US" altLang="zh-TW"/>
          </a:p>
        </p:txBody>
      </p:sp>
      <p:grpSp>
        <p:nvGrpSpPr>
          <p:cNvPr id="14340" name="Group 4"/>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xtLst/>
          </p:spPr>
          <p:txBody>
            <a:bodyPr wrap="none" anchor="ct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algn="ctr">
                <a:defRPr/>
              </a:pPr>
              <a:endParaRPr kumimoji="0" lang="zh-TW" altLang="en-US" sz="2400" smtClean="0"/>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a:defRPr/>
              </a:pPr>
              <a:endParaRPr kumimoji="0" lang="zh-TW" altLang="en-US" sz="2400" smtClean="0"/>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a:defRPr/>
              </a:pPr>
              <a:endParaRPr kumimoji="0" lang="zh-TW" altLang="en-US" smtClean="0">
                <a:solidFill>
                  <a:schemeClr val="hlink"/>
                </a:solidFill>
                <a:latin typeface="Arial" panose="020B0604020202020204" pitchFamily="34" charset="0"/>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a:defRPr/>
              </a:pPr>
              <a:endParaRPr kumimoji="0" lang="zh-TW" altLang="en-US" smtClean="0">
                <a:solidFill>
                  <a:schemeClr val="hlink"/>
                </a:solidFill>
                <a:latin typeface="Arial" panose="020B0604020202020204" pitchFamily="34" charset="0"/>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a:defRPr/>
              </a:pPr>
              <a:endParaRPr kumimoji="0" lang="zh-TW" altLang="en-US" smtClean="0">
                <a:solidFill>
                  <a:schemeClr val="accent2"/>
                </a:solidFill>
                <a:latin typeface="Arial" panose="020B0604020202020204" pitchFamily="34" charset="0"/>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a:defRPr/>
              </a:pPr>
              <a:endParaRPr kumimoji="0" lang="zh-TW" altLang="en-US" smtClean="0">
                <a:solidFill>
                  <a:schemeClr val="hlink"/>
                </a:solidFill>
                <a:latin typeface="Arial" panose="020B0604020202020204" pitchFamily="34" charset="0"/>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a:defRPr/>
              </a:pPr>
              <a:endParaRPr kumimoji="0" lang="zh-TW" altLang="en-US" sz="2400" smtClean="0"/>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a:defRPr/>
              </a:pPr>
              <a:endParaRPr kumimoji="0" lang="zh-TW" altLang="en-US" smtClean="0">
                <a:solidFill>
                  <a:schemeClr val="accent2"/>
                </a:solidFill>
                <a:latin typeface="Arial" panose="020B0604020202020204" pitchFamily="34" charset="0"/>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a:defRPr/>
              </a:pPr>
              <a:endParaRPr kumimoji="0" lang="zh-TW" altLang="en-US" smtClean="0">
                <a:solidFill>
                  <a:schemeClr val="accent2"/>
                </a:solidFill>
                <a:latin typeface="Arial" panose="020B0604020202020204" pitchFamily="34" charset="0"/>
              </a:endParaRPr>
            </a:p>
          </p:txBody>
        </p:sp>
      </p:grpSp>
      <p:sp>
        <p:nvSpPr>
          <p:cNvPr id="14341" name="Rectangle 14"/>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14342"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516112"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200">
                <a:latin typeface="Arial" pitchFamily="34" charset="0"/>
                <a:ea typeface="新細明體" pitchFamily="18" charset="-120"/>
              </a:defRPr>
            </a:lvl1pPr>
          </a:lstStyle>
          <a:p>
            <a:pPr>
              <a:defRPr/>
            </a:pPr>
            <a:endParaRPr lang="en-US" altLang="zh-TW"/>
          </a:p>
        </p:txBody>
      </p:sp>
    </p:spTree>
  </p:cSld>
  <p:clrMap bg1="lt1" tx1="dk1" bg2="lt2" tx2="dk2" accent1="accent1" accent2="accent2" accent3="accent3" accent4="accent4" accent5="accent5" accent6="accent6" hlink="hlink" folHlink="folHlink"/>
  <p:sldLayoutIdLst>
    <p:sldLayoutId id="2147484111" r:id="rId1"/>
    <p:sldLayoutId id="2147484100" r:id="rId2"/>
    <p:sldLayoutId id="2147484101" r:id="rId3"/>
    <p:sldLayoutId id="2147484102" r:id="rId4"/>
    <p:sldLayoutId id="2147484103" r:id="rId5"/>
    <p:sldLayoutId id="2147484104" r:id="rId6"/>
    <p:sldLayoutId id="2147484105" r:id="rId7"/>
    <p:sldLayoutId id="2147484106" r:id="rId8"/>
    <p:sldLayoutId id="2147484107" r:id="rId9"/>
    <p:sldLayoutId id="2147484108" r:id="rId10"/>
    <p:sldLayoutId id="2147484109" r:id="rId11"/>
    <p:sldLayoutId id="2147484110" r:id="rId12"/>
  </p:sldLayoutIdLst>
  <p:hf hdr="0" ftr="0" dt="0"/>
  <p:txStyles>
    <p:titleStyle>
      <a:lvl1pPr algn="l" rtl="0" eaLnBrk="0" fontAlgn="base" hangingPunct="0">
        <a:spcBef>
          <a:spcPct val="0"/>
        </a:spcBef>
        <a:spcAft>
          <a:spcPct val="0"/>
        </a:spcAft>
        <a:defRPr kumimoji="1" sz="4400">
          <a:solidFill>
            <a:schemeClr val="tx1"/>
          </a:solidFill>
          <a:latin typeface="+mj-lt"/>
          <a:ea typeface="+mj-ea"/>
          <a:cs typeface="+mj-cs"/>
        </a:defRPr>
      </a:lvl1pPr>
      <a:lvl2pPr algn="l" rtl="0" eaLnBrk="0" fontAlgn="base" hangingPunct="0">
        <a:spcBef>
          <a:spcPct val="0"/>
        </a:spcBef>
        <a:spcAft>
          <a:spcPct val="0"/>
        </a:spcAft>
        <a:defRPr kumimoji="1" sz="4400">
          <a:solidFill>
            <a:schemeClr val="tx1"/>
          </a:solidFill>
          <a:latin typeface="微軟正黑體" pitchFamily="34" charset="-120"/>
          <a:ea typeface="微軟正黑體" pitchFamily="34" charset="-120"/>
        </a:defRPr>
      </a:lvl2pPr>
      <a:lvl3pPr algn="l" rtl="0" eaLnBrk="0" fontAlgn="base" hangingPunct="0">
        <a:spcBef>
          <a:spcPct val="0"/>
        </a:spcBef>
        <a:spcAft>
          <a:spcPct val="0"/>
        </a:spcAft>
        <a:defRPr kumimoji="1" sz="4400">
          <a:solidFill>
            <a:schemeClr val="tx1"/>
          </a:solidFill>
          <a:latin typeface="微軟正黑體" pitchFamily="34" charset="-120"/>
          <a:ea typeface="微軟正黑體" pitchFamily="34" charset="-120"/>
        </a:defRPr>
      </a:lvl3pPr>
      <a:lvl4pPr algn="l" rtl="0" eaLnBrk="0" fontAlgn="base" hangingPunct="0">
        <a:spcBef>
          <a:spcPct val="0"/>
        </a:spcBef>
        <a:spcAft>
          <a:spcPct val="0"/>
        </a:spcAft>
        <a:defRPr kumimoji="1" sz="4400">
          <a:solidFill>
            <a:schemeClr val="tx1"/>
          </a:solidFill>
          <a:latin typeface="微軟正黑體" pitchFamily="34" charset="-120"/>
          <a:ea typeface="微軟正黑體" pitchFamily="34" charset="-120"/>
        </a:defRPr>
      </a:lvl4pPr>
      <a:lvl5pPr algn="l" rtl="0" eaLnBrk="0" fontAlgn="base" hangingPunct="0">
        <a:spcBef>
          <a:spcPct val="0"/>
        </a:spcBef>
        <a:spcAft>
          <a:spcPct val="0"/>
        </a:spcAft>
        <a:defRPr kumimoji="1" sz="4400">
          <a:solidFill>
            <a:schemeClr val="tx1"/>
          </a:solidFill>
          <a:latin typeface="微軟正黑體" pitchFamily="34" charset="-120"/>
          <a:ea typeface="微軟正黑體" pitchFamily="34" charset="-120"/>
        </a:defRPr>
      </a:lvl5pPr>
      <a:lvl6pPr marL="457200" algn="l" rtl="0" eaLnBrk="1" fontAlgn="base" hangingPunct="1">
        <a:spcBef>
          <a:spcPct val="0"/>
        </a:spcBef>
        <a:spcAft>
          <a:spcPct val="0"/>
        </a:spcAft>
        <a:defRPr kumimoji="1" sz="4400">
          <a:solidFill>
            <a:schemeClr val="tx1"/>
          </a:solidFill>
          <a:latin typeface="Arial" pitchFamily="34" charset="0"/>
          <a:ea typeface="新細明體" pitchFamily="18" charset="-120"/>
        </a:defRPr>
      </a:lvl6pPr>
      <a:lvl7pPr marL="914400" algn="l" rtl="0" eaLnBrk="1" fontAlgn="base" hangingPunct="1">
        <a:spcBef>
          <a:spcPct val="0"/>
        </a:spcBef>
        <a:spcAft>
          <a:spcPct val="0"/>
        </a:spcAft>
        <a:defRPr kumimoji="1" sz="4400">
          <a:solidFill>
            <a:schemeClr val="tx1"/>
          </a:solidFill>
          <a:latin typeface="Arial" pitchFamily="34" charset="0"/>
          <a:ea typeface="新細明體" pitchFamily="18" charset="-120"/>
        </a:defRPr>
      </a:lvl7pPr>
      <a:lvl8pPr marL="1371600" algn="l" rtl="0" eaLnBrk="1" fontAlgn="base" hangingPunct="1">
        <a:spcBef>
          <a:spcPct val="0"/>
        </a:spcBef>
        <a:spcAft>
          <a:spcPct val="0"/>
        </a:spcAft>
        <a:defRPr kumimoji="1" sz="4400">
          <a:solidFill>
            <a:schemeClr val="tx1"/>
          </a:solidFill>
          <a:latin typeface="Arial" pitchFamily="34" charset="0"/>
          <a:ea typeface="新細明體" pitchFamily="18" charset="-120"/>
        </a:defRPr>
      </a:lvl8pPr>
      <a:lvl9pPr marL="1828800" algn="l" rtl="0" eaLnBrk="1" fontAlgn="base" hangingPunct="1">
        <a:spcBef>
          <a:spcPct val="0"/>
        </a:spcBef>
        <a:spcAft>
          <a:spcPct val="0"/>
        </a:spcAft>
        <a:defRPr kumimoji="1" sz="4400">
          <a:solidFill>
            <a:schemeClr val="tx1"/>
          </a:solidFill>
          <a:latin typeface="Arial" pitchFamily="34" charset="0"/>
          <a:ea typeface="新細明體" pitchFamily="18" charset="-120"/>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13.bin"/><Relationship Id="rId7" Type="http://schemas.openxmlformats.org/officeDocument/2006/relationships/oleObject" Target="../embeddings/oleObject15.bin"/><Relationship Id="rId12" Type="http://schemas.openxmlformats.org/officeDocument/2006/relationships/image" Target="../media/image19.w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16.wmf"/><Relationship Id="rId11" Type="http://schemas.openxmlformats.org/officeDocument/2006/relationships/oleObject" Target="../embeddings/oleObject17.bin"/><Relationship Id="rId5" Type="http://schemas.openxmlformats.org/officeDocument/2006/relationships/oleObject" Target="../embeddings/oleObject14.bin"/><Relationship Id="rId10" Type="http://schemas.openxmlformats.org/officeDocument/2006/relationships/image" Target="../media/image18.wmf"/><Relationship Id="rId4" Type="http://schemas.openxmlformats.org/officeDocument/2006/relationships/image" Target="../media/image15.wmf"/><Relationship Id="rId9" Type="http://schemas.openxmlformats.org/officeDocument/2006/relationships/oleObject" Target="../embeddings/oleObject16.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20.wmf"/></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6.xml"/><Relationship Id="rId4" Type="http://schemas.openxmlformats.org/officeDocument/2006/relationships/image" Target="../media/image27.jpeg"/></Relationships>
</file>

<file path=ppt/slides/_rels/slide16.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 Id="rId9" Type="http://schemas.openxmlformats.org/officeDocument/2006/relationships/image" Target="../media/image35.png"/></Relationships>
</file>

<file path=ppt/slides/_rels/slide1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9.wmf"/><Relationship Id="rId13" Type="http://schemas.openxmlformats.org/officeDocument/2006/relationships/oleObject" Target="../embeddings/oleObject24.bin"/><Relationship Id="rId18" Type="http://schemas.openxmlformats.org/officeDocument/2006/relationships/image" Target="../media/image44.wmf"/><Relationship Id="rId3" Type="http://schemas.openxmlformats.org/officeDocument/2006/relationships/oleObject" Target="../embeddings/oleObject19.bin"/><Relationship Id="rId7" Type="http://schemas.openxmlformats.org/officeDocument/2006/relationships/oleObject" Target="../embeddings/oleObject21.bin"/><Relationship Id="rId12" Type="http://schemas.openxmlformats.org/officeDocument/2006/relationships/image" Target="../media/image41.wmf"/><Relationship Id="rId17" Type="http://schemas.openxmlformats.org/officeDocument/2006/relationships/oleObject" Target="../embeddings/oleObject26.bin"/><Relationship Id="rId2" Type="http://schemas.openxmlformats.org/officeDocument/2006/relationships/slideLayout" Target="../slideLayouts/slideLayout7.xml"/><Relationship Id="rId16" Type="http://schemas.openxmlformats.org/officeDocument/2006/relationships/image" Target="../media/image43.wmf"/><Relationship Id="rId1" Type="http://schemas.openxmlformats.org/officeDocument/2006/relationships/vmlDrawing" Target="../drawings/vmlDrawing9.vml"/><Relationship Id="rId6" Type="http://schemas.openxmlformats.org/officeDocument/2006/relationships/image" Target="../media/image38.wmf"/><Relationship Id="rId11" Type="http://schemas.openxmlformats.org/officeDocument/2006/relationships/oleObject" Target="../embeddings/oleObject23.bin"/><Relationship Id="rId5" Type="http://schemas.openxmlformats.org/officeDocument/2006/relationships/oleObject" Target="../embeddings/oleObject20.bin"/><Relationship Id="rId15" Type="http://schemas.openxmlformats.org/officeDocument/2006/relationships/oleObject" Target="../embeddings/oleObject25.bin"/><Relationship Id="rId10" Type="http://schemas.openxmlformats.org/officeDocument/2006/relationships/image" Target="../media/image40.wmf"/><Relationship Id="rId4" Type="http://schemas.openxmlformats.org/officeDocument/2006/relationships/image" Target="../media/image37.wmf"/><Relationship Id="rId9" Type="http://schemas.openxmlformats.org/officeDocument/2006/relationships/oleObject" Target="../embeddings/oleObject22.bin"/><Relationship Id="rId14" Type="http://schemas.openxmlformats.org/officeDocument/2006/relationships/image" Target="../media/image42.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46.wmf"/><Relationship Id="rId5" Type="http://schemas.openxmlformats.org/officeDocument/2006/relationships/oleObject" Target="../embeddings/oleObject28.bin"/><Relationship Id="rId4" Type="http://schemas.openxmlformats.org/officeDocument/2006/relationships/image" Target="../media/image45.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image" Target="../media/image47.wmf"/></Relationships>
</file>

<file path=ppt/slides/_rels/slide23.xml.rels><?xml version="1.0" encoding="UTF-8" standalone="yes"?>
<Relationships xmlns="http://schemas.openxmlformats.org/package/2006/relationships"><Relationship Id="rId8" Type="http://schemas.openxmlformats.org/officeDocument/2006/relationships/image" Target="../media/image50.wmf"/><Relationship Id="rId13" Type="http://schemas.openxmlformats.org/officeDocument/2006/relationships/oleObject" Target="../embeddings/oleObject35.bin"/><Relationship Id="rId18" Type="http://schemas.openxmlformats.org/officeDocument/2006/relationships/image" Target="../media/image55.wmf"/><Relationship Id="rId26" Type="http://schemas.openxmlformats.org/officeDocument/2006/relationships/image" Target="../media/image59.wmf"/><Relationship Id="rId3" Type="http://schemas.openxmlformats.org/officeDocument/2006/relationships/oleObject" Target="../embeddings/oleObject30.bin"/><Relationship Id="rId21" Type="http://schemas.openxmlformats.org/officeDocument/2006/relationships/oleObject" Target="../embeddings/oleObject39.bin"/><Relationship Id="rId7" Type="http://schemas.openxmlformats.org/officeDocument/2006/relationships/oleObject" Target="../embeddings/oleObject32.bin"/><Relationship Id="rId12" Type="http://schemas.openxmlformats.org/officeDocument/2006/relationships/image" Target="../media/image52.wmf"/><Relationship Id="rId17" Type="http://schemas.openxmlformats.org/officeDocument/2006/relationships/oleObject" Target="../embeddings/oleObject37.bin"/><Relationship Id="rId25" Type="http://schemas.openxmlformats.org/officeDocument/2006/relationships/oleObject" Target="../embeddings/oleObject41.bin"/><Relationship Id="rId2" Type="http://schemas.openxmlformats.org/officeDocument/2006/relationships/slideLayout" Target="../slideLayouts/slideLayout7.xml"/><Relationship Id="rId16" Type="http://schemas.openxmlformats.org/officeDocument/2006/relationships/image" Target="../media/image54.wmf"/><Relationship Id="rId20" Type="http://schemas.openxmlformats.org/officeDocument/2006/relationships/image" Target="../media/image56.wmf"/><Relationship Id="rId1" Type="http://schemas.openxmlformats.org/officeDocument/2006/relationships/vmlDrawing" Target="../drawings/vmlDrawing12.vml"/><Relationship Id="rId6" Type="http://schemas.openxmlformats.org/officeDocument/2006/relationships/image" Target="../media/image49.wmf"/><Relationship Id="rId11" Type="http://schemas.openxmlformats.org/officeDocument/2006/relationships/oleObject" Target="../embeddings/oleObject34.bin"/><Relationship Id="rId24" Type="http://schemas.openxmlformats.org/officeDocument/2006/relationships/image" Target="../media/image58.wmf"/><Relationship Id="rId5" Type="http://schemas.openxmlformats.org/officeDocument/2006/relationships/oleObject" Target="../embeddings/oleObject31.bin"/><Relationship Id="rId15" Type="http://schemas.openxmlformats.org/officeDocument/2006/relationships/oleObject" Target="../embeddings/oleObject36.bin"/><Relationship Id="rId23" Type="http://schemas.openxmlformats.org/officeDocument/2006/relationships/oleObject" Target="../embeddings/oleObject40.bin"/><Relationship Id="rId28" Type="http://schemas.openxmlformats.org/officeDocument/2006/relationships/image" Target="../media/image60.wmf"/><Relationship Id="rId10" Type="http://schemas.openxmlformats.org/officeDocument/2006/relationships/image" Target="../media/image51.wmf"/><Relationship Id="rId19" Type="http://schemas.openxmlformats.org/officeDocument/2006/relationships/oleObject" Target="../embeddings/oleObject38.bin"/><Relationship Id="rId4" Type="http://schemas.openxmlformats.org/officeDocument/2006/relationships/image" Target="../media/image48.wmf"/><Relationship Id="rId9" Type="http://schemas.openxmlformats.org/officeDocument/2006/relationships/oleObject" Target="../embeddings/oleObject33.bin"/><Relationship Id="rId14" Type="http://schemas.openxmlformats.org/officeDocument/2006/relationships/image" Target="../media/image53.wmf"/><Relationship Id="rId22" Type="http://schemas.openxmlformats.org/officeDocument/2006/relationships/image" Target="../media/image57.wmf"/><Relationship Id="rId27" Type="http://schemas.openxmlformats.org/officeDocument/2006/relationships/oleObject" Target="../embeddings/oleObject42.bin"/></Relationships>
</file>

<file path=ppt/slides/_rels/slide24.xml.rels><?xml version="1.0" encoding="UTF-8" standalone="yes"?>
<Relationships xmlns="http://schemas.openxmlformats.org/package/2006/relationships"><Relationship Id="rId8" Type="http://schemas.openxmlformats.org/officeDocument/2006/relationships/image" Target="../media/image63.wmf"/><Relationship Id="rId3" Type="http://schemas.openxmlformats.org/officeDocument/2006/relationships/oleObject" Target="../embeddings/oleObject43.bin"/><Relationship Id="rId7" Type="http://schemas.openxmlformats.org/officeDocument/2006/relationships/oleObject" Target="../embeddings/oleObject45.bin"/><Relationship Id="rId12" Type="http://schemas.openxmlformats.org/officeDocument/2006/relationships/image" Target="../media/image65.wmf"/><Relationship Id="rId2" Type="http://schemas.openxmlformats.org/officeDocument/2006/relationships/slideLayout" Target="../slideLayouts/slideLayout6.xml"/><Relationship Id="rId1" Type="http://schemas.openxmlformats.org/officeDocument/2006/relationships/vmlDrawing" Target="../drawings/vmlDrawing13.vml"/><Relationship Id="rId6" Type="http://schemas.openxmlformats.org/officeDocument/2006/relationships/image" Target="../media/image62.wmf"/><Relationship Id="rId11" Type="http://schemas.openxmlformats.org/officeDocument/2006/relationships/oleObject" Target="../embeddings/oleObject47.bin"/><Relationship Id="rId5" Type="http://schemas.openxmlformats.org/officeDocument/2006/relationships/oleObject" Target="../embeddings/oleObject44.bin"/><Relationship Id="rId10" Type="http://schemas.openxmlformats.org/officeDocument/2006/relationships/image" Target="../media/image64.wmf"/><Relationship Id="rId4" Type="http://schemas.openxmlformats.org/officeDocument/2006/relationships/image" Target="../media/image61.wmf"/><Relationship Id="rId9" Type="http://schemas.openxmlformats.org/officeDocument/2006/relationships/oleObject" Target="../embeddings/oleObject46.bin"/></Relationships>
</file>

<file path=ppt/slides/_rels/slide25.xml.rels><?xml version="1.0" encoding="UTF-8" standalone="yes"?>
<Relationships xmlns="http://schemas.openxmlformats.org/package/2006/relationships"><Relationship Id="rId3" Type="http://schemas.openxmlformats.org/officeDocument/2006/relationships/image" Target="../media/image67.jpeg"/><Relationship Id="rId2" Type="http://schemas.openxmlformats.org/officeDocument/2006/relationships/image" Target="../media/image66.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image" Target="../media/image6.wmf"/><Relationship Id="rId5" Type="http://schemas.openxmlformats.org/officeDocument/2006/relationships/oleObject" Target="../embeddings/oleObject6.bin"/><Relationship Id="rId4" Type="http://schemas.openxmlformats.org/officeDocument/2006/relationships/image" Target="../media/image5.wmf"/></Relationships>
</file>

<file path=ppt/slides/_rels/slide7.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12.xml"/><Relationship Id="rId1" Type="http://schemas.openxmlformats.org/officeDocument/2006/relationships/vmlDrawing" Target="../drawings/vmlDrawing4.vml"/><Relationship Id="rId6" Type="http://schemas.openxmlformats.org/officeDocument/2006/relationships/image" Target="../media/image8.wmf"/><Relationship Id="rId5" Type="http://schemas.openxmlformats.org/officeDocument/2006/relationships/oleObject" Target="../embeddings/oleObject8.bin"/><Relationship Id="rId4" Type="http://schemas.openxmlformats.org/officeDocument/2006/relationships/image" Target="../media/image7.wmf"/></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10.wmf"/><Relationship Id="rId4" Type="http://schemas.openxmlformats.org/officeDocument/2006/relationships/oleObject" Target="../embeddings/oleObject10.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2.xml"/><Relationship Id="rId1" Type="http://schemas.openxmlformats.org/officeDocument/2006/relationships/vmlDrawing" Target="../drawings/vmlDrawing6.vml"/><Relationship Id="rId6" Type="http://schemas.openxmlformats.org/officeDocument/2006/relationships/image" Target="../media/image13.wmf"/><Relationship Id="rId5" Type="http://schemas.openxmlformats.org/officeDocument/2006/relationships/oleObject" Target="../embeddings/oleObject12.bin"/><Relationship Id="rId4" Type="http://schemas.openxmlformats.org/officeDocument/2006/relationships/image" Target="../media/image1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1665288" y="1866900"/>
            <a:ext cx="7443787" cy="2209800"/>
          </a:xfrm>
        </p:spPr>
        <p:txBody>
          <a:bodyPr/>
          <a:lstStyle/>
          <a:p>
            <a:pPr algn="ctr" eaLnBrk="1" hangingPunct="1"/>
            <a:r>
              <a:rPr lang="zh-TW" altLang="en-US" sz="4300" b="1" smtClean="0">
                <a:solidFill>
                  <a:schemeClr val="bg1"/>
                </a:solidFill>
              </a:rPr>
              <a:t>第一章</a:t>
            </a:r>
            <a:br>
              <a:rPr lang="zh-TW" altLang="en-US" sz="4300" b="1" smtClean="0">
                <a:solidFill>
                  <a:schemeClr val="bg1"/>
                </a:solidFill>
              </a:rPr>
            </a:br>
            <a:r>
              <a:rPr lang="zh-TW" altLang="en-US" sz="4300" b="1" smtClean="0">
                <a:solidFill>
                  <a:schemeClr val="bg1"/>
                </a:solidFill>
              </a:rPr>
              <a:t>光、影像</a:t>
            </a:r>
            <a:r>
              <a:rPr lang="zh-TW" altLang="en-US" sz="4300" b="1" smtClean="0"/>
              <a:t>、品質與浮水印</a:t>
            </a:r>
            <a:endParaRPr lang="zh-TW" altLang="en-US" sz="4300" b="1" smtClean="0">
              <a:solidFill>
                <a:schemeClr val="bg1"/>
              </a:solidFill>
            </a:endParaRPr>
          </a:p>
        </p:txBody>
      </p:sp>
      <p:sp>
        <p:nvSpPr>
          <p:cNvPr id="16387" name="Rectangle 18"/>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fld id="{962C90A4-7129-4E58-B492-9B8F8370740B}" type="slidenum">
              <a:rPr kumimoji="0" lang="zh-TW" altLang="en-US">
                <a:latin typeface="Arial Black" panose="020B0A04020102020204" pitchFamily="34" charset="0"/>
              </a:rPr>
              <a:pPr/>
              <a:t>1</a:t>
            </a:fld>
            <a:endParaRPr kumimoji="0" lang="en-US" altLang="zh-TW">
              <a:latin typeface="Arial Black" panose="020B0A040201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idx="1"/>
          </p:nvPr>
        </p:nvSpPr>
        <p:spPr>
          <a:xfrm>
            <a:off x="457200" y="620713"/>
            <a:ext cx="8229600" cy="5246687"/>
          </a:xfrm>
        </p:spPr>
        <p:txBody>
          <a:bodyPr/>
          <a:lstStyle/>
          <a:p>
            <a:pPr eaLnBrk="1" hangingPunct="1">
              <a:defRPr/>
            </a:pPr>
            <a:r>
              <a:rPr lang="en-US" altLang="zh-TW" sz="2200" dirty="0" smtClean="0">
                <a:latin typeface="+mn-ea"/>
              </a:rPr>
              <a:t>HSV</a:t>
            </a:r>
            <a:r>
              <a:rPr lang="zh-TW" altLang="en-US" sz="2200" dirty="0" smtClean="0">
                <a:latin typeface="+mn-ea"/>
              </a:rPr>
              <a:t>系統可以圖</a:t>
            </a:r>
            <a:r>
              <a:rPr lang="en-US" altLang="zh-TW" sz="2200" dirty="0" smtClean="0">
                <a:latin typeface="+mn-ea"/>
              </a:rPr>
              <a:t>1.4.3</a:t>
            </a:r>
            <a:r>
              <a:rPr lang="zh-TW" altLang="en-US" sz="2200" dirty="0" smtClean="0">
                <a:latin typeface="+mn-ea"/>
              </a:rPr>
              <a:t>表示其座標系統。</a:t>
            </a:r>
          </a:p>
          <a:p>
            <a:pPr eaLnBrk="1" hangingPunct="1">
              <a:defRPr/>
            </a:pPr>
            <a:endParaRPr lang="en-US" altLang="zh-TW" sz="2200" dirty="0" smtClean="0">
              <a:latin typeface="+mn-ea"/>
            </a:endParaRPr>
          </a:p>
          <a:p>
            <a:pPr eaLnBrk="1" hangingPunct="1">
              <a:defRPr/>
            </a:pPr>
            <a:endParaRPr lang="zh-TW" altLang="en-US" sz="2200" dirty="0" smtClean="0">
              <a:latin typeface="+mn-ea"/>
            </a:endParaRPr>
          </a:p>
          <a:p>
            <a:pPr eaLnBrk="1" hangingPunct="1">
              <a:defRPr/>
            </a:pPr>
            <a:endParaRPr lang="zh-TW" altLang="en-US" sz="2200" dirty="0" smtClean="0">
              <a:latin typeface="+mn-ea"/>
            </a:endParaRPr>
          </a:p>
          <a:p>
            <a:pPr eaLnBrk="1" hangingPunct="1">
              <a:defRPr/>
            </a:pPr>
            <a:endParaRPr lang="zh-TW" altLang="en-US" sz="2200" dirty="0" smtClean="0">
              <a:latin typeface="+mn-ea"/>
            </a:endParaRPr>
          </a:p>
          <a:p>
            <a:pPr eaLnBrk="1" hangingPunct="1">
              <a:defRPr/>
            </a:pPr>
            <a:endParaRPr lang="zh-TW" altLang="en-US" sz="2200" dirty="0" smtClean="0">
              <a:latin typeface="+mn-ea"/>
            </a:endParaRPr>
          </a:p>
          <a:p>
            <a:pPr eaLnBrk="1" hangingPunct="1">
              <a:defRPr/>
            </a:pPr>
            <a:endParaRPr lang="zh-TW" altLang="en-US" sz="2200" dirty="0" smtClean="0">
              <a:latin typeface="+mn-ea"/>
            </a:endParaRPr>
          </a:p>
          <a:p>
            <a:pPr eaLnBrk="1" hangingPunct="1">
              <a:defRPr/>
            </a:pPr>
            <a:endParaRPr lang="zh-TW" altLang="en-US" sz="2200" dirty="0" smtClean="0">
              <a:latin typeface="+mn-ea"/>
            </a:endParaRPr>
          </a:p>
          <a:p>
            <a:pPr eaLnBrk="1" hangingPunct="1">
              <a:defRPr/>
            </a:pPr>
            <a:endParaRPr lang="zh-TW" altLang="en-US" sz="2200" dirty="0" smtClean="0">
              <a:latin typeface="+mn-ea"/>
            </a:endParaRPr>
          </a:p>
          <a:p>
            <a:pPr eaLnBrk="1" hangingPunct="1">
              <a:defRPr/>
            </a:pPr>
            <a:endParaRPr lang="en-US" altLang="zh-TW" sz="2200" dirty="0" smtClean="0">
              <a:latin typeface="+mn-ea"/>
            </a:endParaRPr>
          </a:p>
          <a:p>
            <a:pPr eaLnBrk="1" hangingPunct="1">
              <a:defRPr/>
            </a:pPr>
            <a:r>
              <a:rPr lang="en-US" altLang="zh-TW" sz="2200" dirty="0" smtClean="0">
                <a:latin typeface="+mn-ea"/>
              </a:rPr>
              <a:t>HSV=HSB=HIS</a:t>
            </a:r>
            <a:r>
              <a:rPr lang="zh-TW" altLang="en-US" sz="2200" dirty="0" smtClean="0">
                <a:latin typeface="+mn-ea"/>
              </a:rPr>
              <a:t>，</a:t>
            </a:r>
            <a:r>
              <a:rPr lang="en-US" altLang="zh-TW" sz="2200" dirty="0" smtClean="0">
                <a:latin typeface="+mn-ea"/>
              </a:rPr>
              <a:t>B:Brightness</a:t>
            </a:r>
            <a:r>
              <a:rPr lang="zh-TW" altLang="en-US" sz="2200" dirty="0" smtClean="0">
                <a:latin typeface="+mn-ea"/>
              </a:rPr>
              <a:t>，</a:t>
            </a:r>
            <a:r>
              <a:rPr lang="en-US" altLang="zh-TW" sz="2200" dirty="0" smtClean="0">
                <a:latin typeface="+mn-ea"/>
              </a:rPr>
              <a:t>I:Intensity</a:t>
            </a:r>
            <a:r>
              <a:rPr lang="zh-TW" altLang="en-US" sz="2200" dirty="0" smtClean="0">
                <a:latin typeface="+mn-ea"/>
              </a:rPr>
              <a:t> 。</a:t>
            </a:r>
          </a:p>
        </p:txBody>
      </p:sp>
      <p:sp>
        <p:nvSpPr>
          <p:cNvPr id="19459" name="投影片編號版面配置區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fld id="{77A80683-246A-4203-B6C5-F8C19DE82397}" type="slidenum">
              <a:rPr kumimoji="0" lang="zh-TW" altLang="en-US">
                <a:latin typeface="Arial Black" panose="020B0A04020102020204" pitchFamily="34" charset="0"/>
              </a:rPr>
              <a:pPr/>
              <a:t>10</a:t>
            </a:fld>
            <a:endParaRPr kumimoji="0" lang="en-US" altLang="zh-TW">
              <a:latin typeface="Arial Black" panose="020B0A04020102020204" pitchFamily="34" charset="0"/>
            </a:endParaRPr>
          </a:p>
        </p:txBody>
      </p:sp>
      <p:pic>
        <p:nvPicPr>
          <p:cNvPr id="19460" name="Picture 4" descr="Fig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4800" y="1203325"/>
            <a:ext cx="3095625" cy="273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1" name="Text Box 5"/>
          <p:cNvSpPr txBox="1">
            <a:spLocks noChangeArrowheads="1"/>
          </p:cNvSpPr>
          <p:nvPr/>
        </p:nvSpPr>
        <p:spPr bwMode="auto">
          <a:xfrm>
            <a:off x="3132138" y="4076700"/>
            <a:ext cx="27352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algn="ctr" eaLnBrk="1" hangingPunct="1"/>
            <a:r>
              <a:rPr lang="zh-TW" altLang="en-US">
                <a:latin typeface="新細明體" panose="02020500000000000000" pitchFamily="18" charset="-120"/>
              </a:rPr>
              <a:t>圖</a:t>
            </a:r>
            <a:r>
              <a:rPr lang="en-US" altLang="zh-TW"/>
              <a:t>1.4.3</a:t>
            </a:r>
            <a:r>
              <a:rPr lang="en-US" altLang="zh-TW">
                <a:latin typeface="新細明體" panose="02020500000000000000" pitchFamily="18" charset="-120"/>
              </a:rPr>
              <a:t>  </a:t>
            </a:r>
            <a:r>
              <a:rPr lang="en-US" altLang="zh-TW"/>
              <a:t>HSV</a:t>
            </a:r>
            <a:r>
              <a:rPr lang="zh-TW" altLang="en-US"/>
              <a:t>彩色系統</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5" name="投影片編號版面配置區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fld id="{0BEBAE03-F871-407E-9716-A7A681B167D3}" type="slidenum">
              <a:rPr kumimoji="0" lang="zh-TW" altLang="en-US">
                <a:latin typeface="Arial Black" panose="020B0A04020102020204" pitchFamily="34" charset="0"/>
              </a:rPr>
              <a:pPr/>
              <a:t>11</a:t>
            </a:fld>
            <a:endParaRPr kumimoji="0" lang="en-US" altLang="zh-TW">
              <a:latin typeface="Arial Black" panose="020B0A04020102020204" pitchFamily="34" charset="0"/>
            </a:endParaRPr>
          </a:p>
        </p:txBody>
      </p:sp>
      <p:grpSp>
        <p:nvGrpSpPr>
          <p:cNvPr id="7176" name="群組 14"/>
          <p:cNvGrpSpPr>
            <a:grpSpLocks/>
          </p:cNvGrpSpPr>
          <p:nvPr/>
        </p:nvGrpSpPr>
        <p:grpSpPr bwMode="auto">
          <a:xfrm>
            <a:off x="395288" y="908050"/>
            <a:ext cx="8497887" cy="5616575"/>
            <a:chOff x="395288" y="908050"/>
            <a:chExt cx="8497887" cy="5616575"/>
          </a:xfrm>
        </p:grpSpPr>
        <p:graphicFrame>
          <p:nvGraphicFramePr>
            <p:cNvPr id="7170" name="Object 4"/>
            <p:cNvGraphicFramePr>
              <a:graphicFrameLocks noChangeAspect="1"/>
            </p:cNvGraphicFramePr>
            <p:nvPr/>
          </p:nvGraphicFramePr>
          <p:xfrm>
            <a:off x="2727325" y="2187575"/>
            <a:ext cx="3186113" cy="377825"/>
          </p:xfrm>
          <a:graphic>
            <a:graphicData uri="http://schemas.openxmlformats.org/presentationml/2006/ole">
              <mc:AlternateContent xmlns:mc="http://schemas.openxmlformats.org/markup-compatibility/2006">
                <mc:Choice xmlns:v="urn:schemas-microsoft-com:vml" Requires="v">
                  <p:oleObj spid="_x0000_s7186" name="方程式" r:id="rId3" imgW="1701800" imgH="203200" progId="Equation.3">
                    <p:embed/>
                  </p:oleObj>
                </mc:Choice>
                <mc:Fallback>
                  <p:oleObj name="方程式" r:id="rId3" imgW="1701800" imgH="203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7325" y="2187575"/>
                          <a:ext cx="3186113"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71" name="Object 5"/>
            <p:cNvGraphicFramePr>
              <a:graphicFrameLocks noChangeAspect="1"/>
            </p:cNvGraphicFramePr>
            <p:nvPr/>
          </p:nvGraphicFramePr>
          <p:xfrm>
            <a:off x="2727325" y="1628775"/>
            <a:ext cx="3284538" cy="377825"/>
          </p:xfrm>
          <a:graphic>
            <a:graphicData uri="http://schemas.openxmlformats.org/presentationml/2006/ole">
              <mc:AlternateContent xmlns:mc="http://schemas.openxmlformats.org/markup-compatibility/2006">
                <mc:Choice xmlns:v="urn:schemas-microsoft-com:vml" Requires="v">
                  <p:oleObj spid="_x0000_s7187" name="Equation" r:id="rId5" imgW="1752600" imgH="203200" progId="Equation.3">
                    <p:embed/>
                  </p:oleObj>
                </mc:Choice>
                <mc:Fallback>
                  <p:oleObj name="Equation" r:id="rId5" imgW="1752600" imgH="2032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27325" y="1628775"/>
                          <a:ext cx="3284538"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77" name="Rectangle 6"/>
            <p:cNvSpPr>
              <a:spLocks noChangeArrowheads="1"/>
            </p:cNvSpPr>
            <p:nvPr/>
          </p:nvSpPr>
          <p:spPr bwMode="auto">
            <a:xfrm>
              <a:off x="395288" y="908050"/>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spcBef>
                  <a:spcPct val="20000"/>
                </a:spcBef>
                <a:buClr>
                  <a:schemeClr val="bg2"/>
                </a:buClr>
                <a:buSzPct val="75000"/>
                <a:buFont typeface="Wingdings" panose="05000000000000000000" pitchFamily="2" charset="2"/>
                <a:buChar char="n"/>
              </a:pPr>
              <a:r>
                <a:rPr lang="en-US" altLang="zh-TW" sz="2200">
                  <a:latin typeface="微軟正黑體" panose="020B0604030504040204" pitchFamily="34" charset="-120"/>
                  <a:ea typeface="微軟正黑體" panose="020B0604030504040204" pitchFamily="34" charset="-120"/>
                  <a:sym typeface="Wingdings" panose="05000000000000000000" pitchFamily="2" charset="2"/>
                </a:rPr>
                <a:t>YUVYIQ</a:t>
              </a:r>
              <a:endParaRPr lang="en-US" altLang="zh-TW" sz="2200">
                <a:latin typeface="微軟正黑體" panose="020B0604030504040204" pitchFamily="34" charset="-120"/>
                <a:ea typeface="微軟正黑體" panose="020B0604030504040204" pitchFamily="34" charset="-120"/>
              </a:endParaRPr>
            </a:p>
          </p:txBody>
        </p:sp>
        <p:sp>
          <p:nvSpPr>
            <p:cNvPr id="7178" name="Rectangle 8"/>
            <p:cNvSpPr>
              <a:spLocks noChangeArrowheads="1"/>
            </p:cNvSpPr>
            <p:nvPr/>
          </p:nvSpPr>
          <p:spPr bwMode="auto">
            <a:xfrm>
              <a:off x="395288" y="2924175"/>
              <a:ext cx="849788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spcBef>
                  <a:spcPct val="20000"/>
                </a:spcBef>
                <a:buClr>
                  <a:schemeClr val="bg2"/>
                </a:buClr>
                <a:buSzPct val="75000"/>
                <a:buFont typeface="Wingdings" panose="05000000000000000000" pitchFamily="2" charset="2"/>
                <a:buChar char="n"/>
              </a:pPr>
              <a:r>
                <a:rPr lang="en-US" altLang="zh-TW" sz="2200">
                  <a:latin typeface="微軟正黑體" panose="020B0604030504040204" pitchFamily="34" charset="-120"/>
                  <a:ea typeface="微軟正黑體" panose="020B0604030504040204" pitchFamily="34" charset="-120"/>
                </a:rPr>
                <a:t>JPEG</a:t>
              </a:r>
              <a:r>
                <a:rPr lang="zh-TW" altLang="en-US" sz="2200">
                  <a:latin typeface="微軟正黑體" panose="020B0604030504040204" pitchFamily="34" charset="-120"/>
                  <a:ea typeface="微軟正黑體" panose="020B0604030504040204" pitchFamily="34" charset="-120"/>
                </a:rPr>
                <a:t>使用</a:t>
              </a:r>
              <a:r>
                <a:rPr lang="en-US" altLang="zh-TW" sz="2200" i="1">
                  <a:latin typeface="微軟正黑體" panose="020B0604030504040204" pitchFamily="34" charset="-120"/>
                  <a:ea typeface="微軟正黑體" panose="020B0604030504040204" pitchFamily="34" charset="-120"/>
                </a:rPr>
                <a:t>YC</a:t>
              </a:r>
              <a:r>
                <a:rPr lang="en-US" altLang="zh-TW" sz="2200" i="1" baseline="-25000">
                  <a:latin typeface="微軟正黑體" panose="020B0604030504040204" pitchFamily="34" charset="-120"/>
                  <a:ea typeface="微軟正黑體" panose="020B0604030504040204" pitchFamily="34" charset="-120"/>
                </a:rPr>
                <a:t>b</a:t>
              </a:r>
              <a:r>
                <a:rPr lang="en-US" altLang="zh-TW" sz="2200" i="1">
                  <a:latin typeface="微軟正黑體" panose="020B0604030504040204" pitchFamily="34" charset="-120"/>
                  <a:ea typeface="微軟正黑體" panose="020B0604030504040204" pitchFamily="34" charset="-120"/>
                </a:rPr>
                <a:t>C</a:t>
              </a:r>
              <a:r>
                <a:rPr lang="en-US" altLang="zh-TW" sz="2200" i="1" baseline="-25000">
                  <a:latin typeface="微軟正黑體" panose="020B0604030504040204" pitchFamily="34" charset="-120"/>
                  <a:ea typeface="微軟正黑體" panose="020B0604030504040204" pitchFamily="34" charset="-120"/>
                </a:rPr>
                <a:t>r</a:t>
              </a:r>
              <a:r>
                <a:rPr lang="zh-TW" altLang="en-US" sz="2200">
                  <a:latin typeface="微軟正黑體" panose="020B0604030504040204" pitchFamily="34" charset="-120"/>
                  <a:ea typeface="微軟正黑體" panose="020B0604030504040204" pitchFamily="34" charset="-120"/>
                </a:rPr>
                <a:t>彩色系統。</a:t>
              </a:r>
              <a:endParaRPr lang="zh-TW" altLang="en-US">
                <a:latin typeface="微軟正黑體" panose="020B0604030504040204" pitchFamily="34" charset="-120"/>
                <a:ea typeface="微軟正黑體" panose="020B0604030504040204" pitchFamily="34" charset="-120"/>
              </a:endParaRPr>
            </a:p>
          </p:txBody>
        </p:sp>
        <p:sp>
          <p:nvSpPr>
            <p:cNvPr id="7179" name="Text Box 14"/>
            <p:cNvSpPr txBox="1">
              <a:spLocks noChangeArrowheads="1"/>
            </p:cNvSpPr>
            <p:nvPr/>
          </p:nvSpPr>
          <p:spPr bwMode="auto">
            <a:xfrm>
              <a:off x="5940425" y="4652963"/>
              <a:ext cx="936625" cy="5032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algn="just" eaLnBrk="1" hangingPunct="1"/>
              <a:r>
                <a:rPr lang="en-US" altLang="zh-TW" sz="2200"/>
                <a:t>(1.4.3)</a:t>
              </a:r>
              <a:endParaRPr lang="en-US" altLang="zh-TW"/>
            </a:p>
          </p:txBody>
        </p:sp>
        <p:sp>
          <p:nvSpPr>
            <p:cNvPr id="7180" name="Rectangle 22"/>
            <p:cNvSpPr>
              <a:spLocks noChangeArrowheads="1"/>
            </p:cNvSpPr>
            <p:nvPr/>
          </p:nvSpPr>
          <p:spPr bwMode="auto">
            <a:xfrm>
              <a:off x="395288" y="5445125"/>
              <a:ext cx="849788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spcBef>
                  <a:spcPct val="20000"/>
                </a:spcBef>
                <a:buClr>
                  <a:schemeClr val="bg2"/>
                </a:buClr>
                <a:buSzPct val="75000"/>
              </a:pPr>
              <a:r>
                <a:rPr lang="zh-TW" altLang="en-US" sz="2200">
                  <a:latin typeface="微軟正黑體" panose="020B0604030504040204" pitchFamily="34" charset="-120"/>
                  <a:ea typeface="微軟正黑體" panose="020B0604030504040204" pitchFamily="34" charset="-120"/>
                </a:rPr>
                <a:t>          代表“</a:t>
              </a:r>
              <a:r>
                <a:rPr lang="en-US" altLang="zh-TW" sz="2200">
                  <a:latin typeface="微軟正黑體" panose="020B0604030504040204" pitchFamily="34" charset="-120"/>
                  <a:ea typeface="微軟正黑體" panose="020B0604030504040204" pitchFamily="34" charset="-120"/>
                </a:rPr>
                <a:t>Blue Minus ‘Black and White’ ”</a:t>
              </a:r>
            </a:p>
            <a:p>
              <a:pPr eaLnBrk="1" hangingPunct="1">
                <a:spcBef>
                  <a:spcPct val="20000"/>
                </a:spcBef>
                <a:buClr>
                  <a:schemeClr val="bg2"/>
                </a:buClr>
                <a:buSzPct val="75000"/>
              </a:pPr>
              <a:r>
                <a:rPr lang="zh-TW" altLang="en-US" sz="2200">
                  <a:latin typeface="微軟正黑體" panose="020B0604030504040204" pitchFamily="34" charset="-120"/>
                  <a:ea typeface="微軟正黑體" panose="020B0604030504040204" pitchFamily="34" charset="-120"/>
                </a:rPr>
                <a:t>          代表“</a:t>
              </a:r>
              <a:r>
                <a:rPr lang="en-US" altLang="zh-TW" sz="2200">
                  <a:latin typeface="微軟正黑體" panose="020B0604030504040204" pitchFamily="34" charset="-120"/>
                  <a:ea typeface="微軟正黑體" panose="020B0604030504040204" pitchFamily="34" charset="-120"/>
                </a:rPr>
                <a:t>Red Minus ‘Black and White’ ”</a:t>
              </a:r>
              <a:endParaRPr lang="zh-TW" altLang="en-US" sz="2200">
                <a:latin typeface="微軟正黑體" panose="020B0604030504040204" pitchFamily="34" charset="-120"/>
                <a:ea typeface="微軟正黑體" panose="020B0604030504040204" pitchFamily="34" charset="-120"/>
              </a:endParaRPr>
            </a:p>
          </p:txBody>
        </p:sp>
        <p:graphicFrame>
          <p:nvGraphicFramePr>
            <p:cNvPr id="7172" name="Object 16"/>
            <p:cNvGraphicFramePr>
              <a:graphicFrameLocks noChangeAspect="1"/>
            </p:cNvGraphicFramePr>
            <p:nvPr/>
          </p:nvGraphicFramePr>
          <p:xfrm>
            <a:off x="2700338" y="4197350"/>
            <a:ext cx="2663825" cy="887413"/>
          </p:xfrm>
          <a:graphic>
            <a:graphicData uri="http://schemas.openxmlformats.org/presentationml/2006/ole">
              <mc:AlternateContent xmlns:mc="http://schemas.openxmlformats.org/markup-compatibility/2006">
                <mc:Choice xmlns:v="urn:schemas-microsoft-com:vml" Requires="v">
                  <p:oleObj spid="_x0000_s7188" name="Equation" r:id="rId7" imgW="1371600" imgH="457200" progId="Equation.DSMT4">
                    <p:embed/>
                  </p:oleObj>
                </mc:Choice>
                <mc:Fallback>
                  <p:oleObj name="Equation" r:id="rId7" imgW="1371600" imgH="457200" progId="Equation.DSMT4">
                    <p:embed/>
                    <p:pic>
                      <p:nvPicPr>
                        <p:cNvPr id="0"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00338" y="4197350"/>
                          <a:ext cx="2663825" cy="887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3" name="Object 25"/>
            <p:cNvGraphicFramePr>
              <a:graphicFrameLocks noChangeAspect="1"/>
            </p:cNvGraphicFramePr>
            <p:nvPr/>
          </p:nvGraphicFramePr>
          <p:xfrm>
            <a:off x="759036" y="5445224"/>
            <a:ext cx="442912" cy="504825"/>
          </p:xfrm>
          <a:graphic>
            <a:graphicData uri="http://schemas.openxmlformats.org/presentationml/2006/ole">
              <mc:AlternateContent xmlns:mc="http://schemas.openxmlformats.org/markup-compatibility/2006">
                <mc:Choice xmlns:v="urn:schemas-microsoft-com:vml" Requires="v">
                  <p:oleObj spid="_x0000_s7189" name="方程式" r:id="rId9" imgW="203112" imgH="228501" progId="Equation.3">
                    <p:embed/>
                  </p:oleObj>
                </mc:Choice>
                <mc:Fallback>
                  <p:oleObj name="方程式" r:id="rId9" imgW="203112" imgH="228501" progId="Equation.3">
                    <p:embed/>
                    <p:pic>
                      <p:nvPicPr>
                        <p:cNvPr id="0" name="Object 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9036" y="5445224"/>
                          <a:ext cx="442912"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74" name="Object 27"/>
            <p:cNvGraphicFramePr>
              <a:graphicFrameLocks noChangeAspect="1"/>
            </p:cNvGraphicFramePr>
            <p:nvPr/>
          </p:nvGraphicFramePr>
          <p:xfrm>
            <a:off x="791580" y="5877272"/>
            <a:ext cx="377825" cy="434975"/>
          </p:xfrm>
          <a:graphic>
            <a:graphicData uri="http://schemas.openxmlformats.org/presentationml/2006/ole">
              <mc:AlternateContent xmlns:mc="http://schemas.openxmlformats.org/markup-compatibility/2006">
                <mc:Choice xmlns:v="urn:schemas-microsoft-com:vml" Requires="v">
                  <p:oleObj spid="_x0000_s7190" name="方程式" r:id="rId11" imgW="190335" imgH="215713" progId="Equation.3">
                    <p:embed/>
                  </p:oleObj>
                </mc:Choice>
                <mc:Fallback>
                  <p:oleObj name="方程式" r:id="rId11" imgW="190335" imgH="215713" progId="Equation.3">
                    <p:embed/>
                    <p:pic>
                      <p:nvPicPr>
                        <p:cNvPr id="0" name="Object 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91580" y="5877272"/>
                          <a:ext cx="377825"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投影片編號版面配置區 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fld id="{50E8EC52-3254-44AA-832D-3F204DE783EA}" type="slidenum">
              <a:rPr kumimoji="0" lang="zh-TW" altLang="en-US">
                <a:latin typeface="Arial Black" panose="020B0A04020102020204" pitchFamily="34" charset="0"/>
              </a:rPr>
              <a:pPr/>
              <a:t>12</a:t>
            </a:fld>
            <a:endParaRPr kumimoji="0" lang="en-US" altLang="zh-TW">
              <a:latin typeface="Arial Black" panose="020B0A04020102020204" pitchFamily="34" charset="0"/>
            </a:endParaRPr>
          </a:p>
        </p:txBody>
      </p:sp>
      <p:sp>
        <p:nvSpPr>
          <p:cNvPr id="3" name="Rectangle 2"/>
          <p:cNvSpPr txBox="1">
            <a:spLocks noChangeArrowheads="1"/>
          </p:cNvSpPr>
          <p:nvPr/>
        </p:nvSpPr>
        <p:spPr>
          <a:xfrm>
            <a:off x="457200" y="457200"/>
            <a:ext cx="8229600" cy="1371600"/>
          </a:xfrm>
          <a:prstGeom prst="rect">
            <a:avLst/>
          </a:prstGeom>
        </p:spPr>
        <p:txBody>
          <a:bodyPr/>
          <a:lstStyle>
            <a:lvl1pPr algn="l" rtl="0" eaLnBrk="0" fontAlgn="base" hangingPunct="0">
              <a:spcBef>
                <a:spcPct val="0"/>
              </a:spcBef>
              <a:spcAft>
                <a:spcPct val="0"/>
              </a:spcAft>
              <a:defRPr kumimoji="1" sz="4400">
                <a:solidFill>
                  <a:schemeClr val="tx1"/>
                </a:solidFill>
                <a:latin typeface="+mj-lt"/>
                <a:ea typeface="+mj-ea"/>
                <a:cs typeface="+mj-cs"/>
              </a:defRPr>
            </a:lvl1pPr>
            <a:lvl2pPr algn="l" rtl="0" eaLnBrk="0" fontAlgn="base" hangingPunct="0">
              <a:spcBef>
                <a:spcPct val="0"/>
              </a:spcBef>
              <a:spcAft>
                <a:spcPct val="0"/>
              </a:spcAft>
              <a:defRPr kumimoji="1" sz="4400">
                <a:solidFill>
                  <a:schemeClr val="tx1"/>
                </a:solidFill>
                <a:latin typeface="Arial" pitchFamily="34" charset="0"/>
                <a:ea typeface="新細明體" pitchFamily="18" charset="-120"/>
              </a:defRPr>
            </a:lvl2pPr>
            <a:lvl3pPr algn="l" rtl="0" eaLnBrk="0" fontAlgn="base" hangingPunct="0">
              <a:spcBef>
                <a:spcPct val="0"/>
              </a:spcBef>
              <a:spcAft>
                <a:spcPct val="0"/>
              </a:spcAft>
              <a:defRPr kumimoji="1" sz="4400">
                <a:solidFill>
                  <a:schemeClr val="tx1"/>
                </a:solidFill>
                <a:latin typeface="Arial" pitchFamily="34" charset="0"/>
                <a:ea typeface="新細明體" pitchFamily="18" charset="-120"/>
              </a:defRPr>
            </a:lvl3pPr>
            <a:lvl4pPr algn="l" rtl="0" eaLnBrk="0" fontAlgn="base" hangingPunct="0">
              <a:spcBef>
                <a:spcPct val="0"/>
              </a:spcBef>
              <a:spcAft>
                <a:spcPct val="0"/>
              </a:spcAft>
              <a:defRPr kumimoji="1" sz="4400">
                <a:solidFill>
                  <a:schemeClr val="tx1"/>
                </a:solidFill>
                <a:latin typeface="Arial" pitchFamily="34" charset="0"/>
                <a:ea typeface="新細明體" pitchFamily="18" charset="-120"/>
              </a:defRPr>
            </a:lvl4pPr>
            <a:lvl5pPr algn="l" rtl="0" eaLnBrk="0" fontAlgn="base" hangingPunct="0">
              <a:spcBef>
                <a:spcPct val="0"/>
              </a:spcBef>
              <a:spcAft>
                <a:spcPct val="0"/>
              </a:spcAft>
              <a:defRPr kumimoji="1" sz="4400">
                <a:solidFill>
                  <a:schemeClr val="tx1"/>
                </a:solidFill>
                <a:latin typeface="Arial" pitchFamily="34" charset="0"/>
                <a:ea typeface="新細明體" pitchFamily="18" charset="-120"/>
              </a:defRPr>
            </a:lvl5pPr>
            <a:lvl6pPr marL="457200" algn="l" rtl="0" fontAlgn="base">
              <a:spcBef>
                <a:spcPct val="0"/>
              </a:spcBef>
              <a:spcAft>
                <a:spcPct val="0"/>
              </a:spcAft>
              <a:defRPr kumimoji="1" sz="4400">
                <a:solidFill>
                  <a:schemeClr val="tx1"/>
                </a:solidFill>
                <a:latin typeface="Arial" pitchFamily="34" charset="0"/>
                <a:ea typeface="新細明體" pitchFamily="18" charset="-120"/>
              </a:defRPr>
            </a:lvl6pPr>
            <a:lvl7pPr marL="914400" algn="l" rtl="0" fontAlgn="base">
              <a:spcBef>
                <a:spcPct val="0"/>
              </a:spcBef>
              <a:spcAft>
                <a:spcPct val="0"/>
              </a:spcAft>
              <a:defRPr kumimoji="1" sz="4400">
                <a:solidFill>
                  <a:schemeClr val="tx1"/>
                </a:solidFill>
                <a:latin typeface="Arial" pitchFamily="34" charset="0"/>
                <a:ea typeface="新細明體" pitchFamily="18" charset="-120"/>
              </a:defRPr>
            </a:lvl7pPr>
            <a:lvl8pPr marL="1371600" algn="l" rtl="0" fontAlgn="base">
              <a:spcBef>
                <a:spcPct val="0"/>
              </a:spcBef>
              <a:spcAft>
                <a:spcPct val="0"/>
              </a:spcAft>
              <a:defRPr kumimoji="1" sz="4400">
                <a:solidFill>
                  <a:schemeClr val="tx1"/>
                </a:solidFill>
                <a:latin typeface="Arial" pitchFamily="34" charset="0"/>
                <a:ea typeface="新細明體" pitchFamily="18" charset="-120"/>
              </a:defRPr>
            </a:lvl8pPr>
            <a:lvl9pPr marL="1828800" algn="l" rtl="0" fontAlgn="base">
              <a:spcBef>
                <a:spcPct val="0"/>
              </a:spcBef>
              <a:spcAft>
                <a:spcPct val="0"/>
              </a:spcAft>
              <a:defRPr kumimoji="1" sz="4400">
                <a:solidFill>
                  <a:schemeClr val="tx1"/>
                </a:solidFill>
                <a:latin typeface="Arial" pitchFamily="34" charset="0"/>
                <a:ea typeface="新細明體" pitchFamily="18" charset="-120"/>
              </a:defRPr>
            </a:lvl9pPr>
          </a:lstStyle>
          <a:p>
            <a:pPr eaLnBrk="1" hangingPunct="1">
              <a:lnSpc>
                <a:spcPct val="125000"/>
              </a:lnSpc>
              <a:defRPr/>
            </a:pPr>
            <a:r>
              <a:rPr lang="zh-TW" altLang="en-US" kern="0" dirty="0" smtClean="0">
                <a:latin typeface="Times New Roman" panose="02020603050405020304" pitchFamily="18" charset="0"/>
              </a:rPr>
              <a:t>1.5</a:t>
            </a:r>
            <a:r>
              <a:rPr lang="zh-TW" altLang="en-US" dirty="0" smtClean="0"/>
              <a:t>影像品質的量度</a:t>
            </a:r>
            <a:endParaRPr lang="en-US" altLang="zh-TW" sz="3200" kern="0" dirty="0" smtClean="0"/>
          </a:p>
        </p:txBody>
      </p:sp>
      <p:sp>
        <p:nvSpPr>
          <p:cNvPr id="8197" name="文字方塊 4"/>
          <p:cNvSpPr txBox="1">
            <a:spLocks noChangeArrowheads="1"/>
          </p:cNvSpPr>
          <p:nvPr/>
        </p:nvSpPr>
        <p:spPr bwMode="auto">
          <a:xfrm>
            <a:off x="461963" y="1628775"/>
            <a:ext cx="8431212"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2200">
                <a:latin typeface="微軟正黑體" panose="020B0604030504040204" pitchFamily="34" charset="-120"/>
                <a:ea typeface="微軟正黑體" panose="020B0604030504040204" pitchFamily="34" charset="-120"/>
              </a:rPr>
              <a:t>A: ground truth </a:t>
            </a:r>
            <a:r>
              <a:rPr lang="zh-TW" altLang="en-US" sz="2200">
                <a:latin typeface="微軟正黑體" panose="020B0604030504040204" pitchFamily="34" charset="-120"/>
                <a:ea typeface="微軟正黑體" panose="020B0604030504040204" pitchFamily="34" charset="-120"/>
              </a:rPr>
              <a:t>影像</a:t>
            </a:r>
            <a:r>
              <a:rPr lang="en-US" altLang="zh-TW" sz="2200">
                <a:latin typeface="微軟正黑體" panose="020B0604030504040204" pitchFamily="34" charset="-120"/>
                <a:ea typeface="微軟正黑體" panose="020B0604030504040204" pitchFamily="34" charset="-120"/>
              </a:rPr>
              <a:t>;</a:t>
            </a:r>
            <a:r>
              <a:rPr lang="zh-TW" altLang="en-US" sz="2200">
                <a:latin typeface="微軟正黑體" panose="020B0604030504040204" pitchFamily="34" charset="-120"/>
                <a:ea typeface="微軟正黑體" panose="020B0604030504040204" pitchFamily="34" charset="-120"/>
              </a:rPr>
              <a:t>。</a:t>
            </a:r>
            <a:r>
              <a:rPr lang="en-US" altLang="zh-TW" sz="2200">
                <a:latin typeface="微軟正黑體" panose="020B0604030504040204" pitchFamily="34" charset="-120"/>
                <a:ea typeface="微軟正黑體" panose="020B0604030504040204" pitchFamily="34" charset="-120"/>
              </a:rPr>
              <a:t>A’:</a:t>
            </a:r>
            <a:r>
              <a:rPr lang="zh-TW" altLang="en-US" sz="2200">
                <a:latin typeface="微軟正黑體" panose="020B0604030504040204" pitchFamily="34" charset="-120"/>
                <a:ea typeface="微軟正黑體" panose="020B0604030504040204" pitchFamily="34" charset="-120"/>
              </a:rPr>
              <a:t>待測影像。</a:t>
            </a:r>
            <a:r>
              <a:rPr lang="en-US" altLang="zh-TW" sz="2200" b="1">
                <a:latin typeface="微軟正黑體" panose="020B0604030504040204" pitchFamily="34" charset="-120"/>
                <a:ea typeface="微軟正黑體" panose="020B0604030504040204" pitchFamily="34" charset="-120"/>
              </a:rPr>
              <a:t>PSNR </a:t>
            </a:r>
            <a:r>
              <a:rPr lang="en-US" altLang="zh-TW" sz="2200">
                <a:latin typeface="微軟正黑體" panose="020B0604030504040204" pitchFamily="34" charset="-120"/>
                <a:ea typeface="微軟正黑體" panose="020B0604030504040204" pitchFamily="34" charset="-120"/>
              </a:rPr>
              <a:t>(Peak Signal-to-Noise Ratio) </a:t>
            </a:r>
            <a:r>
              <a:rPr lang="zh-TW" altLang="en-US" sz="2200">
                <a:latin typeface="微軟正黑體" panose="020B0604030504040204" pitchFamily="34" charset="-120"/>
                <a:ea typeface="微軟正黑體" panose="020B0604030504040204" pitchFamily="34" charset="-120"/>
              </a:rPr>
              <a:t>用來評估 </a:t>
            </a:r>
            <a:r>
              <a:rPr lang="en-US" altLang="zh-TW" sz="2200">
                <a:latin typeface="微軟正黑體" panose="020B0604030504040204" pitchFamily="34" charset="-120"/>
                <a:ea typeface="微軟正黑體" panose="020B0604030504040204" pitchFamily="34" charset="-120"/>
              </a:rPr>
              <a:t>A’</a:t>
            </a:r>
            <a:r>
              <a:rPr lang="zh-TW" altLang="en-US" sz="2200">
                <a:latin typeface="微軟正黑體" panose="020B0604030504040204" pitchFamily="34" charset="-120"/>
                <a:ea typeface="微軟正黑體" panose="020B0604030504040204" pitchFamily="34" charset="-120"/>
              </a:rPr>
              <a:t>和 </a:t>
            </a:r>
            <a:r>
              <a:rPr lang="en-US" altLang="zh-TW" sz="2200" i="1">
                <a:latin typeface="微軟正黑體" panose="020B0604030504040204" pitchFamily="34" charset="-120"/>
                <a:ea typeface="微軟正黑體" panose="020B0604030504040204" pitchFamily="34" charset="-120"/>
              </a:rPr>
              <a:t>A </a:t>
            </a:r>
            <a:r>
              <a:rPr lang="zh-TW" altLang="en-US" sz="2200">
                <a:latin typeface="微軟正黑體" panose="020B0604030504040204" pitchFamily="34" charset="-120"/>
                <a:ea typeface="微軟正黑體" panose="020B0604030504040204" pitchFamily="34" charset="-120"/>
              </a:rPr>
              <a:t>的相似性，其定義如下：</a:t>
            </a:r>
          </a:p>
        </p:txBody>
      </p:sp>
      <p:graphicFrame>
        <p:nvGraphicFramePr>
          <p:cNvPr id="8194" name="Object 7"/>
          <p:cNvGraphicFramePr>
            <a:graphicFrameLocks noChangeAspect="1"/>
          </p:cNvGraphicFramePr>
          <p:nvPr>
            <p:extLst>
              <p:ext uri="{D42A27DB-BD31-4B8C-83A1-F6EECF244321}">
                <p14:modId xmlns:p14="http://schemas.microsoft.com/office/powerpoint/2010/main" val="1000231913"/>
              </p:ext>
            </p:extLst>
          </p:nvPr>
        </p:nvGraphicFramePr>
        <p:xfrm>
          <a:off x="2341563" y="3284538"/>
          <a:ext cx="4460875" cy="1565275"/>
        </p:xfrm>
        <a:graphic>
          <a:graphicData uri="http://schemas.openxmlformats.org/presentationml/2006/ole">
            <mc:AlternateContent xmlns:mc="http://schemas.openxmlformats.org/markup-compatibility/2006">
              <mc:Choice xmlns:v="urn:schemas-microsoft-com:vml" Requires="v">
                <p:oleObj spid="_x0000_s8199" name="Equation" r:id="rId3" imgW="2527200" imgH="888840" progId="Equation.DSMT4">
                  <p:embed/>
                </p:oleObj>
              </mc:Choice>
              <mc:Fallback>
                <p:oleObj name="Equation" r:id="rId3" imgW="2527200" imgH="888840" progId="Equation.DSMT4">
                  <p:embed/>
                  <p:pic>
                    <p:nvPicPr>
                      <p:cNvPr id="0" name="Object 7"/>
                      <p:cNvPicPr>
                        <a:picLocks noChangeAspect="1" noChangeArrowheads="1"/>
                      </p:cNvPicPr>
                      <p:nvPr/>
                    </p:nvPicPr>
                    <p:blipFill>
                      <a:blip r:embed="rId4"/>
                      <a:srcRect/>
                      <a:stretch>
                        <a:fillRect/>
                      </a:stretch>
                    </p:blipFill>
                    <p:spPr bwMode="auto">
                      <a:xfrm>
                        <a:off x="2341563" y="3284538"/>
                        <a:ext cx="4460875" cy="156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投影片編號版面配置區 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fld id="{1C5C71D2-4EBA-4214-B429-60A084A24A50}" type="slidenum">
              <a:rPr kumimoji="0" lang="zh-TW" altLang="en-US">
                <a:latin typeface="Arial Black" panose="020B0A04020102020204" pitchFamily="34" charset="0"/>
              </a:rPr>
              <a:pPr/>
              <a:t>13</a:t>
            </a:fld>
            <a:endParaRPr kumimoji="0" lang="en-US" altLang="zh-TW">
              <a:latin typeface="Arial Black" panose="020B0A04020102020204" pitchFamily="34" charset="0"/>
            </a:endParaRPr>
          </a:p>
        </p:txBody>
      </p:sp>
      <p:pic>
        <p:nvPicPr>
          <p:cNvPr id="20483" name="圖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32175" y="1287463"/>
            <a:ext cx="12001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4" name="圖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32175" y="2813050"/>
            <a:ext cx="1209675"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字方塊 3"/>
          <p:cNvSpPr txBox="1">
            <a:spLocks noRot="1" noChangeAspect="1" noMove="1" noResize="1" noEditPoints="1" noAdjustHandles="1" noChangeArrowheads="1" noChangeShapeType="1" noTextEdit="1"/>
          </p:cNvSpPr>
          <p:nvPr/>
        </p:nvSpPr>
        <p:spPr>
          <a:xfrm>
            <a:off x="903270" y="908720"/>
            <a:ext cx="6934912" cy="6977679"/>
          </a:xfrm>
          <a:prstGeom prst="rect">
            <a:avLst/>
          </a:prstGeom>
          <a:blipFill rotWithShape="0">
            <a:blip r:embed="rId4"/>
            <a:stretch>
              <a:fillRect l="-1142" t="-611" r="-351"/>
            </a:stretch>
          </a:blipFill>
        </p:spPr>
        <p:txBody>
          <a:bodyPr/>
          <a:lstStyle/>
          <a:p>
            <a:pPr>
              <a:defRPr/>
            </a:pPr>
            <a:r>
              <a:rPr lang="zh-TW" altLang="en-US">
                <a:noFill/>
              </a:rPr>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投影片編號版面配置區 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fld id="{FA858585-B2B1-4265-95D7-245A0B353062}" type="slidenum">
              <a:rPr kumimoji="0" lang="zh-TW" altLang="en-US">
                <a:latin typeface="Arial Black" panose="020B0A04020102020204" pitchFamily="34" charset="0"/>
              </a:rPr>
              <a:pPr/>
              <a:t>14</a:t>
            </a:fld>
            <a:endParaRPr kumimoji="0" lang="en-US" altLang="zh-TW">
              <a:latin typeface="Arial Black" panose="020B0A04020102020204" pitchFamily="34" charset="0"/>
            </a:endParaRPr>
          </a:p>
        </p:txBody>
      </p:sp>
      <p:sp>
        <p:nvSpPr>
          <p:cNvPr id="21507" name="矩形 2"/>
          <p:cNvSpPr>
            <a:spLocks noChangeArrowheads="1"/>
          </p:cNvSpPr>
          <p:nvPr/>
        </p:nvSpPr>
        <p:spPr bwMode="auto">
          <a:xfrm>
            <a:off x="539750" y="836613"/>
            <a:ext cx="814705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r>
              <a:rPr lang="en-US" altLang="zh-TW" sz="2200">
                <a:latin typeface="微軟正黑體" panose="020B0604030504040204" pitchFamily="34" charset="-120"/>
                <a:ea typeface="微軟正黑體" panose="020B0604030504040204" pitchFamily="34" charset="-120"/>
              </a:rPr>
              <a:t>SSIM </a:t>
            </a:r>
            <a:r>
              <a:rPr lang="zh-TW" altLang="en-US" sz="2200">
                <a:latin typeface="微軟正黑體" panose="020B0604030504040204" pitchFamily="34" charset="-120"/>
                <a:ea typeface="微軟正黑體" panose="020B0604030504040204" pitchFamily="34" charset="-120"/>
              </a:rPr>
              <a:t>和 </a:t>
            </a:r>
            <a:r>
              <a:rPr lang="en-US" altLang="zh-TW" sz="2200">
                <a:latin typeface="微軟正黑體" panose="020B0604030504040204" pitchFamily="34" charset="-120"/>
                <a:ea typeface="微軟正黑體" panose="020B0604030504040204" pitchFamily="34" charset="-120"/>
              </a:rPr>
              <a:t>PSNR </a:t>
            </a:r>
            <a:r>
              <a:rPr lang="zh-TW" altLang="en-US" sz="2200">
                <a:latin typeface="微軟正黑體" panose="020B0604030504040204" pitchFamily="34" charset="-120"/>
                <a:ea typeface="微軟正黑體" panose="020B0604030504040204" pitchFamily="34" charset="-120"/>
              </a:rPr>
              <a:t>最大的不同點在於：</a:t>
            </a:r>
            <a:r>
              <a:rPr lang="en-US" altLang="zh-TW" sz="2200">
                <a:latin typeface="微軟正黑體" panose="020B0604030504040204" pitchFamily="34" charset="-120"/>
                <a:ea typeface="微軟正黑體" panose="020B0604030504040204" pitchFamily="34" charset="-120"/>
              </a:rPr>
              <a:t>SSIM </a:t>
            </a:r>
            <a:r>
              <a:rPr lang="zh-TW" altLang="en-US" sz="2200">
                <a:latin typeface="微軟正黑體" panose="020B0604030504040204" pitchFamily="34" charset="-120"/>
                <a:ea typeface="微軟正黑體" panose="020B0604030504040204" pitchFamily="34" charset="-120"/>
              </a:rPr>
              <a:t>考慮了影像內像素之間的關聯性，也就是考慮了 </a:t>
            </a:r>
            <a:r>
              <a:rPr lang="en-US" altLang="zh-TW" sz="2200" i="1">
                <a:latin typeface="微軟正黑體" panose="020B0604030504040204" pitchFamily="34" charset="-120"/>
                <a:ea typeface="微軟正黑體" panose="020B0604030504040204" pitchFamily="34" charset="-120"/>
              </a:rPr>
              <a:t>A </a:t>
            </a:r>
            <a:r>
              <a:rPr lang="zh-TW" altLang="en-US" sz="2200">
                <a:latin typeface="微軟正黑體" panose="020B0604030504040204" pitchFamily="34" charset="-120"/>
                <a:ea typeface="微軟正黑體" panose="020B0604030504040204" pitchFamily="34" charset="-120"/>
              </a:rPr>
              <a:t>和 </a:t>
            </a:r>
            <a:r>
              <a:rPr lang="en-US" altLang="zh-TW" sz="2200" i="1">
                <a:latin typeface="微軟正黑體" panose="020B0604030504040204" pitchFamily="34" charset="-120"/>
                <a:ea typeface="微軟正黑體" panose="020B0604030504040204" pitchFamily="34" charset="-120"/>
              </a:rPr>
              <a:t>A‘ </a:t>
            </a:r>
            <a:r>
              <a:rPr lang="zh-TW" altLang="en-US" sz="2200">
                <a:latin typeface="微軟正黑體" panose="020B0604030504040204" pitchFamily="34" charset="-120"/>
                <a:ea typeface="微軟正黑體" panose="020B0604030504040204" pitchFamily="34" charset="-120"/>
              </a:rPr>
              <a:t>之間的結構相似性 </a:t>
            </a:r>
            <a:r>
              <a:rPr lang="en-US" altLang="zh-TW" sz="2200" i="1">
                <a:latin typeface="微軟正黑體" panose="020B0604030504040204" pitchFamily="34" charset="-120"/>
                <a:ea typeface="微軟正黑體" panose="020B0604030504040204" pitchFamily="34" charset="-120"/>
              </a:rPr>
              <a:t>S</a:t>
            </a:r>
            <a:r>
              <a:rPr lang="en-US" altLang="zh-TW" sz="2200">
                <a:latin typeface="微軟正黑體" panose="020B0604030504040204" pitchFamily="34" charset="-120"/>
                <a:ea typeface="微軟正黑體" panose="020B0604030504040204" pitchFamily="34" charset="-120"/>
              </a:rPr>
              <a:t>(</a:t>
            </a:r>
            <a:r>
              <a:rPr lang="en-US" altLang="zh-TW" sz="2200" i="1">
                <a:latin typeface="微軟正黑體" panose="020B0604030504040204" pitchFamily="34" charset="-120"/>
                <a:ea typeface="微軟正黑體" panose="020B0604030504040204" pitchFamily="34" charset="-120"/>
              </a:rPr>
              <a:t>A</a:t>
            </a:r>
            <a:r>
              <a:rPr lang="en-US" altLang="zh-TW" sz="2200">
                <a:latin typeface="微軟正黑體" panose="020B0604030504040204" pitchFamily="34" charset="-120"/>
                <a:ea typeface="微軟正黑體" panose="020B0604030504040204" pitchFamily="34" charset="-120"/>
              </a:rPr>
              <a:t>, </a:t>
            </a:r>
            <a:r>
              <a:rPr lang="en-US" altLang="zh-TW" sz="2200" i="1">
                <a:latin typeface="微軟正黑體" panose="020B0604030504040204" pitchFamily="34" charset="-120"/>
                <a:ea typeface="微軟正黑體" panose="020B0604030504040204" pitchFamily="34" charset="-120"/>
              </a:rPr>
              <a:t>A’ </a:t>
            </a:r>
            <a:r>
              <a:rPr lang="en-US" altLang="zh-TW" sz="2200">
                <a:latin typeface="微軟正黑體" panose="020B0604030504040204" pitchFamily="34" charset="-120"/>
                <a:ea typeface="微軟正黑體" panose="020B0604030504040204" pitchFamily="34" charset="-120"/>
              </a:rPr>
              <a:t>)</a:t>
            </a:r>
            <a:r>
              <a:rPr lang="zh-TW" altLang="en-US" sz="2200">
                <a:latin typeface="微軟正黑體" panose="020B0604030504040204" pitchFamily="34" charset="-120"/>
                <a:ea typeface="微軟正黑體" panose="020B0604030504040204" pitchFamily="34" charset="-120"/>
              </a:rPr>
              <a:t>。</a:t>
            </a:r>
          </a:p>
        </p:txBody>
      </p:sp>
      <p:pic>
        <p:nvPicPr>
          <p:cNvPr id="21508" name="圖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30438" y="2133600"/>
            <a:ext cx="4765675" cy="321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lnSpc>
                <a:spcPct val="125000"/>
              </a:lnSpc>
            </a:pPr>
            <a:r>
              <a:rPr lang="zh-TW" altLang="en-US" smtClean="0">
                <a:latin typeface="Times New Roman" panose="02020603050405020304" pitchFamily="18" charset="0"/>
              </a:rPr>
              <a:t>1.</a:t>
            </a:r>
            <a:r>
              <a:rPr lang="en-US" altLang="zh-TW" smtClean="0">
                <a:latin typeface="Times New Roman" panose="02020603050405020304" pitchFamily="18" charset="0"/>
              </a:rPr>
              <a:t>6</a:t>
            </a:r>
            <a:r>
              <a:rPr lang="zh-TW" altLang="en-US" smtClean="0">
                <a:latin typeface="Times New Roman" panose="02020603050405020304" pitchFamily="18" charset="0"/>
              </a:rPr>
              <a:t>植基於最低有效位元的浮水印技術</a:t>
            </a:r>
            <a:r>
              <a:rPr lang="zh-TW" altLang="en-US" sz="3200" smtClean="0"/>
              <a:t> </a:t>
            </a:r>
            <a:endParaRPr lang="en-US" altLang="zh-TW" sz="3200" smtClean="0"/>
          </a:p>
        </p:txBody>
      </p:sp>
      <p:sp>
        <p:nvSpPr>
          <p:cNvPr id="22531" name="投影片編號版面配置區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fld id="{0AEE7EC4-A944-4C01-A7F0-ADD45F4CF0AB}" type="slidenum">
              <a:rPr kumimoji="0" lang="zh-TW" altLang="en-US">
                <a:latin typeface="Arial Black" panose="020B0A04020102020204" pitchFamily="34" charset="0"/>
              </a:rPr>
              <a:pPr/>
              <a:t>15</a:t>
            </a:fld>
            <a:endParaRPr kumimoji="0" lang="en-US" altLang="zh-TW">
              <a:latin typeface="Arial Black" panose="020B0A04020102020204" pitchFamily="34" charset="0"/>
            </a:endParaRPr>
          </a:p>
        </p:txBody>
      </p:sp>
      <p:grpSp>
        <p:nvGrpSpPr>
          <p:cNvPr id="22532" name="群組 12"/>
          <p:cNvGrpSpPr>
            <a:grpSpLocks/>
          </p:cNvGrpSpPr>
          <p:nvPr/>
        </p:nvGrpSpPr>
        <p:grpSpPr bwMode="auto">
          <a:xfrm>
            <a:off x="674688" y="2241550"/>
            <a:ext cx="7858125" cy="3654425"/>
            <a:chOff x="1835150" y="2781300"/>
            <a:chExt cx="5537200" cy="2574925"/>
          </a:xfrm>
        </p:grpSpPr>
        <p:grpSp>
          <p:nvGrpSpPr>
            <p:cNvPr id="22533" name="Group 1059"/>
            <p:cNvGrpSpPr>
              <a:grpSpLocks/>
            </p:cNvGrpSpPr>
            <p:nvPr/>
          </p:nvGrpSpPr>
          <p:grpSpPr bwMode="auto">
            <a:xfrm>
              <a:off x="1835150" y="2781300"/>
              <a:ext cx="5537200" cy="1735138"/>
              <a:chOff x="3605" y="2779"/>
              <a:chExt cx="6455" cy="2023"/>
            </a:xfrm>
          </p:grpSpPr>
          <p:pic>
            <p:nvPicPr>
              <p:cNvPr id="22538" name="Picture 106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2" y="2781"/>
                <a:ext cx="2021" cy="2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9" name="Picture 106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5" y="2779"/>
                <a:ext cx="2021" cy="2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40" name="Picture 10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39" y="2781"/>
                <a:ext cx="2021" cy="2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2534" name="Rectangle 1077"/>
            <p:cNvSpPr>
              <a:spLocks noChangeArrowheads="1"/>
            </p:cNvSpPr>
            <p:nvPr/>
          </p:nvSpPr>
          <p:spPr bwMode="auto">
            <a:xfrm>
              <a:off x="2268538" y="4581525"/>
              <a:ext cx="1008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20000"/>
                </a:spcBef>
                <a:buClr>
                  <a:schemeClr val="bg2"/>
                </a:buClr>
                <a:buSzPct val="75000"/>
                <a:buFont typeface="Wingdings" panose="05000000000000000000" pitchFamily="2" charset="2"/>
                <a:buNone/>
              </a:pPr>
              <a:r>
                <a:rPr lang="en-US" altLang="zh-TW" sz="2200">
                  <a:latin typeface="微軟正黑體" panose="020B0604030504040204" pitchFamily="34" charset="-120"/>
                  <a:ea typeface="微軟正黑體" panose="020B0604030504040204" pitchFamily="34" charset="-120"/>
                </a:rPr>
                <a:t>(a) R</a:t>
              </a:r>
              <a:r>
                <a:rPr lang="zh-TW" altLang="en-US" sz="2200">
                  <a:latin typeface="微軟正黑體" panose="020B0604030504040204" pitchFamily="34" charset="-120"/>
                  <a:ea typeface="微軟正黑體" panose="020B0604030504040204" pitchFamily="34" charset="-120"/>
                </a:rPr>
                <a:t>平面</a:t>
              </a:r>
            </a:p>
          </p:txBody>
        </p:sp>
        <p:sp>
          <p:nvSpPr>
            <p:cNvPr id="22535" name="Rectangle 1079"/>
            <p:cNvSpPr>
              <a:spLocks noChangeArrowheads="1"/>
            </p:cNvSpPr>
            <p:nvPr/>
          </p:nvSpPr>
          <p:spPr bwMode="auto">
            <a:xfrm>
              <a:off x="4140200" y="4581525"/>
              <a:ext cx="1152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20000"/>
                </a:spcBef>
                <a:buClr>
                  <a:schemeClr val="bg2"/>
                </a:buClr>
                <a:buSzPct val="75000"/>
                <a:buFont typeface="Wingdings" panose="05000000000000000000" pitchFamily="2" charset="2"/>
                <a:buNone/>
              </a:pPr>
              <a:r>
                <a:rPr lang="en-US" altLang="zh-TW" sz="2200">
                  <a:latin typeface="微軟正黑體" panose="020B0604030504040204" pitchFamily="34" charset="-120"/>
                  <a:ea typeface="微軟正黑體" panose="020B0604030504040204" pitchFamily="34" charset="-120"/>
                </a:rPr>
                <a:t>(b) G</a:t>
              </a:r>
              <a:r>
                <a:rPr lang="zh-TW" altLang="en-US" sz="2200">
                  <a:latin typeface="微軟正黑體" panose="020B0604030504040204" pitchFamily="34" charset="-120"/>
                  <a:ea typeface="微軟正黑體" panose="020B0604030504040204" pitchFamily="34" charset="-120"/>
                </a:rPr>
                <a:t>平面</a:t>
              </a:r>
            </a:p>
          </p:txBody>
        </p:sp>
        <p:sp>
          <p:nvSpPr>
            <p:cNvPr id="22536" name="Rectangle 1080"/>
            <p:cNvSpPr>
              <a:spLocks noChangeArrowheads="1"/>
            </p:cNvSpPr>
            <p:nvPr/>
          </p:nvSpPr>
          <p:spPr bwMode="auto">
            <a:xfrm>
              <a:off x="6084888" y="4581525"/>
              <a:ext cx="1008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20000"/>
                </a:spcBef>
                <a:buClr>
                  <a:schemeClr val="bg2"/>
                </a:buClr>
                <a:buSzPct val="75000"/>
                <a:buFont typeface="Wingdings" panose="05000000000000000000" pitchFamily="2" charset="2"/>
                <a:buNone/>
              </a:pPr>
              <a:r>
                <a:rPr lang="en-US" altLang="zh-TW" sz="2200">
                  <a:latin typeface="微軟正黑體" panose="020B0604030504040204" pitchFamily="34" charset="-120"/>
                  <a:ea typeface="微軟正黑體" panose="020B0604030504040204" pitchFamily="34" charset="-120"/>
                </a:rPr>
                <a:t>(a) B</a:t>
              </a:r>
              <a:r>
                <a:rPr lang="zh-TW" altLang="en-US" sz="2200">
                  <a:latin typeface="微軟正黑體" panose="020B0604030504040204" pitchFamily="34" charset="-120"/>
                  <a:ea typeface="微軟正黑體" panose="020B0604030504040204" pitchFamily="34" charset="-120"/>
                </a:rPr>
                <a:t>平面</a:t>
              </a:r>
            </a:p>
          </p:txBody>
        </p:sp>
        <p:sp>
          <p:nvSpPr>
            <p:cNvPr id="22537" name="Text Box 1081"/>
            <p:cNvSpPr txBox="1">
              <a:spLocks noChangeArrowheads="1"/>
            </p:cNvSpPr>
            <p:nvPr/>
          </p:nvSpPr>
          <p:spPr bwMode="auto">
            <a:xfrm>
              <a:off x="2700338" y="5013325"/>
              <a:ext cx="411162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algn="ctr" eaLnBrk="1" hangingPunct="1"/>
              <a:r>
                <a:rPr lang="zh-TW" altLang="en-US" sz="2200">
                  <a:latin typeface="微軟正黑體" panose="020B0604030504040204" pitchFamily="34" charset="-120"/>
                  <a:ea typeface="微軟正黑體" panose="020B0604030504040204" pitchFamily="34" charset="-120"/>
                </a:rPr>
                <a:t>圖</a:t>
              </a:r>
              <a:r>
                <a:rPr lang="en-US" altLang="zh-TW" sz="2200">
                  <a:latin typeface="微軟正黑體" panose="020B0604030504040204" pitchFamily="34" charset="-120"/>
                  <a:ea typeface="微軟正黑體" panose="020B0604030504040204" pitchFamily="34" charset="-120"/>
                </a:rPr>
                <a:t>1.5.1.1</a:t>
              </a:r>
              <a:r>
                <a:rPr lang="zh-TW" altLang="en-US" sz="2200">
                  <a:latin typeface="微軟正黑體" panose="020B0604030504040204" pitchFamily="34" charset="-120"/>
                  <a:ea typeface="微軟正黑體" panose="020B0604030504040204" pitchFamily="34" charset="-120"/>
                </a:rPr>
                <a:t>　彩色</a:t>
              </a:r>
              <a:r>
                <a:rPr lang="en-US" altLang="zh-TW" sz="2200">
                  <a:latin typeface="微軟正黑體" panose="020B0604030504040204" pitchFamily="34" charset="-120"/>
                  <a:ea typeface="微軟正黑體" panose="020B0604030504040204" pitchFamily="34" charset="-120"/>
                </a:rPr>
                <a:t>Lena</a:t>
              </a:r>
              <a:r>
                <a:rPr lang="zh-TW" altLang="en-US" sz="2200">
                  <a:latin typeface="微軟正黑體" panose="020B0604030504040204" pitchFamily="34" charset="-120"/>
                  <a:ea typeface="微軟正黑體" panose="020B0604030504040204" pitchFamily="34" charset="-120"/>
                </a:rPr>
                <a:t>影像的三張分解圖</a:t>
              </a:r>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投影片編號版面配置區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fld id="{48BFEBAC-AB46-436F-995D-EC2327BF153A}" type="slidenum">
              <a:rPr kumimoji="0" lang="zh-TW" altLang="en-US">
                <a:latin typeface="Arial Black" panose="020B0A04020102020204" pitchFamily="34" charset="0"/>
              </a:rPr>
              <a:pPr/>
              <a:t>16</a:t>
            </a:fld>
            <a:endParaRPr kumimoji="0" lang="en-US" altLang="zh-TW">
              <a:latin typeface="Arial Black" panose="020B0A04020102020204" pitchFamily="34" charset="0"/>
            </a:endParaRPr>
          </a:p>
        </p:txBody>
      </p:sp>
      <p:sp>
        <p:nvSpPr>
          <p:cNvPr id="23555" name="Rectangle 20"/>
          <p:cNvSpPr>
            <a:spLocks noChangeArrowheads="1"/>
          </p:cNvSpPr>
          <p:nvPr/>
        </p:nvSpPr>
        <p:spPr bwMode="auto">
          <a:xfrm>
            <a:off x="323850" y="908050"/>
            <a:ext cx="845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spcBef>
                <a:spcPct val="20000"/>
              </a:spcBef>
              <a:buClr>
                <a:schemeClr val="bg2"/>
              </a:buClr>
              <a:buSzPct val="75000"/>
              <a:buFont typeface="Wingdings" panose="05000000000000000000" pitchFamily="2" charset="2"/>
              <a:buChar char="n"/>
            </a:pPr>
            <a:r>
              <a:rPr lang="zh-TW" altLang="en-US" sz="2200">
                <a:latin typeface="微軟正黑體" panose="020B0604030504040204" pitchFamily="34" charset="-120"/>
                <a:ea typeface="微軟正黑體" panose="020B0604030504040204" pitchFamily="34" charset="-120"/>
              </a:rPr>
              <a:t>灰階</a:t>
            </a:r>
            <a:r>
              <a:rPr lang="en-US" altLang="zh-TW" sz="2200">
                <a:latin typeface="微軟正黑體" panose="020B0604030504040204" pitchFamily="34" charset="-120"/>
                <a:ea typeface="微軟正黑體" panose="020B0604030504040204" pitchFamily="34" charset="-120"/>
              </a:rPr>
              <a:t>Lena</a:t>
            </a:r>
            <a:r>
              <a:rPr lang="zh-TW" altLang="en-US" sz="2200">
                <a:latin typeface="微軟正黑體" panose="020B0604030504040204" pitchFamily="34" charset="-120"/>
                <a:ea typeface="微軟正黑體" panose="020B0604030504040204" pitchFamily="34" charset="-120"/>
              </a:rPr>
              <a:t>影像分解成八個位元平面 </a:t>
            </a:r>
          </a:p>
        </p:txBody>
      </p:sp>
      <p:grpSp>
        <p:nvGrpSpPr>
          <p:cNvPr id="23556" name="群組 16"/>
          <p:cNvGrpSpPr>
            <a:grpSpLocks/>
          </p:cNvGrpSpPr>
          <p:nvPr/>
        </p:nvGrpSpPr>
        <p:grpSpPr bwMode="auto">
          <a:xfrm>
            <a:off x="34925" y="1700213"/>
            <a:ext cx="8858250" cy="4465637"/>
            <a:chOff x="34925" y="1700213"/>
            <a:chExt cx="8858250" cy="4465637"/>
          </a:xfrm>
        </p:grpSpPr>
        <p:pic>
          <p:nvPicPr>
            <p:cNvPr id="23557"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l="9100" t="3487" r="7567" b="9894"/>
            <a:stretch>
              <a:fillRect/>
            </a:stretch>
          </p:blipFill>
          <p:spPr bwMode="auto">
            <a:xfrm>
              <a:off x="4919663" y="3640138"/>
              <a:ext cx="1587500"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8"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l="10434" t="4895" r="8234" b="9894"/>
            <a:stretch>
              <a:fillRect/>
            </a:stretch>
          </p:blipFill>
          <p:spPr bwMode="auto">
            <a:xfrm>
              <a:off x="4876800" y="1736725"/>
              <a:ext cx="1549400" cy="153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9"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l="10434" t="5598" r="7567" b="8485"/>
            <a:stretch>
              <a:fillRect/>
            </a:stretch>
          </p:blipFill>
          <p:spPr bwMode="auto">
            <a:xfrm>
              <a:off x="6877050" y="1700213"/>
              <a:ext cx="1562100" cy="154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0" name="Picture 8"/>
            <p:cNvPicPr>
              <a:picLocks noChangeAspect="1" noChangeArrowheads="1"/>
            </p:cNvPicPr>
            <p:nvPr/>
          </p:nvPicPr>
          <p:blipFill>
            <a:blip r:embed="rId5" cstate="print">
              <a:extLst>
                <a:ext uri="{28A0092B-C50C-407E-A947-70E740481C1C}">
                  <a14:useLocalDpi xmlns:a14="http://schemas.microsoft.com/office/drawing/2010/main" val="0"/>
                </a:ext>
              </a:extLst>
            </a:blip>
            <a:srcRect l="9767" t="4190" r="8900" b="9894"/>
            <a:stretch>
              <a:fillRect/>
            </a:stretch>
          </p:blipFill>
          <p:spPr bwMode="auto">
            <a:xfrm>
              <a:off x="6886575" y="3652838"/>
              <a:ext cx="1549400" cy="154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1" name="Picture 10"/>
            <p:cNvPicPr>
              <a:picLocks noChangeAspect="1" noChangeArrowheads="1"/>
            </p:cNvPicPr>
            <p:nvPr/>
          </p:nvPicPr>
          <p:blipFill>
            <a:blip r:embed="rId6" cstate="print">
              <a:extLst>
                <a:ext uri="{28A0092B-C50C-407E-A947-70E740481C1C}">
                  <a14:useLocalDpi xmlns:a14="http://schemas.microsoft.com/office/drawing/2010/main" val="0"/>
                </a:ext>
              </a:extLst>
            </a:blip>
            <a:srcRect l="9767" t="4895" r="8234" b="9190"/>
            <a:stretch>
              <a:fillRect/>
            </a:stretch>
          </p:blipFill>
          <p:spPr bwMode="auto">
            <a:xfrm>
              <a:off x="2597150" y="3651250"/>
              <a:ext cx="1562100" cy="154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2" name="Picture 11"/>
            <p:cNvPicPr>
              <a:picLocks noChangeAspect="1" noChangeArrowheads="1"/>
            </p:cNvPicPr>
            <p:nvPr/>
          </p:nvPicPr>
          <p:blipFill>
            <a:blip r:embed="rId7" cstate="print">
              <a:extLst>
                <a:ext uri="{28A0092B-C50C-407E-A947-70E740481C1C}">
                  <a14:useLocalDpi xmlns:a14="http://schemas.microsoft.com/office/drawing/2010/main" val="0"/>
                </a:ext>
              </a:extLst>
            </a:blip>
            <a:srcRect l="9100" t="7712" r="10234" b="6374"/>
            <a:stretch>
              <a:fillRect/>
            </a:stretch>
          </p:blipFill>
          <p:spPr bwMode="auto">
            <a:xfrm>
              <a:off x="755650" y="1773238"/>
              <a:ext cx="1536700" cy="154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3" name="Picture 12"/>
            <p:cNvPicPr>
              <a:picLocks noChangeAspect="1" noChangeArrowheads="1"/>
            </p:cNvPicPr>
            <p:nvPr/>
          </p:nvPicPr>
          <p:blipFill>
            <a:blip r:embed="rId8" cstate="print">
              <a:extLst>
                <a:ext uri="{28A0092B-C50C-407E-A947-70E740481C1C}">
                  <a14:useLocalDpi xmlns:a14="http://schemas.microsoft.com/office/drawing/2010/main" val="0"/>
                </a:ext>
              </a:extLst>
            </a:blip>
            <a:srcRect l="11099" t="7007" r="9567" b="9894"/>
            <a:stretch>
              <a:fillRect/>
            </a:stretch>
          </p:blipFill>
          <p:spPr bwMode="auto">
            <a:xfrm>
              <a:off x="2627313" y="1785938"/>
              <a:ext cx="1511300" cy="149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4" name="Picture 13"/>
            <p:cNvPicPr>
              <a:picLocks noChangeAspect="1" noChangeArrowheads="1"/>
            </p:cNvPicPr>
            <p:nvPr/>
          </p:nvPicPr>
          <p:blipFill>
            <a:blip r:embed="rId9" cstate="print">
              <a:extLst>
                <a:ext uri="{28A0092B-C50C-407E-A947-70E740481C1C}">
                  <a14:useLocalDpi xmlns:a14="http://schemas.microsoft.com/office/drawing/2010/main" val="0"/>
                </a:ext>
              </a:extLst>
            </a:blip>
            <a:srcRect l="11099" t="6303" r="8900" b="9190"/>
            <a:stretch>
              <a:fillRect/>
            </a:stretch>
          </p:blipFill>
          <p:spPr bwMode="auto">
            <a:xfrm>
              <a:off x="744538" y="3665538"/>
              <a:ext cx="1524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5" name="Text Box 15"/>
            <p:cNvSpPr txBox="1">
              <a:spLocks noChangeArrowheads="1"/>
            </p:cNvSpPr>
            <p:nvPr/>
          </p:nvSpPr>
          <p:spPr bwMode="auto">
            <a:xfrm>
              <a:off x="34925" y="3306763"/>
              <a:ext cx="453707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lvl="1" eaLnBrk="1" hangingPunct="1"/>
              <a:r>
                <a:rPr lang="en-US" altLang="zh-TW" sz="1600">
                  <a:latin typeface="微軟正黑體" panose="020B0604030504040204" pitchFamily="34" charset="-120"/>
                  <a:ea typeface="微軟正黑體" panose="020B0604030504040204" pitchFamily="34" charset="-120"/>
                </a:rPr>
                <a:t>(a) </a:t>
              </a:r>
              <a:r>
                <a:rPr lang="zh-TW" altLang="en-US" sz="1600">
                  <a:latin typeface="微軟正黑體" panose="020B0604030504040204" pitchFamily="34" charset="-120"/>
                  <a:ea typeface="微軟正黑體" panose="020B0604030504040204" pitchFamily="34" charset="-120"/>
                </a:rPr>
                <a:t>第一張位元平面        </a:t>
              </a:r>
              <a:r>
                <a:rPr lang="en-US" altLang="zh-TW" sz="1600">
                  <a:latin typeface="微軟正黑體" panose="020B0604030504040204" pitchFamily="34" charset="-120"/>
                  <a:ea typeface="微軟正黑體" panose="020B0604030504040204" pitchFamily="34" charset="-120"/>
                </a:rPr>
                <a:t>(b) </a:t>
              </a:r>
              <a:r>
                <a:rPr lang="zh-TW" altLang="en-US" sz="1600">
                  <a:latin typeface="微軟正黑體" panose="020B0604030504040204" pitchFamily="34" charset="-120"/>
                  <a:ea typeface="微軟正黑體" panose="020B0604030504040204" pitchFamily="34" charset="-120"/>
                </a:rPr>
                <a:t>第二張位元平面</a:t>
              </a:r>
            </a:p>
            <a:p>
              <a:pPr eaLnBrk="1" hangingPunct="1"/>
              <a:endParaRPr lang="zh-TW" altLang="en-US">
                <a:latin typeface="微軟正黑體" panose="020B0604030504040204" pitchFamily="34" charset="-120"/>
                <a:ea typeface="微軟正黑體" panose="020B0604030504040204" pitchFamily="34" charset="-120"/>
              </a:endParaRPr>
            </a:p>
          </p:txBody>
        </p:sp>
        <p:sp>
          <p:nvSpPr>
            <p:cNvPr id="23566" name="Text Box 17"/>
            <p:cNvSpPr txBox="1">
              <a:spLocks noChangeArrowheads="1"/>
            </p:cNvSpPr>
            <p:nvPr/>
          </p:nvSpPr>
          <p:spPr bwMode="auto">
            <a:xfrm>
              <a:off x="34925" y="5229225"/>
              <a:ext cx="4535488"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lvl="1" eaLnBrk="1" hangingPunct="1"/>
              <a:r>
                <a:rPr lang="en-US" altLang="zh-TW" sz="1600">
                  <a:latin typeface="微軟正黑體" panose="020B0604030504040204" pitchFamily="34" charset="-120"/>
                  <a:ea typeface="微軟正黑體" panose="020B0604030504040204" pitchFamily="34" charset="-120"/>
                </a:rPr>
                <a:t>(c) </a:t>
              </a:r>
              <a:r>
                <a:rPr lang="zh-TW" altLang="en-US" sz="1600">
                  <a:latin typeface="微軟正黑體" panose="020B0604030504040204" pitchFamily="34" charset="-120"/>
                  <a:ea typeface="微軟正黑體" panose="020B0604030504040204" pitchFamily="34" charset="-120"/>
                </a:rPr>
                <a:t>第三張位元平面       </a:t>
              </a:r>
              <a:r>
                <a:rPr lang="en-US" altLang="zh-TW" sz="1600">
                  <a:latin typeface="微軟正黑體" panose="020B0604030504040204" pitchFamily="34" charset="-120"/>
                  <a:ea typeface="微軟正黑體" panose="020B0604030504040204" pitchFamily="34" charset="-120"/>
                </a:rPr>
                <a:t>(d) </a:t>
              </a:r>
              <a:r>
                <a:rPr lang="zh-TW" altLang="en-US" sz="1600">
                  <a:latin typeface="微軟正黑體" panose="020B0604030504040204" pitchFamily="34" charset="-120"/>
                  <a:ea typeface="微軟正黑體" panose="020B0604030504040204" pitchFamily="34" charset="-120"/>
                </a:rPr>
                <a:t>第四張位元平面</a:t>
              </a:r>
            </a:p>
            <a:p>
              <a:pPr eaLnBrk="1" hangingPunct="1"/>
              <a:endParaRPr lang="zh-TW" altLang="en-US">
                <a:latin typeface="微軟正黑體" panose="020B0604030504040204" pitchFamily="34" charset="-120"/>
                <a:ea typeface="微軟正黑體" panose="020B0604030504040204" pitchFamily="34" charset="-120"/>
              </a:endParaRPr>
            </a:p>
          </p:txBody>
        </p:sp>
        <p:sp>
          <p:nvSpPr>
            <p:cNvPr id="23567" name="Text Box 18"/>
            <p:cNvSpPr txBox="1">
              <a:spLocks noChangeArrowheads="1"/>
            </p:cNvSpPr>
            <p:nvPr/>
          </p:nvSpPr>
          <p:spPr bwMode="auto">
            <a:xfrm>
              <a:off x="4356100" y="3284538"/>
              <a:ext cx="432117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lvl="1" eaLnBrk="1" hangingPunct="1"/>
              <a:r>
                <a:rPr lang="en-US" altLang="zh-TW" sz="1600">
                  <a:latin typeface="微軟正黑體" panose="020B0604030504040204" pitchFamily="34" charset="-120"/>
                  <a:ea typeface="微軟正黑體" panose="020B0604030504040204" pitchFamily="34" charset="-120"/>
                </a:rPr>
                <a:t>(e) </a:t>
              </a:r>
              <a:r>
                <a:rPr lang="zh-TW" altLang="en-US" sz="1600">
                  <a:latin typeface="微軟正黑體" panose="020B0604030504040204" pitchFamily="34" charset="-120"/>
                  <a:ea typeface="微軟正黑體" panose="020B0604030504040204" pitchFamily="34" charset="-120"/>
                </a:rPr>
                <a:t>第五張位元平面     </a:t>
              </a:r>
              <a:r>
                <a:rPr lang="en-US" altLang="zh-TW" sz="1600">
                  <a:latin typeface="微軟正黑體" panose="020B0604030504040204" pitchFamily="34" charset="-120"/>
                  <a:ea typeface="微軟正黑體" panose="020B0604030504040204" pitchFamily="34" charset="-120"/>
                </a:rPr>
                <a:t>(f) </a:t>
              </a:r>
              <a:r>
                <a:rPr lang="zh-TW" altLang="en-US" sz="1600">
                  <a:latin typeface="微軟正黑體" panose="020B0604030504040204" pitchFamily="34" charset="-120"/>
                  <a:ea typeface="微軟正黑體" panose="020B0604030504040204" pitchFamily="34" charset="-120"/>
                </a:rPr>
                <a:t>第六張位元平面</a:t>
              </a:r>
            </a:p>
            <a:p>
              <a:pPr eaLnBrk="1" hangingPunct="1"/>
              <a:endParaRPr lang="zh-TW" altLang="en-US">
                <a:latin typeface="微軟正黑體" panose="020B0604030504040204" pitchFamily="34" charset="-120"/>
                <a:ea typeface="微軟正黑體" panose="020B0604030504040204" pitchFamily="34" charset="-120"/>
              </a:endParaRPr>
            </a:p>
          </p:txBody>
        </p:sp>
        <p:sp>
          <p:nvSpPr>
            <p:cNvPr id="23568" name="Text Box 19"/>
            <p:cNvSpPr txBox="1">
              <a:spLocks noChangeArrowheads="1"/>
            </p:cNvSpPr>
            <p:nvPr/>
          </p:nvSpPr>
          <p:spPr bwMode="auto">
            <a:xfrm>
              <a:off x="4356100" y="5229225"/>
              <a:ext cx="4537075"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lvl="1" eaLnBrk="1" hangingPunct="1"/>
              <a:r>
                <a:rPr lang="en-US" altLang="zh-TW" sz="1600">
                  <a:latin typeface="微軟正黑體" panose="020B0604030504040204" pitchFamily="34" charset="-120"/>
                  <a:ea typeface="微軟正黑體" panose="020B0604030504040204" pitchFamily="34" charset="-120"/>
                </a:rPr>
                <a:t>(g) </a:t>
              </a:r>
              <a:r>
                <a:rPr lang="zh-TW" altLang="en-US" sz="1600">
                  <a:latin typeface="微軟正黑體" panose="020B0604030504040204" pitchFamily="34" charset="-120"/>
                  <a:ea typeface="微軟正黑體" panose="020B0604030504040204" pitchFamily="34" charset="-120"/>
                </a:rPr>
                <a:t>第七張位元平面     </a:t>
              </a:r>
              <a:r>
                <a:rPr lang="en-US" altLang="zh-TW" sz="1600">
                  <a:latin typeface="微軟正黑體" panose="020B0604030504040204" pitchFamily="34" charset="-120"/>
                  <a:ea typeface="微軟正黑體" panose="020B0604030504040204" pitchFamily="34" charset="-120"/>
                </a:rPr>
                <a:t>(h) </a:t>
              </a:r>
              <a:r>
                <a:rPr lang="zh-TW" altLang="en-US" sz="1600">
                  <a:latin typeface="微軟正黑體" panose="020B0604030504040204" pitchFamily="34" charset="-120"/>
                  <a:ea typeface="微軟正黑體" panose="020B0604030504040204" pitchFamily="34" charset="-120"/>
                </a:rPr>
                <a:t>第八張位元平面</a:t>
              </a:r>
            </a:p>
            <a:p>
              <a:pPr eaLnBrk="1" hangingPunct="1"/>
              <a:endParaRPr lang="zh-TW" altLang="en-US">
                <a:latin typeface="微軟正黑體" panose="020B0604030504040204" pitchFamily="34" charset="-120"/>
                <a:ea typeface="微軟正黑體" panose="020B0604030504040204" pitchFamily="34" charset="-120"/>
              </a:endParaRPr>
            </a:p>
          </p:txBody>
        </p:sp>
        <p:sp>
          <p:nvSpPr>
            <p:cNvPr id="23569" name="Text Box 21"/>
            <p:cNvSpPr txBox="1">
              <a:spLocks noChangeArrowheads="1"/>
            </p:cNvSpPr>
            <p:nvPr/>
          </p:nvSpPr>
          <p:spPr bwMode="auto">
            <a:xfrm>
              <a:off x="1977876" y="5805488"/>
              <a:ext cx="597850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algn="ctr" eaLnBrk="1" hangingPunct="1"/>
              <a:r>
                <a:rPr lang="zh-TW" altLang="en-US" sz="2200">
                  <a:latin typeface="微軟正黑體" panose="020B0604030504040204" pitchFamily="34" charset="-120"/>
                  <a:ea typeface="微軟正黑體" panose="020B0604030504040204" pitchFamily="34" charset="-120"/>
                </a:rPr>
                <a:t>圖</a:t>
              </a:r>
              <a:r>
                <a:rPr lang="en-US" altLang="zh-TW" sz="2200">
                  <a:latin typeface="微軟正黑體" panose="020B0604030504040204" pitchFamily="34" charset="-120"/>
                  <a:ea typeface="微軟正黑體" panose="020B0604030504040204" pitchFamily="34" charset="-120"/>
                </a:rPr>
                <a:t>1.5.1.2</a:t>
              </a:r>
              <a:r>
                <a:rPr lang="zh-TW" altLang="en-US" sz="2200">
                  <a:latin typeface="微軟正黑體" panose="020B0604030504040204" pitchFamily="34" charset="-120"/>
                  <a:ea typeface="微軟正黑體" panose="020B0604030504040204" pitchFamily="34" charset="-120"/>
                </a:rPr>
                <a:t>　灰階</a:t>
              </a:r>
              <a:r>
                <a:rPr lang="en-US" altLang="zh-TW" sz="2200">
                  <a:latin typeface="微軟正黑體" panose="020B0604030504040204" pitchFamily="34" charset="-120"/>
                  <a:ea typeface="微軟正黑體" panose="020B0604030504040204" pitchFamily="34" charset="-120"/>
                </a:rPr>
                <a:t>Lena</a:t>
              </a:r>
              <a:r>
                <a:rPr lang="zh-TW" altLang="en-US" sz="2200">
                  <a:latin typeface="微軟正黑體" panose="020B0604030504040204" pitchFamily="34" charset="-120"/>
                  <a:ea typeface="微軟正黑體" panose="020B0604030504040204" pitchFamily="34" charset="-120"/>
                </a:rPr>
                <a:t>影像的八張位元平面剖析</a:t>
              </a: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投影片編號版面配置區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fld id="{7ED0D326-4D17-4587-B177-3F8B1712A1F6}" type="slidenum">
              <a:rPr kumimoji="0" lang="zh-TW" altLang="en-US">
                <a:latin typeface="Arial Black" panose="020B0A04020102020204" pitchFamily="34" charset="0"/>
              </a:rPr>
              <a:pPr/>
              <a:t>17</a:t>
            </a:fld>
            <a:endParaRPr kumimoji="0" lang="en-US" altLang="zh-TW">
              <a:latin typeface="Arial Black" panose="020B0A04020102020204" pitchFamily="34" charset="0"/>
            </a:endParaRPr>
          </a:p>
        </p:txBody>
      </p:sp>
      <p:pic>
        <p:nvPicPr>
          <p:cNvPr id="2457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504950"/>
            <a:ext cx="4084638" cy="408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0" name="Text Box 3"/>
          <p:cNvSpPr txBox="1">
            <a:spLocks noChangeArrowheads="1"/>
          </p:cNvSpPr>
          <p:nvPr/>
        </p:nvSpPr>
        <p:spPr bwMode="auto">
          <a:xfrm>
            <a:off x="2819400" y="5791200"/>
            <a:ext cx="448945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r>
              <a:rPr lang="zh-TW" altLang="en-US" sz="2200">
                <a:latin typeface="微軟正黑體" panose="020B0604030504040204" pitchFamily="34" charset="-120"/>
                <a:ea typeface="微軟正黑體" panose="020B0604030504040204" pitchFamily="34" charset="-120"/>
              </a:rPr>
              <a:t>圖1.</a:t>
            </a:r>
            <a:r>
              <a:rPr lang="en-US" altLang="zh-TW" sz="2200">
                <a:latin typeface="微軟正黑體" panose="020B0604030504040204" pitchFamily="34" charset="-120"/>
                <a:ea typeface="微軟正黑體" panose="020B0604030504040204" pitchFamily="34" charset="-120"/>
              </a:rPr>
              <a:t>5.1.2(e) ~ (h) </a:t>
            </a:r>
            <a:r>
              <a:rPr lang="zh-TW" altLang="en-US" sz="2200">
                <a:latin typeface="微軟正黑體" panose="020B0604030504040204" pitchFamily="34" charset="-120"/>
                <a:ea typeface="微軟正黑體" panose="020B0604030504040204" pitchFamily="34" charset="-120"/>
              </a:rPr>
              <a:t>的合成影像 </a:t>
            </a:r>
          </a:p>
        </p:txBody>
      </p:sp>
      <p:sp>
        <p:nvSpPr>
          <p:cNvPr id="24581" name="Text Box 4"/>
          <p:cNvSpPr txBox="1">
            <a:spLocks noChangeArrowheads="1"/>
          </p:cNvSpPr>
          <p:nvPr/>
        </p:nvSpPr>
        <p:spPr bwMode="auto">
          <a:xfrm>
            <a:off x="342900" y="609600"/>
            <a:ext cx="8458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marL="342900" indent="-342900">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spcBef>
                <a:spcPct val="20000"/>
              </a:spcBef>
              <a:buClr>
                <a:schemeClr val="bg2"/>
              </a:buClr>
              <a:buSzPct val="75000"/>
              <a:buFont typeface="Wingdings" panose="05000000000000000000" pitchFamily="2" charset="2"/>
              <a:buChar char="n"/>
            </a:pPr>
            <a:r>
              <a:rPr lang="zh-TW" altLang="en-US" sz="2200">
                <a:latin typeface="微軟正黑體" panose="020B0604030504040204" pitchFamily="34" charset="-120"/>
                <a:ea typeface="微軟正黑體" panose="020B0604030504040204" pitchFamily="34" charset="-120"/>
              </a:rPr>
              <a:t>把圖1.</a:t>
            </a:r>
            <a:r>
              <a:rPr lang="en-US" altLang="zh-TW" sz="2200">
                <a:latin typeface="微軟正黑體" panose="020B0604030504040204" pitchFamily="34" charset="-120"/>
                <a:ea typeface="微軟正黑體" panose="020B0604030504040204" pitchFamily="34" charset="-120"/>
              </a:rPr>
              <a:t>5.1.2</a:t>
            </a:r>
            <a:r>
              <a:rPr lang="zh-TW" altLang="en-US" sz="2200">
                <a:latin typeface="微軟正黑體" panose="020B0604030504040204" pitchFamily="34" charset="-120"/>
                <a:ea typeface="微軟正黑體" panose="020B0604030504040204" pitchFamily="34" charset="-120"/>
              </a:rPr>
              <a:t>(</a:t>
            </a:r>
            <a:r>
              <a:rPr lang="en-US" altLang="zh-TW" sz="2200">
                <a:latin typeface="微軟正黑體" panose="020B0604030504040204" pitchFamily="34" charset="-120"/>
                <a:ea typeface="微軟正黑體" panose="020B0604030504040204" pitchFamily="34" charset="-120"/>
              </a:rPr>
              <a:t>e) ~ (h) </a:t>
            </a:r>
            <a:r>
              <a:rPr lang="zh-TW" altLang="en-US" sz="2200">
                <a:latin typeface="微軟正黑體" panose="020B0604030504040204" pitchFamily="34" charset="-120"/>
                <a:ea typeface="微軟正黑體" panose="020B0604030504040204" pitchFamily="34" charset="-120"/>
              </a:rPr>
              <a:t>疊在一起可得到圖1.</a:t>
            </a:r>
            <a:r>
              <a:rPr lang="en-US" altLang="zh-TW" sz="2200">
                <a:latin typeface="微軟正黑體" panose="020B0604030504040204" pitchFamily="34" charset="-120"/>
                <a:ea typeface="微軟正黑體" panose="020B0604030504040204" pitchFamily="34" charset="-120"/>
              </a:rPr>
              <a:t>5.1.3</a:t>
            </a:r>
            <a:r>
              <a:rPr lang="zh-TW" altLang="en-US" sz="2200">
                <a:latin typeface="微軟正黑體" panose="020B0604030504040204" pitchFamily="34" charset="-120"/>
                <a:ea typeface="微軟正黑體" panose="020B0604030504040204" pitchFamily="34" charset="-120"/>
              </a:rPr>
              <a: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投影片編號版面配置區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fld id="{347CF3FA-B08C-4DA3-BE37-31EC040C796B}" type="slidenum">
              <a:rPr kumimoji="0" lang="zh-TW" altLang="en-US">
                <a:latin typeface="Arial Black" panose="020B0A04020102020204" pitchFamily="34" charset="0"/>
              </a:rPr>
              <a:pPr/>
              <a:t>18</a:t>
            </a:fld>
            <a:endParaRPr kumimoji="0" lang="en-US" altLang="zh-TW">
              <a:latin typeface="Arial Black" panose="020B0A04020102020204" pitchFamily="34" charset="0"/>
            </a:endParaRPr>
          </a:p>
        </p:txBody>
      </p:sp>
      <p:sp>
        <p:nvSpPr>
          <p:cNvPr id="25603" name="Rectangle 4"/>
          <p:cNvSpPr>
            <a:spLocks noChangeArrowheads="1"/>
          </p:cNvSpPr>
          <p:nvPr/>
        </p:nvSpPr>
        <p:spPr bwMode="auto">
          <a:xfrm>
            <a:off x="539750" y="550863"/>
            <a:ext cx="72517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r>
              <a:rPr lang="zh-TW" altLang="en-US" sz="2200">
                <a:latin typeface="微軟正黑體" panose="020B0604030504040204" pitchFamily="34" charset="-120"/>
                <a:ea typeface="微軟正黑體" panose="020B0604030504040204" pitchFamily="34" charset="-120"/>
              </a:rPr>
              <a:t>範例</a:t>
            </a:r>
            <a:r>
              <a:rPr lang="en-US" altLang="zh-TW" sz="2200">
                <a:latin typeface="微軟正黑體" panose="020B0604030504040204" pitchFamily="34" charset="-120"/>
                <a:ea typeface="微軟正黑體" panose="020B0604030504040204" pitchFamily="34" charset="-120"/>
              </a:rPr>
              <a:t>1</a:t>
            </a:r>
            <a:r>
              <a:rPr lang="zh-TW" altLang="en-US" sz="2200">
                <a:latin typeface="微軟正黑體" panose="020B0604030504040204" pitchFamily="34" charset="-120"/>
                <a:ea typeface="微軟正黑體" panose="020B0604030504040204" pitchFamily="34" charset="-120"/>
              </a:rPr>
              <a:t>：給</a:t>
            </a:r>
            <a:r>
              <a:rPr lang="en-US" altLang="zh-TW" sz="2200">
                <a:latin typeface="微軟正黑體" panose="020B0604030504040204" pitchFamily="34" charset="-120"/>
                <a:ea typeface="微軟正黑體" panose="020B0604030504040204" pitchFamily="34" charset="-120"/>
              </a:rPr>
              <a:t>4</a:t>
            </a:r>
            <a:r>
              <a:rPr lang="en-US" altLang="zh-TW" sz="2200">
                <a:latin typeface="微軟正黑體" panose="020B0604030504040204" pitchFamily="34" charset="-120"/>
                <a:ea typeface="微軟正黑體" panose="020B0604030504040204" pitchFamily="34" charset="-120"/>
                <a:sym typeface="Symbol" panose="05050102010706020507" pitchFamily="18" charset="2"/>
              </a:rPr>
              <a:t></a:t>
            </a:r>
            <a:r>
              <a:rPr lang="en-US" altLang="zh-TW" sz="2200">
                <a:latin typeface="微軟正黑體" panose="020B0604030504040204" pitchFamily="34" charset="-120"/>
                <a:ea typeface="微軟正黑體" panose="020B0604030504040204" pitchFamily="34" charset="-120"/>
              </a:rPr>
              <a:t>4</a:t>
            </a:r>
            <a:r>
              <a:rPr lang="zh-TW" altLang="en-US" sz="2200">
                <a:latin typeface="微軟正黑體" panose="020B0604030504040204" pitchFamily="34" charset="-120"/>
                <a:ea typeface="微軟正黑體" panose="020B0604030504040204" pitchFamily="34" charset="-120"/>
                <a:sym typeface="Symbol" panose="05050102010706020507" pitchFamily="18" charset="2"/>
              </a:rPr>
              <a:t>子影像，子影像的每一個像素之灰階值佔用</a:t>
            </a:r>
          </a:p>
          <a:p>
            <a:pPr eaLnBrk="1" hangingPunct="1"/>
            <a:r>
              <a:rPr lang="zh-TW" altLang="en-US" sz="2200">
                <a:latin typeface="微軟正黑體" panose="020B0604030504040204" pitchFamily="34" charset="-120"/>
                <a:ea typeface="微軟正黑體" panose="020B0604030504040204" pitchFamily="34" charset="-120"/>
                <a:sym typeface="Symbol" panose="05050102010706020507" pitchFamily="18" charset="2"/>
              </a:rPr>
              <a:t>        八個位元，請算出第三張位元平面。</a:t>
            </a:r>
          </a:p>
        </p:txBody>
      </p:sp>
      <p:graphicFrame>
        <p:nvGraphicFramePr>
          <p:cNvPr id="579913" name="Group 329"/>
          <p:cNvGraphicFramePr>
            <a:graphicFrameLocks noGrp="1"/>
          </p:cNvGraphicFramePr>
          <p:nvPr/>
        </p:nvGraphicFramePr>
        <p:xfrm>
          <a:off x="2484438" y="1412875"/>
          <a:ext cx="4249737" cy="1341438"/>
        </p:xfrm>
        <a:graphic>
          <a:graphicData uri="http://schemas.openxmlformats.org/drawingml/2006/table">
            <a:tbl>
              <a:tblPr/>
              <a:tblGrid>
                <a:gridCol w="1062037"/>
                <a:gridCol w="1063625"/>
                <a:gridCol w="1062038"/>
                <a:gridCol w="1062037"/>
              </a:tblGrid>
              <a:tr h="334963">
                <a:tc>
                  <a:txBody>
                    <a:bodyPr/>
                    <a:lstStyle>
                      <a:lvl1pPr>
                        <a:spcBef>
                          <a:spcPct val="20000"/>
                        </a:spcBef>
                        <a:buClr>
                          <a:schemeClr val="bg2"/>
                        </a:buClr>
                        <a:buSzPct val="75000"/>
                        <a:buFont typeface="Wingdings" panose="05000000000000000000" pitchFamily="2" charset="2"/>
                        <a:defRPr kumimoji="1" sz="2800">
                          <a:solidFill>
                            <a:schemeClr val="tx1"/>
                          </a:solidFill>
                          <a:latin typeface="微軟正黑體" panose="020B0604030504040204" pitchFamily="34" charset="-120"/>
                          <a:ea typeface="微軟正黑體" panose="020B0604030504040204" pitchFamily="34" charset="-120"/>
                        </a:defRPr>
                      </a:lvl1pPr>
                      <a:lvl2pPr marL="742950" indent="-285750">
                        <a:spcBef>
                          <a:spcPct val="20000"/>
                        </a:spcBef>
                        <a:buClr>
                          <a:schemeClr val="accent2"/>
                        </a:buClr>
                        <a:buSzPct val="80000"/>
                        <a:buFont typeface="Wingdings" panose="05000000000000000000" pitchFamily="2" charset="2"/>
                        <a:defRPr kumimoji="1" sz="2400">
                          <a:solidFill>
                            <a:schemeClr val="tx1"/>
                          </a:solidFill>
                          <a:latin typeface="微軟正黑體" panose="020B0604030504040204" pitchFamily="34" charset="-120"/>
                          <a:ea typeface="微軟正黑體" panose="020B0604030504040204" pitchFamily="34" charset="-120"/>
                        </a:defRPr>
                      </a:lvl2pPr>
                      <a:lvl3pPr marL="1143000" indent="-228600">
                        <a:spcBef>
                          <a:spcPct val="20000"/>
                        </a:spcBef>
                        <a:buClr>
                          <a:schemeClr val="bg2"/>
                        </a:buClr>
                        <a:buSzPct val="65000"/>
                        <a:buFont typeface="Wingdings" panose="05000000000000000000" pitchFamily="2" charset="2"/>
                        <a:defRPr kumimoji="1" sz="2000">
                          <a:solidFill>
                            <a:schemeClr val="tx1"/>
                          </a:solidFill>
                          <a:latin typeface="微軟正黑體" panose="020B0604030504040204" pitchFamily="34" charset="-120"/>
                          <a:ea typeface="微軟正黑體" panose="020B0604030504040204" pitchFamily="34" charset="-120"/>
                        </a:defRPr>
                      </a:lvl3pPr>
                      <a:lvl4pPr marL="1600200" indent="-228600">
                        <a:spcBef>
                          <a:spcPct val="20000"/>
                        </a:spcBef>
                        <a:buClr>
                          <a:schemeClr val="accent2"/>
                        </a:buClr>
                        <a:buSzPct val="70000"/>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4pPr>
                      <a:lvl5pPr marL="2057400" indent="-228600">
                        <a:spcBef>
                          <a:spcPct val="20000"/>
                        </a:spcBef>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8</a:t>
                      </a: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kumimoji="1" sz="2800">
                          <a:solidFill>
                            <a:schemeClr val="tx1"/>
                          </a:solidFill>
                          <a:latin typeface="微軟正黑體" panose="020B0604030504040204" pitchFamily="34" charset="-120"/>
                          <a:ea typeface="微軟正黑體" panose="020B0604030504040204" pitchFamily="34" charset="-120"/>
                        </a:defRPr>
                      </a:lvl1pPr>
                      <a:lvl2pPr marL="742950" indent="-285750">
                        <a:spcBef>
                          <a:spcPct val="20000"/>
                        </a:spcBef>
                        <a:buClr>
                          <a:schemeClr val="accent2"/>
                        </a:buClr>
                        <a:buSzPct val="80000"/>
                        <a:buFont typeface="Wingdings" panose="05000000000000000000" pitchFamily="2" charset="2"/>
                        <a:defRPr kumimoji="1" sz="2400">
                          <a:solidFill>
                            <a:schemeClr val="tx1"/>
                          </a:solidFill>
                          <a:latin typeface="微軟正黑體" panose="020B0604030504040204" pitchFamily="34" charset="-120"/>
                          <a:ea typeface="微軟正黑體" panose="020B0604030504040204" pitchFamily="34" charset="-120"/>
                        </a:defRPr>
                      </a:lvl2pPr>
                      <a:lvl3pPr marL="1143000" indent="-228600">
                        <a:spcBef>
                          <a:spcPct val="20000"/>
                        </a:spcBef>
                        <a:buClr>
                          <a:schemeClr val="bg2"/>
                        </a:buClr>
                        <a:buSzPct val="65000"/>
                        <a:buFont typeface="Wingdings" panose="05000000000000000000" pitchFamily="2" charset="2"/>
                        <a:defRPr kumimoji="1" sz="2000">
                          <a:solidFill>
                            <a:schemeClr val="tx1"/>
                          </a:solidFill>
                          <a:latin typeface="微軟正黑體" panose="020B0604030504040204" pitchFamily="34" charset="-120"/>
                          <a:ea typeface="微軟正黑體" panose="020B0604030504040204" pitchFamily="34" charset="-120"/>
                        </a:defRPr>
                      </a:lvl3pPr>
                      <a:lvl4pPr marL="1600200" indent="-228600">
                        <a:spcBef>
                          <a:spcPct val="20000"/>
                        </a:spcBef>
                        <a:buClr>
                          <a:schemeClr val="accent2"/>
                        </a:buClr>
                        <a:buSzPct val="70000"/>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4pPr>
                      <a:lvl5pPr marL="2057400" indent="-228600">
                        <a:spcBef>
                          <a:spcPct val="20000"/>
                        </a:spcBef>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7</a:t>
                      </a: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kumimoji="1" sz="2800">
                          <a:solidFill>
                            <a:schemeClr val="tx1"/>
                          </a:solidFill>
                          <a:latin typeface="微軟正黑體" panose="020B0604030504040204" pitchFamily="34" charset="-120"/>
                          <a:ea typeface="微軟正黑體" panose="020B0604030504040204" pitchFamily="34" charset="-120"/>
                        </a:defRPr>
                      </a:lvl1pPr>
                      <a:lvl2pPr marL="742950" indent="-285750">
                        <a:spcBef>
                          <a:spcPct val="20000"/>
                        </a:spcBef>
                        <a:buClr>
                          <a:schemeClr val="accent2"/>
                        </a:buClr>
                        <a:buSzPct val="80000"/>
                        <a:buFont typeface="Wingdings" panose="05000000000000000000" pitchFamily="2" charset="2"/>
                        <a:defRPr kumimoji="1" sz="2400">
                          <a:solidFill>
                            <a:schemeClr val="tx1"/>
                          </a:solidFill>
                          <a:latin typeface="微軟正黑體" panose="020B0604030504040204" pitchFamily="34" charset="-120"/>
                          <a:ea typeface="微軟正黑體" panose="020B0604030504040204" pitchFamily="34" charset="-120"/>
                        </a:defRPr>
                      </a:lvl2pPr>
                      <a:lvl3pPr marL="1143000" indent="-228600">
                        <a:spcBef>
                          <a:spcPct val="20000"/>
                        </a:spcBef>
                        <a:buClr>
                          <a:schemeClr val="bg2"/>
                        </a:buClr>
                        <a:buSzPct val="65000"/>
                        <a:buFont typeface="Wingdings" panose="05000000000000000000" pitchFamily="2" charset="2"/>
                        <a:defRPr kumimoji="1" sz="2000">
                          <a:solidFill>
                            <a:schemeClr val="tx1"/>
                          </a:solidFill>
                          <a:latin typeface="微軟正黑體" panose="020B0604030504040204" pitchFamily="34" charset="-120"/>
                          <a:ea typeface="微軟正黑體" panose="020B0604030504040204" pitchFamily="34" charset="-120"/>
                        </a:defRPr>
                      </a:lvl3pPr>
                      <a:lvl4pPr marL="1600200" indent="-228600">
                        <a:spcBef>
                          <a:spcPct val="20000"/>
                        </a:spcBef>
                        <a:buClr>
                          <a:schemeClr val="accent2"/>
                        </a:buClr>
                        <a:buSzPct val="70000"/>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4pPr>
                      <a:lvl5pPr marL="2057400" indent="-228600">
                        <a:spcBef>
                          <a:spcPct val="20000"/>
                        </a:spcBef>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6</a:t>
                      </a: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kumimoji="1" sz="2800">
                          <a:solidFill>
                            <a:schemeClr val="tx1"/>
                          </a:solidFill>
                          <a:latin typeface="微軟正黑體" panose="020B0604030504040204" pitchFamily="34" charset="-120"/>
                          <a:ea typeface="微軟正黑體" panose="020B0604030504040204" pitchFamily="34" charset="-120"/>
                        </a:defRPr>
                      </a:lvl1pPr>
                      <a:lvl2pPr marL="742950" indent="-285750">
                        <a:spcBef>
                          <a:spcPct val="20000"/>
                        </a:spcBef>
                        <a:buClr>
                          <a:schemeClr val="accent2"/>
                        </a:buClr>
                        <a:buSzPct val="80000"/>
                        <a:buFont typeface="Wingdings" panose="05000000000000000000" pitchFamily="2" charset="2"/>
                        <a:defRPr kumimoji="1" sz="2400">
                          <a:solidFill>
                            <a:schemeClr val="tx1"/>
                          </a:solidFill>
                          <a:latin typeface="微軟正黑體" panose="020B0604030504040204" pitchFamily="34" charset="-120"/>
                          <a:ea typeface="微軟正黑體" panose="020B0604030504040204" pitchFamily="34" charset="-120"/>
                        </a:defRPr>
                      </a:lvl2pPr>
                      <a:lvl3pPr marL="1143000" indent="-228600">
                        <a:spcBef>
                          <a:spcPct val="20000"/>
                        </a:spcBef>
                        <a:buClr>
                          <a:schemeClr val="bg2"/>
                        </a:buClr>
                        <a:buSzPct val="65000"/>
                        <a:buFont typeface="Wingdings" panose="05000000000000000000" pitchFamily="2" charset="2"/>
                        <a:defRPr kumimoji="1" sz="2000">
                          <a:solidFill>
                            <a:schemeClr val="tx1"/>
                          </a:solidFill>
                          <a:latin typeface="微軟正黑體" panose="020B0604030504040204" pitchFamily="34" charset="-120"/>
                          <a:ea typeface="微軟正黑體" panose="020B0604030504040204" pitchFamily="34" charset="-120"/>
                        </a:defRPr>
                      </a:lvl3pPr>
                      <a:lvl4pPr marL="1600200" indent="-228600">
                        <a:spcBef>
                          <a:spcPct val="20000"/>
                        </a:spcBef>
                        <a:buClr>
                          <a:schemeClr val="accent2"/>
                        </a:buClr>
                        <a:buSzPct val="70000"/>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4pPr>
                      <a:lvl5pPr marL="2057400" indent="-228600">
                        <a:spcBef>
                          <a:spcPct val="20000"/>
                        </a:spcBef>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5</a:t>
                      </a: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4963">
                <a:tc>
                  <a:txBody>
                    <a:bodyPr/>
                    <a:lstStyle>
                      <a:lvl1pPr>
                        <a:spcBef>
                          <a:spcPct val="20000"/>
                        </a:spcBef>
                        <a:buClr>
                          <a:schemeClr val="bg2"/>
                        </a:buClr>
                        <a:buSzPct val="75000"/>
                        <a:buFont typeface="Wingdings" panose="05000000000000000000" pitchFamily="2" charset="2"/>
                        <a:defRPr kumimoji="1" sz="2800">
                          <a:solidFill>
                            <a:schemeClr val="tx1"/>
                          </a:solidFill>
                          <a:latin typeface="微軟正黑體" panose="020B0604030504040204" pitchFamily="34" charset="-120"/>
                          <a:ea typeface="微軟正黑體" panose="020B0604030504040204" pitchFamily="34" charset="-120"/>
                        </a:defRPr>
                      </a:lvl1pPr>
                      <a:lvl2pPr marL="742950" indent="-285750">
                        <a:spcBef>
                          <a:spcPct val="20000"/>
                        </a:spcBef>
                        <a:buClr>
                          <a:schemeClr val="accent2"/>
                        </a:buClr>
                        <a:buSzPct val="80000"/>
                        <a:buFont typeface="Wingdings" panose="05000000000000000000" pitchFamily="2" charset="2"/>
                        <a:defRPr kumimoji="1" sz="2400">
                          <a:solidFill>
                            <a:schemeClr val="tx1"/>
                          </a:solidFill>
                          <a:latin typeface="微軟正黑體" panose="020B0604030504040204" pitchFamily="34" charset="-120"/>
                          <a:ea typeface="微軟正黑體" panose="020B0604030504040204" pitchFamily="34" charset="-120"/>
                        </a:defRPr>
                      </a:lvl2pPr>
                      <a:lvl3pPr marL="1143000" indent="-228600">
                        <a:spcBef>
                          <a:spcPct val="20000"/>
                        </a:spcBef>
                        <a:buClr>
                          <a:schemeClr val="bg2"/>
                        </a:buClr>
                        <a:buSzPct val="65000"/>
                        <a:buFont typeface="Wingdings" panose="05000000000000000000" pitchFamily="2" charset="2"/>
                        <a:defRPr kumimoji="1" sz="2000">
                          <a:solidFill>
                            <a:schemeClr val="tx1"/>
                          </a:solidFill>
                          <a:latin typeface="微軟正黑體" panose="020B0604030504040204" pitchFamily="34" charset="-120"/>
                          <a:ea typeface="微軟正黑體" panose="020B0604030504040204" pitchFamily="34" charset="-120"/>
                        </a:defRPr>
                      </a:lvl3pPr>
                      <a:lvl4pPr marL="1600200" indent="-228600">
                        <a:spcBef>
                          <a:spcPct val="20000"/>
                        </a:spcBef>
                        <a:buClr>
                          <a:schemeClr val="accent2"/>
                        </a:buClr>
                        <a:buSzPct val="70000"/>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4pPr>
                      <a:lvl5pPr marL="2057400" indent="-228600">
                        <a:spcBef>
                          <a:spcPct val="20000"/>
                        </a:spcBef>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32</a:t>
                      </a: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kumimoji="1" sz="2800">
                          <a:solidFill>
                            <a:schemeClr val="tx1"/>
                          </a:solidFill>
                          <a:latin typeface="微軟正黑體" panose="020B0604030504040204" pitchFamily="34" charset="-120"/>
                          <a:ea typeface="微軟正黑體" panose="020B0604030504040204" pitchFamily="34" charset="-120"/>
                        </a:defRPr>
                      </a:lvl1pPr>
                      <a:lvl2pPr marL="742950" indent="-285750">
                        <a:spcBef>
                          <a:spcPct val="20000"/>
                        </a:spcBef>
                        <a:buClr>
                          <a:schemeClr val="accent2"/>
                        </a:buClr>
                        <a:buSzPct val="80000"/>
                        <a:buFont typeface="Wingdings" panose="05000000000000000000" pitchFamily="2" charset="2"/>
                        <a:defRPr kumimoji="1" sz="2400">
                          <a:solidFill>
                            <a:schemeClr val="tx1"/>
                          </a:solidFill>
                          <a:latin typeface="微軟正黑體" panose="020B0604030504040204" pitchFamily="34" charset="-120"/>
                          <a:ea typeface="微軟正黑體" panose="020B0604030504040204" pitchFamily="34" charset="-120"/>
                        </a:defRPr>
                      </a:lvl2pPr>
                      <a:lvl3pPr marL="1143000" indent="-228600">
                        <a:spcBef>
                          <a:spcPct val="20000"/>
                        </a:spcBef>
                        <a:buClr>
                          <a:schemeClr val="bg2"/>
                        </a:buClr>
                        <a:buSzPct val="65000"/>
                        <a:buFont typeface="Wingdings" panose="05000000000000000000" pitchFamily="2" charset="2"/>
                        <a:defRPr kumimoji="1" sz="2000">
                          <a:solidFill>
                            <a:schemeClr val="tx1"/>
                          </a:solidFill>
                          <a:latin typeface="微軟正黑體" panose="020B0604030504040204" pitchFamily="34" charset="-120"/>
                          <a:ea typeface="微軟正黑體" panose="020B0604030504040204" pitchFamily="34" charset="-120"/>
                        </a:defRPr>
                      </a:lvl3pPr>
                      <a:lvl4pPr marL="1600200" indent="-228600">
                        <a:spcBef>
                          <a:spcPct val="20000"/>
                        </a:spcBef>
                        <a:buClr>
                          <a:schemeClr val="accent2"/>
                        </a:buClr>
                        <a:buSzPct val="70000"/>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4pPr>
                      <a:lvl5pPr marL="2057400" indent="-228600">
                        <a:spcBef>
                          <a:spcPct val="20000"/>
                        </a:spcBef>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31</a:t>
                      </a: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kumimoji="1" sz="2800">
                          <a:solidFill>
                            <a:schemeClr val="tx1"/>
                          </a:solidFill>
                          <a:latin typeface="微軟正黑體" panose="020B0604030504040204" pitchFamily="34" charset="-120"/>
                          <a:ea typeface="微軟正黑體" panose="020B0604030504040204" pitchFamily="34" charset="-120"/>
                        </a:defRPr>
                      </a:lvl1pPr>
                      <a:lvl2pPr marL="742950" indent="-285750">
                        <a:spcBef>
                          <a:spcPct val="20000"/>
                        </a:spcBef>
                        <a:buClr>
                          <a:schemeClr val="accent2"/>
                        </a:buClr>
                        <a:buSzPct val="80000"/>
                        <a:buFont typeface="Wingdings" panose="05000000000000000000" pitchFamily="2" charset="2"/>
                        <a:defRPr kumimoji="1" sz="2400">
                          <a:solidFill>
                            <a:schemeClr val="tx1"/>
                          </a:solidFill>
                          <a:latin typeface="微軟正黑體" panose="020B0604030504040204" pitchFamily="34" charset="-120"/>
                          <a:ea typeface="微軟正黑體" panose="020B0604030504040204" pitchFamily="34" charset="-120"/>
                        </a:defRPr>
                      </a:lvl2pPr>
                      <a:lvl3pPr marL="1143000" indent="-228600">
                        <a:spcBef>
                          <a:spcPct val="20000"/>
                        </a:spcBef>
                        <a:buClr>
                          <a:schemeClr val="bg2"/>
                        </a:buClr>
                        <a:buSzPct val="65000"/>
                        <a:buFont typeface="Wingdings" panose="05000000000000000000" pitchFamily="2" charset="2"/>
                        <a:defRPr kumimoji="1" sz="2000">
                          <a:solidFill>
                            <a:schemeClr val="tx1"/>
                          </a:solidFill>
                          <a:latin typeface="微軟正黑體" panose="020B0604030504040204" pitchFamily="34" charset="-120"/>
                          <a:ea typeface="微軟正黑體" panose="020B0604030504040204" pitchFamily="34" charset="-120"/>
                        </a:defRPr>
                      </a:lvl3pPr>
                      <a:lvl4pPr marL="1600200" indent="-228600">
                        <a:spcBef>
                          <a:spcPct val="20000"/>
                        </a:spcBef>
                        <a:buClr>
                          <a:schemeClr val="accent2"/>
                        </a:buClr>
                        <a:buSzPct val="70000"/>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4pPr>
                      <a:lvl5pPr marL="2057400" indent="-228600">
                        <a:spcBef>
                          <a:spcPct val="20000"/>
                        </a:spcBef>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30</a:t>
                      </a: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kumimoji="1" sz="2800">
                          <a:solidFill>
                            <a:schemeClr val="tx1"/>
                          </a:solidFill>
                          <a:latin typeface="微軟正黑體" panose="020B0604030504040204" pitchFamily="34" charset="-120"/>
                          <a:ea typeface="微軟正黑體" panose="020B0604030504040204" pitchFamily="34" charset="-120"/>
                        </a:defRPr>
                      </a:lvl1pPr>
                      <a:lvl2pPr marL="742950" indent="-285750">
                        <a:spcBef>
                          <a:spcPct val="20000"/>
                        </a:spcBef>
                        <a:buClr>
                          <a:schemeClr val="accent2"/>
                        </a:buClr>
                        <a:buSzPct val="80000"/>
                        <a:buFont typeface="Wingdings" panose="05000000000000000000" pitchFamily="2" charset="2"/>
                        <a:defRPr kumimoji="1" sz="2400">
                          <a:solidFill>
                            <a:schemeClr val="tx1"/>
                          </a:solidFill>
                          <a:latin typeface="微軟正黑體" panose="020B0604030504040204" pitchFamily="34" charset="-120"/>
                          <a:ea typeface="微軟正黑體" panose="020B0604030504040204" pitchFamily="34" charset="-120"/>
                        </a:defRPr>
                      </a:lvl2pPr>
                      <a:lvl3pPr marL="1143000" indent="-228600">
                        <a:spcBef>
                          <a:spcPct val="20000"/>
                        </a:spcBef>
                        <a:buClr>
                          <a:schemeClr val="bg2"/>
                        </a:buClr>
                        <a:buSzPct val="65000"/>
                        <a:buFont typeface="Wingdings" panose="05000000000000000000" pitchFamily="2" charset="2"/>
                        <a:defRPr kumimoji="1" sz="2000">
                          <a:solidFill>
                            <a:schemeClr val="tx1"/>
                          </a:solidFill>
                          <a:latin typeface="微軟正黑體" panose="020B0604030504040204" pitchFamily="34" charset="-120"/>
                          <a:ea typeface="微軟正黑體" panose="020B0604030504040204" pitchFamily="34" charset="-120"/>
                        </a:defRPr>
                      </a:lvl3pPr>
                      <a:lvl4pPr marL="1600200" indent="-228600">
                        <a:spcBef>
                          <a:spcPct val="20000"/>
                        </a:spcBef>
                        <a:buClr>
                          <a:schemeClr val="accent2"/>
                        </a:buClr>
                        <a:buSzPct val="70000"/>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4pPr>
                      <a:lvl5pPr marL="2057400" indent="-228600">
                        <a:spcBef>
                          <a:spcPct val="20000"/>
                        </a:spcBef>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29</a:t>
                      </a: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4963">
                <a:tc>
                  <a:txBody>
                    <a:bodyPr/>
                    <a:lstStyle>
                      <a:lvl1pPr>
                        <a:spcBef>
                          <a:spcPct val="20000"/>
                        </a:spcBef>
                        <a:buClr>
                          <a:schemeClr val="bg2"/>
                        </a:buClr>
                        <a:buSzPct val="75000"/>
                        <a:buFont typeface="Wingdings" panose="05000000000000000000" pitchFamily="2" charset="2"/>
                        <a:defRPr kumimoji="1" sz="2800">
                          <a:solidFill>
                            <a:schemeClr val="tx1"/>
                          </a:solidFill>
                          <a:latin typeface="微軟正黑體" panose="020B0604030504040204" pitchFamily="34" charset="-120"/>
                          <a:ea typeface="微軟正黑體" panose="020B0604030504040204" pitchFamily="34" charset="-120"/>
                        </a:defRPr>
                      </a:lvl1pPr>
                      <a:lvl2pPr marL="742950" indent="-285750">
                        <a:spcBef>
                          <a:spcPct val="20000"/>
                        </a:spcBef>
                        <a:buClr>
                          <a:schemeClr val="accent2"/>
                        </a:buClr>
                        <a:buSzPct val="80000"/>
                        <a:buFont typeface="Wingdings" panose="05000000000000000000" pitchFamily="2" charset="2"/>
                        <a:defRPr kumimoji="1" sz="2400">
                          <a:solidFill>
                            <a:schemeClr val="tx1"/>
                          </a:solidFill>
                          <a:latin typeface="微軟正黑體" panose="020B0604030504040204" pitchFamily="34" charset="-120"/>
                          <a:ea typeface="微軟正黑體" panose="020B0604030504040204" pitchFamily="34" charset="-120"/>
                        </a:defRPr>
                      </a:lvl2pPr>
                      <a:lvl3pPr marL="1143000" indent="-228600">
                        <a:spcBef>
                          <a:spcPct val="20000"/>
                        </a:spcBef>
                        <a:buClr>
                          <a:schemeClr val="bg2"/>
                        </a:buClr>
                        <a:buSzPct val="65000"/>
                        <a:buFont typeface="Wingdings" panose="05000000000000000000" pitchFamily="2" charset="2"/>
                        <a:defRPr kumimoji="1" sz="2000">
                          <a:solidFill>
                            <a:schemeClr val="tx1"/>
                          </a:solidFill>
                          <a:latin typeface="微軟正黑體" panose="020B0604030504040204" pitchFamily="34" charset="-120"/>
                          <a:ea typeface="微軟正黑體" panose="020B0604030504040204" pitchFamily="34" charset="-120"/>
                        </a:defRPr>
                      </a:lvl3pPr>
                      <a:lvl4pPr marL="1600200" indent="-228600">
                        <a:spcBef>
                          <a:spcPct val="20000"/>
                        </a:spcBef>
                        <a:buClr>
                          <a:schemeClr val="accent2"/>
                        </a:buClr>
                        <a:buSzPct val="70000"/>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4pPr>
                      <a:lvl5pPr marL="2057400" indent="-228600">
                        <a:spcBef>
                          <a:spcPct val="20000"/>
                        </a:spcBef>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10</a:t>
                      </a: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kumimoji="1" sz="2800">
                          <a:solidFill>
                            <a:schemeClr val="tx1"/>
                          </a:solidFill>
                          <a:latin typeface="微軟正黑體" panose="020B0604030504040204" pitchFamily="34" charset="-120"/>
                          <a:ea typeface="微軟正黑體" panose="020B0604030504040204" pitchFamily="34" charset="-120"/>
                        </a:defRPr>
                      </a:lvl1pPr>
                      <a:lvl2pPr marL="742950" indent="-285750">
                        <a:spcBef>
                          <a:spcPct val="20000"/>
                        </a:spcBef>
                        <a:buClr>
                          <a:schemeClr val="accent2"/>
                        </a:buClr>
                        <a:buSzPct val="80000"/>
                        <a:buFont typeface="Wingdings" panose="05000000000000000000" pitchFamily="2" charset="2"/>
                        <a:defRPr kumimoji="1" sz="2400">
                          <a:solidFill>
                            <a:schemeClr val="tx1"/>
                          </a:solidFill>
                          <a:latin typeface="微軟正黑體" panose="020B0604030504040204" pitchFamily="34" charset="-120"/>
                          <a:ea typeface="微軟正黑體" panose="020B0604030504040204" pitchFamily="34" charset="-120"/>
                        </a:defRPr>
                      </a:lvl2pPr>
                      <a:lvl3pPr marL="1143000" indent="-228600">
                        <a:spcBef>
                          <a:spcPct val="20000"/>
                        </a:spcBef>
                        <a:buClr>
                          <a:schemeClr val="bg2"/>
                        </a:buClr>
                        <a:buSzPct val="65000"/>
                        <a:buFont typeface="Wingdings" panose="05000000000000000000" pitchFamily="2" charset="2"/>
                        <a:defRPr kumimoji="1" sz="2000">
                          <a:solidFill>
                            <a:schemeClr val="tx1"/>
                          </a:solidFill>
                          <a:latin typeface="微軟正黑體" panose="020B0604030504040204" pitchFamily="34" charset="-120"/>
                          <a:ea typeface="微軟正黑體" panose="020B0604030504040204" pitchFamily="34" charset="-120"/>
                        </a:defRPr>
                      </a:lvl3pPr>
                      <a:lvl4pPr marL="1600200" indent="-228600">
                        <a:spcBef>
                          <a:spcPct val="20000"/>
                        </a:spcBef>
                        <a:buClr>
                          <a:schemeClr val="accent2"/>
                        </a:buClr>
                        <a:buSzPct val="70000"/>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4pPr>
                      <a:lvl5pPr marL="2057400" indent="-228600">
                        <a:spcBef>
                          <a:spcPct val="20000"/>
                        </a:spcBef>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11</a:t>
                      </a: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kumimoji="1" sz="2800">
                          <a:solidFill>
                            <a:schemeClr val="tx1"/>
                          </a:solidFill>
                          <a:latin typeface="微軟正黑體" panose="020B0604030504040204" pitchFamily="34" charset="-120"/>
                          <a:ea typeface="微軟正黑體" panose="020B0604030504040204" pitchFamily="34" charset="-120"/>
                        </a:defRPr>
                      </a:lvl1pPr>
                      <a:lvl2pPr marL="742950" indent="-285750">
                        <a:spcBef>
                          <a:spcPct val="20000"/>
                        </a:spcBef>
                        <a:buClr>
                          <a:schemeClr val="accent2"/>
                        </a:buClr>
                        <a:buSzPct val="80000"/>
                        <a:buFont typeface="Wingdings" panose="05000000000000000000" pitchFamily="2" charset="2"/>
                        <a:defRPr kumimoji="1" sz="2400">
                          <a:solidFill>
                            <a:schemeClr val="tx1"/>
                          </a:solidFill>
                          <a:latin typeface="微軟正黑體" panose="020B0604030504040204" pitchFamily="34" charset="-120"/>
                          <a:ea typeface="微軟正黑體" panose="020B0604030504040204" pitchFamily="34" charset="-120"/>
                        </a:defRPr>
                      </a:lvl2pPr>
                      <a:lvl3pPr marL="1143000" indent="-228600">
                        <a:spcBef>
                          <a:spcPct val="20000"/>
                        </a:spcBef>
                        <a:buClr>
                          <a:schemeClr val="bg2"/>
                        </a:buClr>
                        <a:buSzPct val="65000"/>
                        <a:buFont typeface="Wingdings" panose="05000000000000000000" pitchFamily="2" charset="2"/>
                        <a:defRPr kumimoji="1" sz="2000">
                          <a:solidFill>
                            <a:schemeClr val="tx1"/>
                          </a:solidFill>
                          <a:latin typeface="微軟正黑體" panose="020B0604030504040204" pitchFamily="34" charset="-120"/>
                          <a:ea typeface="微軟正黑體" panose="020B0604030504040204" pitchFamily="34" charset="-120"/>
                        </a:defRPr>
                      </a:lvl3pPr>
                      <a:lvl4pPr marL="1600200" indent="-228600">
                        <a:spcBef>
                          <a:spcPct val="20000"/>
                        </a:spcBef>
                        <a:buClr>
                          <a:schemeClr val="accent2"/>
                        </a:buClr>
                        <a:buSzPct val="70000"/>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4pPr>
                      <a:lvl5pPr marL="2057400" indent="-228600">
                        <a:spcBef>
                          <a:spcPct val="20000"/>
                        </a:spcBef>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12</a:t>
                      </a: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kumimoji="1" sz="2800">
                          <a:solidFill>
                            <a:schemeClr val="tx1"/>
                          </a:solidFill>
                          <a:latin typeface="微軟正黑體" panose="020B0604030504040204" pitchFamily="34" charset="-120"/>
                          <a:ea typeface="微軟正黑體" panose="020B0604030504040204" pitchFamily="34" charset="-120"/>
                        </a:defRPr>
                      </a:lvl1pPr>
                      <a:lvl2pPr marL="742950" indent="-285750">
                        <a:spcBef>
                          <a:spcPct val="20000"/>
                        </a:spcBef>
                        <a:buClr>
                          <a:schemeClr val="accent2"/>
                        </a:buClr>
                        <a:buSzPct val="80000"/>
                        <a:buFont typeface="Wingdings" panose="05000000000000000000" pitchFamily="2" charset="2"/>
                        <a:defRPr kumimoji="1" sz="2400">
                          <a:solidFill>
                            <a:schemeClr val="tx1"/>
                          </a:solidFill>
                          <a:latin typeface="微軟正黑體" panose="020B0604030504040204" pitchFamily="34" charset="-120"/>
                          <a:ea typeface="微軟正黑體" panose="020B0604030504040204" pitchFamily="34" charset="-120"/>
                        </a:defRPr>
                      </a:lvl2pPr>
                      <a:lvl3pPr marL="1143000" indent="-228600">
                        <a:spcBef>
                          <a:spcPct val="20000"/>
                        </a:spcBef>
                        <a:buClr>
                          <a:schemeClr val="bg2"/>
                        </a:buClr>
                        <a:buSzPct val="65000"/>
                        <a:buFont typeface="Wingdings" panose="05000000000000000000" pitchFamily="2" charset="2"/>
                        <a:defRPr kumimoji="1" sz="2000">
                          <a:solidFill>
                            <a:schemeClr val="tx1"/>
                          </a:solidFill>
                          <a:latin typeface="微軟正黑體" panose="020B0604030504040204" pitchFamily="34" charset="-120"/>
                          <a:ea typeface="微軟正黑體" panose="020B0604030504040204" pitchFamily="34" charset="-120"/>
                        </a:defRPr>
                      </a:lvl3pPr>
                      <a:lvl4pPr marL="1600200" indent="-228600">
                        <a:spcBef>
                          <a:spcPct val="20000"/>
                        </a:spcBef>
                        <a:buClr>
                          <a:schemeClr val="accent2"/>
                        </a:buClr>
                        <a:buSzPct val="70000"/>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4pPr>
                      <a:lvl5pPr marL="2057400" indent="-228600">
                        <a:spcBef>
                          <a:spcPct val="20000"/>
                        </a:spcBef>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13</a:t>
                      </a: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4963">
                <a:tc>
                  <a:txBody>
                    <a:bodyPr/>
                    <a:lstStyle>
                      <a:lvl1pPr>
                        <a:spcBef>
                          <a:spcPct val="20000"/>
                        </a:spcBef>
                        <a:buClr>
                          <a:schemeClr val="bg2"/>
                        </a:buClr>
                        <a:buSzPct val="75000"/>
                        <a:buFont typeface="Wingdings" panose="05000000000000000000" pitchFamily="2" charset="2"/>
                        <a:defRPr kumimoji="1" sz="2800">
                          <a:solidFill>
                            <a:schemeClr val="tx1"/>
                          </a:solidFill>
                          <a:latin typeface="微軟正黑體" panose="020B0604030504040204" pitchFamily="34" charset="-120"/>
                          <a:ea typeface="微軟正黑體" panose="020B0604030504040204" pitchFamily="34" charset="-120"/>
                        </a:defRPr>
                      </a:lvl1pPr>
                      <a:lvl2pPr marL="742950" indent="-285750">
                        <a:spcBef>
                          <a:spcPct val="20000"/>
                        </a:spcBef>
                        <a:buClr>
                          <a:schemeClr val="accent2"/>
                        </a:buClr>
                        <a:buSzPct val="80000"/>
                        <a:buFont typeface="Wingdings" panose="05000000000000000000" pitchFamily="2" charset="2"/>
                        <a:defRPr kumimoji="1" sz="2400">
                          <a:solidFill>
                            <a:schemeClr val="tx1"/>
                          </a:solidFill>
                          <a:latin typeface="微軟正黑體" panose="020B0604030504040204" pitchFamily="34" charset="-120"/>
                          <a:ea typeface="微軟正黑體" panose="020B0604030504040204" pitchFamily="34" charset="-120"/>
                        </a:defRPr>
                      </a:lvl2pPr>
                      <a:lvl3pPr marL="1143000" indent="-228600">
                        <a:spcBef>
                          <a:spcPct val="20000"/>
                        </a:spcBef>
                        <a:buClr>
                          <a:schemeClr val="bg2"/>
                        </a:buClr>
                        <a:buSzPct val="65000"/>
                        <a:buFont typeface="Wingdings" panose="05000000000000000000" pitchFamily="2" charset="2"/>
                        <a:defRPr kumimoji="1" sz="2000">
                          <a:solidFill>
                            <a:schemeClr val="tx1"/>
                          </a:solidFill>
                          <a:latin typeface="微軟正黑體" panose="020B0604030504040204" pitchFamily="34" charset="-120"/>
                          <a:ea typeface="微軟正黑體" panose="020B0604030504040204" pitchFamily="34" charset="-120"/>
                        </a:defRPr>
                      </a:lvl3pPr>
                      <a:lvl4pPr marL="1600200" indent="-228600">
                        <a:spcBef>
                          <a:spcPct val="20000"/>
                        </a:spcBef>
                        <a:buClr>
                          <a:schemeClr val="accent2"/>
                        </a:buClr>
                        <a:buSzPct val="70000"/>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4pPr>
                      <a:lvl5pPr marL="2057400" indent="-228600">
                        <a:spcBef>
                          <a:spcPct val="20000"/>
                        </a:spcBef>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0</a:t>
                      </a: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kumimoji="1" sz="2800">
                          <a:solidFill>
                            <a:schemeClr val="tx1"/>
                          </a:solidFill>
                          <a:latin typeface="微軟正黑體" panose="020B0604030504040204" pitchFamily="34" charset="-120"/>
                          <a:ea typeface="微軟正黑體" panose="020B0604030504040204" pitchFamily="34" charset="-120"/>
                        </a:defRPr>
                      </a:lvl1pPr>
                      <a:lvl2pPr marL="742950" indent="-285750">
                        <a:spcBef>
                          <a:spcPct val="20000"/>
                        </a:spcBef>
                        <a:buClr>
                          <a:schemeClr val="accent2"/>
                        </a:buClr>
                        <a:buSzPct val="80000"/>
                        <a:buFont typeface="Wingdings" panose="05000000000000000000" pitchFamily="2" charset="2"/>
                        <a:defRPr kumimoji="1" sz="2400">
                          <a:solidFill>
                            <a:schemeClr val="tx1"/>
                          </a:solidFill>
                          <a:latin typeface="微軟正黑體" panose="020B0604030504040204" pitchFamily="34" charset="-120"/>
                          <a:ea typeface="微軟正黑體" panose="020B0604030504040204" pitchFamily="34" charset="-120"/>
                        </a:defRPr>
                      </a:lvl2pPr>
                      <a:lvl3pPr marL="1143000" indent="-228600">
                        <a:spcBef>
                          <a:spcPct val="20000"/>
                        </a:spcBef>
                        <a:buClr>
                          <a:schemeClr val="bg2"/>
                        </a:buClr>
                        <a:buSzPct val="65000"/>
                        <a:buFont typeface="Wingdings" panose="05000000000000000000" pitchFamily="2" charset="2"/>
                        <a:defRPr kumimoji="1" sz="2000">
                          <a:solidFill>
                            <a:schemeClr val="tx1"/>
                          </a:solidFill>
                          <a:latin typeface="微軟正黑體" panose="020B0604030504040204" pitchFamily="34" charset="-120"/>
                          <a:ea typeface="微軟正黑體" panose="020B0604030504040204" pitchFamily="34" charset="-120"/>
                        </a:defRPr>
                      </a:lvl3pPr>
                      <a:lvl4pPr marL="1600200" indent="-228600">
                        <a:spcBef>
                          <a:spcPct val="20000"/>
                        </a:spcBef>
                        <a:buClr>
                          <a:schemeClr val="accent2"/>
                        </a:buClr>
                        <a:buSzPct val="70000"/>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4pPr>
                      <a:lvl5pPr marL="2057400" indent="-228600">
                        <a:spcBef>
                          <a:spcPct val="20000"/>
                        </a:spcBef>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1</a:t>
                      </a: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kumimoji="1" sz="2800">
                          <a:solidFill>
                            <a:schemeClr val="tx1"/>
                          </a:solidFill>
                          <a:latin typeface="微軟正黑體" panose="020B0604030504040204" pitchFamily="34" charset="-120"/>
                          <a:ea typeface="微軟正黑體" panose="020B0604030504040204" pitchFamily="34" charset="-120"/>
                        </a:defRPr>
                      </a:lvl1pPr>
                      <a:lvl2pPr marL="742950" indent="-285750">
                        <a:spcBef>
                          <a:spcPct val="20000"/>
                        </a:spcBef>
                        <a:buClr>
                          <a:schemeClr val="accent2"/>
                        </a:buClr>
                        <a:buSzPct val="80000"/>
                        <a:buFont typeface="Wingdings" panose="05000000000000000000" pitchFamily="2" charset="2"/>
                        <a:defRPr kumimoji="1" sz="2400">
                          <a:solidFill>
                            <a:schemeClr val="tx1"/>
                          </a:solidFill>
                          <a:latin typeface="微軟正黑體" panose="020B0604030504040204" pitchFamily="34" charset="-120"/>
                          <a:ea typeface="微軟正黑體" panose="020B0604030504040204" pitchFamily="34" charset="-120"/>
                        </a:defRPr>
                      </a:lvl2pPr>
                      <a:lvl3pPr marL="1143000" indent="-228600">
                        <a:spcBef>
                          <a:spcPct val="20000"/>
                        </a:spcBef>
                        <a:buClr>
                          <a:schemeClr val="bg2"/>
                        </a:buClr>
                        <a:buSzPct val="65000"/>
                        <a:buFont typeface="Wingdings" panose="05000000000000000000" pitchFamily="2" charset="2"/>
                        <a:defRPr kumimoji="1" sz="2000">
                          <a:solidFill>
                            <a:schemeClr val="tx1"/>
                          </a:solidFill>
                          <a:latin typeface="微軟正黑體" panose="020B0604030504040204" pitchFamily="34" charset="-120"/>
                          <a:ea typeface="微軟正黑體" panose="020B0604030504040204" pitchFamily="34" charset="-120"/>
                        </a:defRPr>
                      </a:lvl3pPr>
                      <a:lvl4pPr marL="1600200" indent="-228600">
                        <a:spcBef>
                          <a:spcPct val="20000"/>
                        </a:spcBef>
                        <a:buClr>
                          <a:schemeClr val="accent2"/>
                        </a:buClr>
                        <a:buSzPct val="70000"/>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4pPr>
                      <a:lvl5pPr marL="2057400" indent="-228600">
                        <a:spcBef>
                          <a:spcPct val="20000"/>
                        </a:spcBef>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2</a:t>
                      </a: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kumimoji="1" sz="2800">
                          <a:solidFill>
                            <a:schemeClr val="tx1"/>
                          </a:solidFill>
                          <a:latin typeface="微軟正黑體" panose="020B0604030504040204" pitchFamily="34" charset="-120"/>
                          <a:ea typeface="微軟正黑體" panose="020B0604030504040204" pitchFamily="34" charset="-120"/>
                        </a:defRPr>
                      </a:lvl1pPr>
                      <a:lvl2pPr marL="742950" indent="-285750">
                        <a:spcBef>
                          <a:spcPct val="20000"/>
                        </a:spcBef>
                        <a:buClr>
                          <a:schemeClr val="accent2"/>
                        </a:buClr>
                        <a:buSzPct val="80000"/>
                        <a:buFont typeface="Wingdings" panose="05000000000000000000" pitchFamily="2" charset="2"/>
                        <a:defRPr kumimoji="1" sz="2400">
                          <a:solidFill>
                            <a:schemeClr val="tx1"/>
                          </a:solidFill>
                          <a:latin typeface="微軟正黑體" panose="020B0604030504040204" pitchFamily="34" charset="-120"/>
                          <a:ea typeface="微軟正黑體" panose="020B0604030504040204" pitchFamily="34" charset="-120"/>
                        </a:defRPr>
                      </a:lvl2pPr>
                      <a:lvl3pPr marL="1143000" indent="-228600">
                        <a:spcBef>
                          <a:spcPct val="20000"/>
                        </a:spcBef>
                        <a:buClr>
                          <a:schemeClr val="bg2"/>
                        </a:buClr>
                        <a:buSzPct val="65000"/>
                        <a:buFont typeface="Wingdings" panose="05000000000000000000" pitchFamily="2" charset="2"/>
                        <a:defRPr kumimoji="1" sz="2000">
                          <a:solidFill>
                            <a:schemeClr val="tx1"/>
                          </a:solidFill>
                          <a:latin typeface="微軟正黑體" panose="020B0604030504040204" pitchFamily="34" charset="-120"/>
                          <a:ea typeface="微軟正黑體" panose="020B0604030504040204" pitchFamily="34" charset="-120"/>
                        </a:defRPr>
                      </a:lvl3pPr>
                      <a:lvl4pPr marL="1600200" indent="-228600">
                        <a:spcBef>
                          <a:spcPct val="20000"/>
                        </a:spcBef>
                        <a:buClr>
                          <a:schemeClr val="accent2"/>
                        </a:buClr>
                        <a:buSzPct val="70000"/>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4pPr>
                      <a:lvl5pPr marL="2057400" indent="-228600">
                        <a:spcBef>
                          <a:spcPct val="20000"/>
                        </a:spcBef>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3</a:t>
                      </a: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5631" name="Rectangle 107"/>
          <p:cNvSpPr>
            <a:spLocks noChangeArrowheads="1"/>
          </p:cNvSpPr>
          <p:nvPr/>
        </p:nvSpPr>
        <p:spPr bwMode="auto">
          <a:xfrm>
            <a:off x="539750" y="2784475"/>
            <a:ext cx="272415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r>
              <a:rPr lang="zh-TW" altLang="en-US" sz="2200">
                <a:latin typeface="微軟正黑體" panose="020B0604030504040204" pitchFamily="34" charset="-120"/>
                <a:ea typeface="微軟正黑體" panose="020B0604030504040204" pitchFamily="34" charset="-120"/>
              </a:rPr>
              <a:t>解答：子影像轉換成</a:t>
            </a:r>
          </a:p>
        </p:txBody>
      </p:sp>
      <p:graphicFrame>
        <p:nvGraphicFramePr>
          <p:cNvPr id="579914" name="Group 330"/>
          <p:cNvGraphicFramePr>
            <a:graphicFrameLocks noGrp="1"/>
          </p:cNvGraphicFramePr>
          <p:nvPr/>
        </p:nvGraphicFramePr>
        <p:xfrm>
          <a:off x="2554288" y="3241675"/>
          <a:ext cx="4249737" cy="1341438"/>
        </p:xfrm>
        <a:graphic>
          <a:graphicData uri="http://schemas.openxmlformats.org/drawingml/2006/table">
            <a:tbl>
              <a:tblPr/>
              <a:tblGrid>
                <a:gridCol w="1062037"/>
                <a:gridCol w="1063625"/>
                <a:gridCol w="1062038"/>
                <a:gridCol w="1062037"/>
              </a:tblGrid>
              <a:tr h="33536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dirty="0" smtClean="0">
                          <a:ln>
                            <a:noFill/>
                          </a:ln>
                          <a:solidFill>
                            <a:schemeClr val="tx1"/>
                          </a:solidFill>
                          <a:effectLst/>
                          <a:latin typeface="Times New Roman" pitchFamily="18" charset="0"/>
                          <a:ea typeface="新細明體" pitchFamily="18" charset="-120"/>
                        </a:rPr>
                        <a:t>00001000</a:t>
                      </a: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Times New Roman" pitchFamily="18" charset="0"/>
                          <a:ea typeface="新細明體" pitchFamily="18" charset="-120"/>
                        </a:rPr>
                        <a:t>00000111</a:t>
                      </a: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Times New Roman" pitchFamily="18" charset="0"/>
                          <a:ea typeface="新細明體" pitchFamily="18" charset="-120"/>
                        </a:rPr>
                        <a:t>00000110</a:t>
                      </a: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Times New Roman" pitchFamily="18" charset="0"/>
                          <a:ea typeface="新細明體" pitchFamily="18" charset="-120"/>
                        </a:rPr>
                        <a:t>00000101</a:t>
                      </a: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536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Times New Roman" pitchFamily="18" charset="0"/>
                          <a:ea typeface="新細明體" pitchFamily="18" charset="-120"/>
                        </a:rPr>
                        <a:t>00100000</a:t>
                      </a: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Times New Roman" pitchFamily="18" charset="0"/>
                          <a:ea typeface="新細明體" pitchFamily="18" charset="-120"/>
                        </a:rPr>
                        <a:t>00011111</a:t>
                      </a: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Times New Roman" pitchFamily="18" charset="0"/>
                          <a:ea typeface="新細明體" pitchFamily="18" charset="-120"/>
                        </a:rPr>
                        <a:t>00011110</a:t>
                      </a: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Times New Roman" pitchFamily="18" charset="0"/>
                          <a:ea typeface="新細明體" pitchFamily="18" charset="-120"/>
                        </a:rPr>
                        <a:t>00011101</a:t>
                      </a: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536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Times New Roman" pitchFamily="18" charset="0"/>
                          <a:ea typeface="新細明體" pitchFamily="18" charset="-120"/>
                        </a:rPr>
                        <a:t>00001010</a:t>
                      </a: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Times New Roman" pitchFamily="18" charset="0"/>
                          <a:ea typeface="新細明體" pitchFamily="18" charset="-120"/>
                        </a:rPr>
                        <a:t>00001011</a:t>
                      </a: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Times New Roman" pitchFamily="18" charset="0"/>
                          <a:ea typeface="新細明體" pitchFamily="18" charset="-120"/>
                        </a:rPr>
                        <a:t>00001100</a:t>
                      </a: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Times New Roman" pitchFamily="18" charset="0"/>
                          <a:ea typeface="新細明體" pitchFamily="18" charset="-120"/>
                        </a:rPr>
                        <a:t>00001101</a:t>
                      </a: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536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dirty="0" smtClean="0">
                          <a:ln>
                            <a:noFill/>
                          </a:ln>
                          <a:solidFill>
                            <a:schemeClr val="tx1"/>
                          </a:solidFill>
                          <a:effectLst/>
                          <a:latin typeface="Times New Roman" pitchFamily="18" charset="0"/>
                          <a:ea typeface="新細明體" pitchFamily="18" charset="-120"/>
                        </a:rPr>
                        <a:t>00000000</a:t>
                      </a: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Times New Roman" pitchFamily="18" charset="0"/>
                          <a:ea typeface="新細明體" pitchFamily="18" charset="-120"/>
                        </a:rPr>
                        <a:t>00000001</a:t>
                      </a: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Times New Roman" pitchFamily="18" charset="0"/>
                          <a:ea typeface="新細明體" pitchFamily="18" charset="-120"/>
                        </a:rPr>
                        <a:t>00000010</a:t>
                      </a: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dirty="0" smtClean="0">
                          <a:ln>
                            <a:noFill/>
                          </a:ln>
                          <a:solidFill>
                            <a:schemeClr val="tx1"/>
                          </a:solidFill>
                          <a:effectLst/>
                          <a:latin typeface="Times New Roman" pitchFamily="18" charset="0"/>
                          <a:ea typeface="新細明體" pitchFamily="18" charset="-120"/>
                        </a:rPr>
                        <a:t>00000011</a:t>
                      </a: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5659" name="Rectangle 211"/>
          <p:cNvSpPr>
            <a:spLocks noChangeArrowheads="1"/>
          </p:cNvSpPr>
          <p:nvPr/>
        </p:nvSpPr>
        <p:spPr bwMode="auto">
          <a:xfrm>
            <a:off x="539750" y="4649788"/>
            <a:ext cx="766762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2200">
                <a:latin typeface="微軟正黑體" panose="020B0604030504040204" pitchFamily="34" charset="-120"/>
                <a:ea typeface="微軟正黑體" panose="020B0604030504040204" pitchFamily="34" charset="-120"/>
              </a:rPr>
              <a:t>	</a:t>
            </a:r>
            <a:r>
              <a:rPr lang="zh-TW" altLang="en-US" sz="2200">
                <a:latin typeface="微軟正黑體" panose="020B0604030504040204" pitchFamily="34" charset="-120"/>
                <a:ea typeface="微軟正黑體" panose="020B0604030504040204" pitchFamily="34" charset="-120"/>
              </a:rPr>
              <a:t>將右邊第三位元全部收集起來，得到第三位元平面：</a:t>
            </a:r>
            <a:r>
              <a:rPr lang="zh-TW" altLang="en-US" sz="2200" i="1">
                <a:latin typeface="微軟正黑體" panose="020B0604030504040204" pitchFamily="34" charset="-120"/>
                <a:ea typeface="微軟正黑體" panose="020B0604030504040204" pitchFamily="34" charset="-120"/>
              </a:rPr>
              <a:t> </a:t>
            </a:r>
            <a:endParaRPr lang="zh-TW" altLang="en-US" sz="2200">
              <a:latin typeface="微軟正黑體" panose="020B0604030504040204" pitchFamily="34" charset="-120"/>
              <a:ea typeface="微軟正黑體" panose="020B0604030504040204" pitchFamily="34" charset="-120"/>
            </a:endParaRPr>
          </a:p>
          <a:p>
            <a:endParaRPr lang="zh-TW" altLang="en-US" sz="2200">
              <a:latin typeface="微軟正黑體" panose="020B0604030504040204" pitchFamily="34" charset="-120"/>
              <a:ea typeface="微軟正黑體" panose="020B0604030504040204" pitchFamily="34" charset="-120"/>
            </a:endParaRPr>
          </a:p>
        </p:txBody>
      </p:sp>
      <p:graphicFrame>
        <p:nvGraphicFramePr>
          <p:cNvPr id="579915" name="Group 331"/>
          <p:cNvGraphicFramePr>
            <a:graphicFrameLocks noGrp="1"/>
          </p:cNvGraphicFramePr>
          <p:nvPr/>
        </p:nvGraphicFramePr>
        <p:xfrm>
          <a:off x="2555875" y="5113338"/>
          <a:ext cx="4176713" cy="1341437"/>
        </p:xfrm>
        <a:graphic>
          <a:graphicData uri="http://schemas.openxmlformats.org/drawingml/2006/table">
            <a:tbl>
              <a:tblPr/>
              <a:tblGrid>
                <a:gridCol w="1044575"/>
                <a:gridCol w="1044575"/>
                <a:gridCol w="1044575"/>
                <a:gridCol w="1042988"/>
              </a:tblGrid>
              <a:tr h="334963">
                <a:tc>
                  <a:txBody>
                    <a:bodyPr/>
                    <a:lstStyle>
                      <a:lvl1pPr>
                        <a:spcBef>
                          <a:spcPct val="20000"/>
                        </a:spcBef>
                        <a:buClr>
                          <a:schemeClr val="bg2"/>
                        </a:buClr>
                        <a:buSzPct val="75000"/>
                        <a:buFont typeface="Wingdings" panose="05000000000000000000" pitchFamily="2" charset="2"/>
                        <a:defRPr kumimoji="1" sz="2800">
                          <a:solidFill>
                            <a:schemeClr val="tx1"/>
                          </a:solidFill>
                          <a:latin typeface="微軟正黑體" panose="020B0604030504040204" pitchFamily="34" charset="-120"/>
                          <a:ea typeface="微軟正黑體" panose="020B0604030504040204" pitchFamily="34" charset="-120"/>
                        </a:defRPr>
                      </a:lvl1pPr>
                      <a:lvl2pPr marL="742950" indent="-285750">
                        <a:spcBef>
                          <a:spcPct val="20000"/>
                        </a:spcBef>
                        <a:buClr>
                          <a:schemeClr val="accent2"/>
                        </a:buClr>
                        <a:buSzPct val="80000"/>
                        <a:buFont typeface="Wingdings" panose="05000000000000000000" pitchFamily="2" charset="2"/>
                        <a:defRPr kumimoji="1" sz="2400">
                          <a:solidFill>
                            <a:schemeClr val="tx1"/>
                          </a:solidFill>
                          <a:latin typeface="微軟正黑體" panose="020B0604030504040204" pitchFamily="34" charset="-120"/>
                          <a:ea typeface="微軟正黑體" panose="020B0604030504040204" pitchFamily="34" charset="-120"/>
                        </a:defRPr>
                      </a:lvl2pPr>
                      <a:lvl3pPr marL="1143000" indent="-228600">
                        <a:spcBef>
                          <a:spcPct val="20000"/>
                        </a:spcBef>
                        <a:buClr>
                          <a:schemeClr val="bg2"/>
                        </a:buClr>
                        <a:buSzPct val="65000"/>
                        <a:buFont typeface="Wingdings" panose="05000000000000000000" pitchFamily="2" charset="2"/>
                        <a:defRPr kumimoji="1" sz="2000">
                          <a:solidFill>
                            <a:schemeClr val="tx1"/>
                          </a:solidFill>
                          <a:latin typeface="微軟正黑體" panose="020B0604030504040204" pitchFamily="34" charset="-120"/>
                          <a:ea typeface="微軟正黑體" panose="020B0604030504040204" pitchFamily="34" charset="-120"/>
                        </a:defRPr>
                      </a:lvl3pPr>
                      <a:lvl4pPr marL="1600200" indent="-228600">
                        <a:spcBef>
                          <a:spcPct val="20000"/>
                        </a:spcBef>
                        <a:buClr>
                          <a:schemeClr val="accent2"/>
                        </a:buClr>
                        <a:buSzPct val="70000"/>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4pPr>
                      <a:lvl5pPr marL="2057400" indent="-228600">
                        <a:spcBef>
                          <a:spcPct val="20000"/>
                        </a:spcBef>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0</a:t>
                      </a: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kumimoji="1" sz="2800">
                          <a:solidFill>
                            <a:schemeClr val="tx1"/>
                          </a:solidFill>
                          <a:latin typeface="微軟正黑體" panose="020B0604030504040204" pitchFamily="34" charset="-120"/>
                          <a:ea typeface="微軟正黑體" panose="020B0604030504040204" pitchFamily="34" charset="-120"/>
                        </a:defRPr>
                      </a:lvl1pPr>
                      <a:lvl2pPr marL="742950" indent="-285750">
                        <a:spcBef>
                          <a:spcPct val="20000"/>
                        </a:spcBef>
                        <a:buClr>
                          <a:schemeClr val="accent2"/>
                        </a:buClr>
                        <a:buSzPct val="80000"/>
                        <a:buFont typeface="Wingdings" panose="05000000000000000000" pitchFamily="2" charset="2"/>
                        <a:defRPr kumimoji="1" sz="2400">
                          <a:solidFill>
                            <a:schemeClr val="tx1"/>
                          </a:solidFill>
                          <a:latin typeface="微軟正黑體" panose="020B0604030504040204" pitchFamily="34" charset="-120"/>
                          <a:ea typeface="微軟正黑體" panose="020B0604030504040204" pitchFamily="34" charset="-120"/>
                        </a:defRPr>
                      </a:lvl2pPr>
                      <a:lvl3pPr marL="1143000" indent="-228600">
                        <a:spcBef>
                          <a:spcPct val="20000"/>
                        </a:spcBef>
                        <a:buClr>
                          <a:schemeClr val="bg2"/>
                        </a:buClr>
                        <a:buSzPct val="65000"/>
                        <a:buFont typeface="Wingdings" panose="05000000000000000000" pitchFamily="2" charset="2"/>
                        <a:defRPr kumimoji="1" sz="2000">
                          <a:solidFill>
                            <a:schemeClr val="tx1"/>
                          </a:solidFill>
                          <a:latin typeface="微軟正黑體" panose="020B0604030504040204" pitchFamily="34" charset="-120"/>
                          <a:ea typeface="微軟正黑體" panose="020B0604030504040204" pitchFamily="34" charset="-120"/>
                        </a:defRPr>
                      </a:lvl3pPr>
                      <a:lvl4pPr marL="1600200" indent="-228600">
                        <a:spcBef>
                          <a:spcPct val="20000"/>
                        </a:spcBef>
                        <a:buClr>
                          <a:schemeClr val="accent2"/>
                        </a:buClr>
                        <a:buSzPct val="70000"/>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4pPr>
                      <a:lvl5pPr marL="2057400" indent="-228600">
                        <a:spcBef>
                          <a:spcPct val="20000"/>
                        </a:spcBef>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1</a:t>
                      </a: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kumimoji="1" sz="2800">
                          <a:solidFill>
                            <a:schemeClr val="tx1"/>
                          </a:solidFill>
                          <a:latin typeface="微軟正黑體" panose="020B0604030504040204" pitchFamily="34" charset="-120"/>
                          <a:ea typeface="微軟正黑體" panose="020B0604030504040204" pitchFamily="34" charset="-120"/>
                        </a:defRPr>
                      </a:lvl1pPr>
                      <a:lvl2pPr marL="742950" indent="-285750">
                        <a:spcBef>
                          <a:spcPct val="20000"/>
                        </a:spcBef>
                        <a:buClr>
                          <a:schemeClr val="accent2"/>
                        </a:buClr>
                        <a:buSzPct val="80000"/>
                        <a:buFont typeface="Wingdings" panose="05000000000000000000" pitchFamily="2" charset="2"/>
                        <a:defRPr kumimoji="1" sz="2400">
                          <a:solidFill>
                            <a:schemeClr val="tx1"/>
                          </a:solidFill>
                          <a:latin typeface="微軟正黑體" panose="020B0604030504040204" pitchFamily="34" charset="-120"/>
                          <a:ea typeface="微軟正黑體" panose="020B0604030504040204" pitchFamily="34" charset="-120"/>
                        </a:defRPr>
                      </a:lvl2pPr>
                      <a:lvl3pPr marL="1143000" indent="-228600">
                        <a:spcBef>
                          <a:spcPct val="20000"/>
                        </a:spcBef>
                        <a:buClr>
                          <a:schemeClr val="bg2"/>
                        </a:buClr>
                        <a:buSzPct val="65000"/>
                        <a:buFont typeface="Wingdings" panose="05000000000000000000" pitchFamily="2" charset="2"/>
                        <a:defRPr kumimoji="1" sz="2000">
                          <a:solidFill>
                            <a:schemeClr val="tx1"/>
                          </a:solidFill>
                          <a:latin typeface="微軟正黑體" panose="020B0604030504040204" pitchFamily="34" charset="-120"/>
                          <a:ea typeface="微軟正黑體" panose="020B0604030504040204" pitchFamily="34" charset="-120"/>
                        </a:defRPr>
                      </a:lvl3pPr>
                      <a:lvl4pPr marL="1600200" indent="-228600">
                        <a:spcBef>
                          <a:spcPct val="20000"/>
                        </a:spcBef>
                        <a:buClr>
                          <a:schemeClr val="accent2"/>
                        </a:buClr>
                        <a:buSzPct val="70000"/>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4pPr>
                      <a:lvl5pPr marL="2057400" indent="-228600">
                        <a:spcBef>
                          <a:spcPct val="20000"/>
                        </a:spcBef>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1</a:t>
                      </a: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kumimoji="1" sz="2800">
                          <a:solidFill>
                            <a:schemeClr val="tx1"/>
                          </a:solidFill>
                          <a:latin typeface="微軟正黑體" panose="020B0604030504040204" pitchFamily="34" charset="-120"/>
                          <a:ea typeface="微軟正黑體" panose="020B0604030504040204" pitchFamily="34" charset="-120"/>
                        </a:defRPr>
                      </a:lvl1pPr>
                      <a:lvl2pPr marL="742950" indent="-285750">
                        <a:spcBef>
                          <a:spcPct val="20000"/>
                        </a:spcBef>
                        <a:buClr>
                          <a:schemeClr val="accent2"/>
                        </a:buClr>
                        <a:buSzPct val="80000"/>
                        <a:buFont typeface="Wingdings" panose="05000000000000000000" pitchFamily="2" charset="2"/>
                        <a:defRPr kumimoji="1" sz="2400">
                          <a:solidFill>
                            <a:schemeClr val="tx1"/>
                          </a:solidFill>
                          <a:latin typeface="微軟正黑體" panose="020B0604030504040204" pitchFamily="34" charset="-120"/>
                          <a:ea typeface="微軟正黑體" panose="020B0604030504040204" pitchFamily="34" charset="-120"/>
                        </a:defRPr>
                      </a:lvl2pPr>
                      <a:lvl3pPr marL="1143000" indent="-228600">
                        <a:spcBef>
                          <a:spcPct val="20000"/>
                        </a:spcBef>
                        <a:buClr>
                          <a:schemeClr val="bg2"/>
                        </a:buClr>
                        <a:buSzPct val="65000"/>
                        <a:buFont typeface="Wingdings" panose="05000000000000000000" pitchFamily="2" charset="2"/>
                        <a:defRPr kumimoji="1" sz="2000">
                          <a:solidFill>
                            <a:schemeClr val="tx1"/>
                          </a:solidFill>
                          <a:latin typeface="微軟正黑體" panose="020B0604030504040204" pitchFamily="34" charset="-120"/>
                          <a:ea typeface="微軟正黑體" panose="020B0604030504040204" pitchFamily="34" charset="-120"/>
                        </a:defRPr>
                      </a:lvl3pPr>
                      <a:lvl4pPr marL="1600200" indent="-228600">
                        <a:spcBef>
                          <a:spcPct val="20000"/>
                        </a:spcBef>
                        <a:buClr>
                          <a:schemeClr val="accent2"/>
                        </a:buClr>
                        <a:buSzPct val="70000"/>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4pPr>
                      <a:lvl5pPr marL="2057400" indent="-228600">
                        <a:spcBef>
                          <a:spcPct val="20000"/>
                        </a:spcBef>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1</a:t>
                      </a: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4963">
                <a:tc>
                  <a:txBody>
                    <a:bodyPr/>
                    <a:lstStyle>
                      <a:lvl1pPr>
                        <a:spcBef>
                          <a:spcPct val="20000"/>
                        </a:spcBef>
                        <a:buClr>
                          <a:schemeClr val="bg2"/>
                        </a:buClr>
                        <a:buSzPct val="75000"/>
                        <a:buFont typeface="Wingdings" panose="05000000000000000000" pitchFamily="2" charset="2"/>
                        <a:defRPr kumimoji="1" sz="2800">
                          <a:solidFill>
                            <a:schemeClr val="tx1"/>
                          </a:solidFill>
                          <a:latin typeface="微軟正黑體" panose="020B0604030504040204" pitchFamily="34" charset="-120"/>
                          <a:ea typeface="微軟正黑體" panose="020B0604030504040204" pitchFamily="34" charset="-120"/>
                        </a:defRPr>
                      </a:lvl1pPr>
                      <a:lvl2pPr marL="742950" indent="-285750">
                        <a:spcBef>
                          <a:spcPct val="20000"/>
                        </a:spcBef>
                        <a:buClr>
                          <a:schemeClr val="accent2"/>
                        </a:buClr>
                        <a:buSzPct val="80000"/>
                        <a:buFont typeface="Wingdings" panose="05000000000000000000" pitchFamily="2" charset="2"/>
                        <a:defRPr kumimoji="1" sz="2400">
                          <a:solidFill>
                            <a:schemeClr val="tx1"/>
                          </a:solidFill>
                          <a:latin typeface="微軟正黑體" panose="020B0604030504040204" pitchFamily="34" charset="-120"/>
                          <a:ea typeface="微軟正黑體" panose="020B0604030504040204" pitchFamily="34" charset="-120"/>
                        </a:defRPr>
                      </a:lvl2pPr>
                      <a:lvl3pPr marL="1143000" indent="-228600">
                        <a:spcBef>
                          <a:spcPct val="20000"/>
                        </a:spcBef>
                        <a:buClr>
                          <a:schemeClr val="bg2"/>
                        </a:buClr>
                        <a:buSzPct val="65000"/>
                        <a:buFont typeface="Wingdings" panose="05000000000000000000" pitchFamily="2" charset="2"/>
                        <a:defRPr kumimoji="1" sz="2000">
                          <a:solidFill>
                            <a:schemeClr val="tx1"/>
                          </a:solidFill>
                          <a:latin typeface="微軟正黑體" panose="020B0604030504040204" pitchFamily="34" charset="-120"/>
                          <a:ea typeface="微軟正黑體" panose="020B0604030504040204" pitchFamily="34" charset="-120"/>
                        </a:defRPr>
                      </a:lvl3pPr>
                      <a:lvl4pPr marL="1600200" indent="-228600">
                        <a:spcBef>
                          <a:spcPct val="20000"/>
                        </a:spcBef>
                        <a:buClr>
                          <a:schemeClr val="accent2"/>
                        </a:buClr>
                        <a:buSzPct val="70000"/>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4pPr>
                      <a:lvl5pPr marL="2057400" indent="-228600">
                        <a:spcBef>
                          <a:spcPct val="20000"/>
                        </a:spcBef>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0</a:t>
                      </a: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kumimoji="1" sz="2800">
                          <a:solidFill>
                            <a:schemeClr val="tx1"/>
                          </a:solidFill>
                          <a:latin typeface="微軟正黑體" panose="020B0604030504040204" pitchFamily="34" charset="-120"/>
                          <a:ea typeface="微軟正黑體" panose="020B0604030504040204" pitchFamily="34" charset="-120"/>
                        </a:defRPr>
                      </a:lvl1pPr>
                      <a:lvl2pPr marL="742950" indent="-285750">
                        <a:spcBef>
                          <a:spcPct val="20000"/>
                        </a:spcBef>
                        <a:buClr>
                          <a:schemeClr val="accent2"/>
                        </a:buClr>
                        <a:buSzPct val="80000"/>
                        <a:buFont typeface="Wingdings" panose="05000000000000000000" pitchFamily="2" charset="2"/>
                        <a:defRPr kumimoji="1" sz="2400">
                          <a:solidFill>
                            <a:schemeClr val="tx1"/>
                          </a:solidFill>
                          <a:latin typeface="微軟正黑體" panose="020B0604030504040204" pitchFamily="34" charset="-120"/>
                          <a:ea typeface="微軟正黑體" panose="020B0604030504040204" pitchFamily="34" charset="-120"/>
                        </a:defRPr>
                      </a:lvl2pPr>
                      <a:lvl3pPr marL="1143000" indent="-228600">
                        <a:spcBef>
                          <a:spcPct val="20000"/>
                        </a:spcBef>
                        <a:buClr>
                          <a:schemeClr val="bg2"/>
                        </a:buClr>
                        <a:buSzPct val="65000"/>
                        <a:buFont typeface="Wingdings" panose="05000000000000000000" pitchFamily="2" charset="2"/>
                        <a:defRPr kumimoji="1" sz="2000">
                          <a:solidFill>
                            <a:schemeClr val="tx1"/>
                          </a:solidFill>
                          <a:latin typeface="微軟正黑體" panose="020B0604030504040204" pitchFamily="34" charset="-120"/>
                          <a:ea typeface="微軟正黑體" panose="020B0604030504040204" pitchFamily="34" charset="-120"/>
                        </a:defRPr>
                      </a:lvl3pPr>
                      <a:lvl4pPr marL="1600200" indent="-228600">
                        <a:spcBef>
                          <a:spcPct val="20000"/>
                        </a:spcBef>
                        <a:buClr>
                          <a:schemeClr val="accent2"/>
                        </a:buClr>
                        <a:buSzPct val="70000"/>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4pPr>
                      <a:lvl5pPr marL="2057400" indent="-228600">
                        <a:spcBef>
                          <a:spcPct val="20000"/>
                        </a:spcBef>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1</a:t>
                      </a: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kumimoji="1" sz="2800">
                          <a:solidFill>
                            <a:schemeClr val="tx1"/>
                          </a:solidFill>
                          <a:latin typeface="微軟正黑體" panose="020B0604030504040204" pitchFamily="34" charset="-120"/>
                          <a:ea typeface="微軟正黑體" panose="020B0604030504040204" pitchFamily="34" charset="-120"/>
                        </a:defRPr>
                      </a:lvl1pPr>
                      <a:lvl2pPr marL="742950" indent="-285750">
                        <a:spcBef>
                          <a:spcPct val="20000"/>
                        </a:spcBef>
                        <a:buClr>
                          <a:schemeClr val="accent2"/>
                        </a:buClr>
                        <a:buSzPct val="80000"/>
                        <a:buFont typeface="Wingdings" panose="05000000000000000000" pitchFamily="2" charset="2"/>
                        <a:defRPr kumimoji="1" sz="2400">
                          <a:solidFill>
                            <a:schemeClr val="tx1"/>
                          </a:solidFill>
                          <a:latin typeface="微軟正黑體" panose="020B0604030504040204" pitchFamily="34" charset="-120"/>
                          <a:ea typeface="微軟正黑體" panose="020B0604030504040204" pitchFamily="34" charset="-120"/>
                        </a:defRPr>
                      </a:lvl2pPr>
                      <a:lvl3pPr marL="1143000" indent="-228600">
                        <a:spcBef>
                          <a:spcPct val="20000"/>
                        </a:spcBef>
                        <a:buClr>
                          <a:schemeClr val="bg2"/>
                        </a:buClr>
                        <a:buSzPct val="65000"/>
                        <a:buFont typeface="Wingdings" panose="05000000000000000000" pitchFamily="2" charset="2"/>
                        <a:defRPr kumimoji="1" sz="2000">
                          <a:solidFill>
                            <a:schemeClr val="tx1"/>
                          </a:solidFill>
                          <a:latin typeface="微軟正黑體" panose="020B0604030504040204" pitchFamily="34" charset="-120"/>
                          <a:ea typeface="微軟正黑體" panose="020B0604030504040204" pitchFamily="34" charset="-120"/>
                        </a:defRPr>
                      </a:lvl3pPr>
                      <a:lvl4pPr marL="1600200" indent="-228600">
                        <a:spcBef>
                          <a:spcPct val="20000"/>
                        </a:spcBef>
                        <a:buClr>
                          <a:schemeClr val="accent2"/>
                        </a:buClr>
                        <a:buSzPct val="70000"/>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4pPr>
                      <a:lvl5pPr marL="2057400" indent="-228600">
                        <a:spcBef>
                          <a:spcPct val="20000"/>
                        </a:spcBef>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1</a:t>
                      </a: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kumimoji="1" sz="2800">
                          <a:solidFill>
                            <a:schemeClr val="tx1"/>
                          </a:solidFill>
                          <a:latin typeface="微軟正黑體" panose="020B0604030504040204" pitchFamily="34" charset="-120"/>
                          <a:ea typeface="微軟正黑體" panose="020B0604030504040204" pitchFamily="34" charset="-120"/>
                        </a:defRPr>
                      </a:lvl1pPr>
                      <a:lvl2pPr marL="742950" indent="-285750">
                        <a:spcBef>
                          <a:spcPct val="20000"/>
                        </a:spcBef>
                        <a:buClr>
                          <a:schemeClr val="accent2"/>
                        </a:buClr>
                        <a:buSzPct val="80000"/>
                        <a:buFont typeface="Wingdings" panose="05000000000000000000" pitchFamily="2" charset="2"/>
                        <a:defRPr kumimoji="1" sz="2400">
                          <a:solidFill>
                            <a:schemeClr val="tx1"/>
                          </a:solidFill>
                          <a:latin typeface="微軟正黑體" panose="020B0604030504040204" pitchFamily="34" charset="-120"/>
                          <a:ea typeface="微軟正黑體" panose="020B0604030504040204" pitchFamily="34" charset="-120"/>
                        </a:defRPr>
                      </a:lvl2pPr>
                      <a:lvl3pPr marL="1143000" indent="-228600">
                        <a:spcBef>
                          <a:spcPct val="20000"/>
                        </a:spcBef>
                        <a:buClr>
                          <a:schemeClr val="bg2"/>
                        </a:buClr>
                        <a:buSzPct val="65000"/>
                        <a:buFont typeface="Wingdings" panose="05000000000000000000" pitchFamily="2" charset="2"/>
                        <a:defRPr kumimoji="1" sz="2000">
                          <a:solidFill>
                            <a:schemeClr val="tx1"/>
                          </a:solidFill>
                          <a:latin typeface="微軟正黑體" panose="020B0604030504040204" pitchFamily="34" charset="-120"/>
                          <a:ea typeface="微軟正黑體" panose="020B0604030504040204" pitchFamily="34" charset="-120"/>
                        </a:defRPr>
                      </a:lvl3pPr>
                      <a:lvl4pPr marL="1600200" indent="-228600">
                        <a:spcBef>
                          <a:spcPct val="20000"/>
                        </a:spcBef>
                        <a:buClr>
                          <a:schemeClr val="accent2"/>
                        </a:buClr>
                        <a:buSzPct val="70000"/>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4pPr>
                      <a:lvl5pPr marL="2057400" indent="-228600">
                        <a:spcBef>
                          <a:spcPct val="20000"/>
                        </a:spcBef>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1</a:t>
                      </a: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4963">
                <a:tc>
                  <a:txBody>
                    <a:bodyPr/>
                    <a:lstStyle>
                      <a:lvl1pPr>
                        <a:spcBef>
                          <a:spcPct val="20000"/>
                        </a:spcBef>
                        <a:buClr>
                          <a:schemeClr val="bg2"/>
                        </a:buClr>
                        <a:buSzPct val="75000"/>
                        <a:buFont typeface="Wingdings" panose="05000000000000000000" pitchFamily="2" charset="2"/>
                        <a:defRPr kumimoji="1" sz="2800">
                          <a:solidFill>
                            <a:schemeClr val="tx1"/>
                          </a:solidFill>
                          <a:latin typeface="微軟正黑體" panose="020B0604030504040204" pitchFamily="34" charset="-120"/>
                          <a:ea typeface="微軟正黑體" panose="020B0604030504040204" pitchFamily="34" charset="-120"/>
                        </a:defRPr>
                      </a:lvl1pPr>
                      <a:lvl2pPr marL="742950" indent="-285750">
                        <a:spcBef>
                          <a:spcPct val="20000"/>
                        </a:spcBef>
                        <a:buClr>
                          <a:schemeClr val="accent2"/>
                        </a:buClr>
                        <a:buSzPct val="80000"/>
                        <a:buFont typeface="Wingdings" panose="05000000000000000000" pitchFamily="2" charset="2"/>
                        <a:defRPr kumimoji="1" sz="2400">
                          <a:solidFill>
                            <a:schemeClr val="tx1"/>
                          </a:solidFill>
                          <a:latin typeface="微軟正黑體" panose="020B0604030504040204" pitchFamily="34" charset="-120"/>
                          <a:ea typeface="微軟正黑體" panose="020B0604030504040204" pitchFamily="34" charset="-120"/>
                        </a:defRPr>
                      </a:lvl2pPr>
                      <a:lvl3pPr marL="1143000" indent="-228600">
                        <a:spcBef>
                          <a:spcPct val="20000"/>
                        </a:spcBef>
                        <a:buClr>
                          <a:schemeClr val="bg2"/>
                        </a:buClr>
                        <a:buSzPct val="65000"/>
                        <a:buFont typeface="Wingdings" panose="05000000000000000000" pitchFamily="2" charset="2"/>
                        <a:defRPr kumimoji="1" sz="2000">
                          <a:solidFill>
                            <a:schemeClr val="tx1"/>
                          </a:solidFill>
                          <a:latin typeface="微軟正黑體" panose="020B0604030504040204" pitchFamily="34" charset="-120"/>
                          <a:ea typeface="微軟正黑體" panose="020B0604030504040204" pitchFamily="34" charset="-120"/>
                        </a:defRPr>
                      </a:lvl3pPr>
                      <a:lvl4pPr marL="1600200" indent="-228600">
                        <a:spcBef>
                          <a:spcPct val="20000"/>
                        </a:spcBef>
                        <a:buClr>
                          <a:schemeClr val="accent2"/>
                        </a:buClr>
                        <a:buSzPct val="70000"/>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4pPr>
                      <a:lvl5pPr marL="2057400" indent="-228600">
                        <a:spcBef>
                          <a:spcPct val="20000"/>
                        </a:spcBef>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0</a:t>
                      </a: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kumimoji="1" sz="2800">
                          <a:solidFill>
                            <a:schemeClr val="tx1"/>
                          </a:solidFill>
                          <a:latin typeface="微軟正黑體" panose="020B0604030504040204" pitchFamily="34" charset="-120"/>
                          <a:ea typeface="微軟正黑體" panose="020B0604030504040204" pitchFamily="34" charset="-120"/>
                        </a:defRPr>
                      </a:lvl1pPr>
                      <a:lvl2pPr marL="742950" indent="-285750">
                        <a:spcBef>
                          <a:spcPct val="20000"/>
                        </a:spcBef>
                        <a:buClr>
                          <a:schemeClr val="accent2"/>
                        </a:buClr>
                        <a:buSzPct val="80000"/>
                        <a:buFont typeface="Wingdings" panose="05000000000000000000" pitchFamily="2" charset="2"/>
                        <a:defRPr kumimoji="1" sz="2400">
                          <a:solidFill>
                            <a:schemeClr val="tx1"/>
                          </a:solidFill>
                          <a:latin typeface="微軟正黑體" panose="020B0604030504040204" pitchFamily="34" charset="-120"/>
                          <a:ea typeface="微軟正黑體" panose="020B0604030504040204" pitchFamily="34" charset="-120"/>
                        </a:defRPr>
                      </a:lvl2pPr>
                      <a:lvl3pPr marL="1143000" indent="-228600">
                        <a:spcBef>
                          <a:spcPct val="20000"/>
                        </a:spcBef>
                        <a:buClr>
                          <a:schemeClr val="bg2"/>
                        </a:buClr>
                        <a:buSzPct val="65000"/>
                        <a:buFont typeface="Wingdings" panose="05000000000000000000" pitchFamily="2" charset="2"/>
                        <a:defRPr kumimoji="1" sz="2000">
                          <a:solidFill>
                            <a:schemeClr val="tx1"/>
                          </a:solidFill>
                          <a:latin typeface="微軟正黑體" panose="020B0604030504040204" pitchFamily="34" charset="-120"/>
                          <a:ea typeface="微軟正黑體" panose="020B0604030504040204" pitchFamily="34" charset="-120"/>
                        </a:defRPr>
                      </a:lvl3pPr>
                      <a:lvl4pPr marL="1600200" indent="-228600">
                        <a:spcBef>
                          <a:spcPct val="20000"/>
                        </a:spcBef>
                        <a:buClr>
                          <a:schemeClr val="accent2"/>
                        </a:buClr>
                        <a:buSzPct val="70000"/>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4pPr>
                      <a:lvl5pPr marL="2057400" indent="-228600">
                        <a:spcBef>
                          <a:spcPct val="20000"/>
                        </a:spcBef>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0</a:t>
                      </a: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kumimoji="1" sz="2800">
                          <a:solidFill>
                            <a:schemeClr val="tx1"/>
                          </a:solidFill>
                          <a:latin typeface="微軟正黑體" panose="020B0604030504040204" pitchFamily="34" charset="-120"/>
                          <a:ea typeface="微軟正黑體" panose="020B0604030504040204" pitchFamily="34" charset="-120"/>
                        </a:defRPr>
                      </a:lvl1pPr>
                      <a:lvl2pPr marL="742950" indent="-285750">
                        <a:spcBef>
                          <a:spcPct val="20000"/>
                        </a:spcBef>
                        <a:buClr>
                          <a:schemeClr val="accent2"/>
                        </a:buClr>
                        <a:buSzPct val="80000"/>
                        <a:buFont typeface="Wingdings" panose="05000000000000000000" pitchFamily="2" charset="2"/>
                        <a:defRPr kumimoji="1" sz="2400">
                          <a:solidFill>
                            <a:schemeClr val="tx1"/>
                          </a:solidFill>
                          <a:latin typeface="微軟正黑體" panose="020B0604030504040204" pitchFamily="34" charset="-120"/>
                          <a:ea typeface="微軟正黑體" panose="020B0604030504040204" pitchFamily="34" charset="-120"/>
                        </a:defRPr>
                      </a:lvl2pPr>
                      <a:lvl3pPr marL="1143000" indent="-228600">
                        <a:spcBef>
                          <a:spcPct val="20000"/>
                        </a:spcBef>
                        <a:buClr>
                          <a:schemeClr val="bg2"/>
                        </a:buClr>
                        <a:buSzPct val="65000"/>
                        <a:buFont typeface="Wingdings" panose="05000000000000000000" pitchFamily="2" charset="2"/>
                        <a:defRPr kumimoji="1" sz="2000">
                          <a:solidFill>
                            <a:schemeClr val="tx1"/>
                          </a:solidFill>
                          <a:latin typeface="微軟正黑體" panose="020B0604030504040204" pitchFamily="34" charset="-120"/>
                          <a:ea typeface="微軟正黑體" panose="020B0604030504040204" pitchFamily="34" charset="-120"/>
                        </a:defRPr>
                      </a:lvl3pPr>
                      <a:lvl4pPr marL="1600200" indent="-228600">
                        <a:spcBef>
                          <a:spcPct val="20000"/>
                        </a:spcBef>
                        <a:buClr>
                          <a:schemeClr val="accent2"/>
                        </a:buClr>
                        <a:buSzPct val="70000"/>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4pPr>
                      <a:lvl5pPr marL="2057400" indent="-228600">
                        <a:spcBef>
                          <a:spcPct val="20000"/>
                        </a:spcBef>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1</a:t>
                      </a: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kumimoji="1" sz="2800">
                          <a:solidFill>
                            <a:schemeClr val="tx1"/>
                          </a:solidFill>
                          <a:latin typeface="微軟正黑體" panose="020B0604030504040204" pitchFamily="34" charset="-120"/>
                          <a:ea typeface="微軟正黑體" panose="020B0604030504040204" pitchFamily="34" charset="-120"/>
                        </a:defRPr>
                      </a:lvl1pPr>
                      <a:lvl2pPr marL="742950" indent="-285750">
                        <a:spcBef>
                          <a:spcPct val="20000"/>
                        </a:spcBef>
                        <a:buClr>
                          <a:schemeClr val="accent2"/>
                        </a:buClr>
                        <a:buSzPct val="80000"/>
                        <a:buFont typeface="Wingdings" panose="05000000000000000000" pitchFamily="2" charset="2"/>
                        <a:defRPr kumimoji="1" sz="2400">
                          <a:solidFill>
                            <a:schemeClr val="tx1"/>
                          </a:solidFill>
                          <a:latin typeface="微軟正黑體" panose="020B0604030504040204" pitchFamily="34" charset="-120"/>
                          <a:ea typeface="微軟正黑體" panose="020B0604030504040204" pitchFamily="34" charset="-120"/>
                        </a:defRPr>
                      </a:lvl2pPr>
                      <a:lvl3pPr marL="1143000" indent="-228600">
                        <a:spcBef>
                          <a:spcPct val="20000"/>
                        </a:spcBef>
                        <a:buClr>
                          <a:schemeClr val="bg2"/>
                        </a:buClr>
                        <a:buSzPct val="65000"/>
                        <a:buFont typeface="Wingdings" panose="05000000000000000000" pitchFamily="2" charset="2"/>
                        <a:defRPr kumimoji="1" sz="2000">
                          <a:solidFill>
                            <a:schemeClr val="tx1"/>
                          </a:solidFill>
                          <a:latin typeface="微軟正黑體" panose="020B0604030504040204" pitchFamily="34" charset="-120"/>
                          <a:ea typeface="微軟正黑體" panose="020B0604030504040204" pitchFamily="34" charset="-120"/>
                        </a:defRPr>
                      </a:lvl3pPr>
                      <a:lvl4pPr marL="1600200" indent="-228600">
                        <a:spcBef>
                          <a:spcPct val="20000"/>
                        </a:spcBef>
                        <a:buClr>
                          <a:schemeClr val="accent2"/>
                        </a:buClr>
                        <a:buSzPct val="70000"/>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4pPr>
                      <a:lvl5pPr marL="2057400" indent="-228600">
                        <a:spcBef>
                          <a:spcPct val="20000"/>
                        </a:spcBef>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1</a:t>
                      </a: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4963">
                <a:tc>
                  <a:txBody>
                    <a:bodyPr/>
                    <a:lstStyle>
                      <a:lvl1pPr>
                        <a:spcBef>
                          <a:spcPct val="20000"/>
                        </a:spcBef>
                        <a:buClr>
                          <a:schemeClr val="bg2"/>
                        </a:buClr>
                        <a:buSzPct val="75000"/>
                        <a:buFont typeface="Wingdings" panose="05000000000000000000" pitchFamily="2" charset="2"/>
                        <a:defRPr kumimoji="1" sz="2800">
                          <a:solidFill>
                            <a:schemeClr val="tx1"/>
                          </a:solidFill>
                          <a:latin typeface="微軟正黑體" panose="020B0604030504040204" pitchFamily="34" charset="-120"/>
                          <a:ea typeface="微軟正黑體" panose="020B0604030504040204" pitchFamily="34" charset="-120"/>
                        </a:defRPr>
                      </a:lvl1pPr>
                      <a:lvl2pPr marL="742950" indent="-285750">
                        <a:spcBef>
                          <a:spcPct val="20000"/>
                        </a:spcBef>
                        <a:buClr>
                          <a:schemeClr val="accent2"/>
                        </a:buClr>
                        <a:buSzPct val="80000"/>
                        <a:buFont typeface="Wingdings" panose="05000000000000000000" pitchFamily="2" charset="2"/>
                        <a:defRPr kumimoji="1" sz="2400">
                          <a:solidFill>
                            <a:schemeClr val="tx1"/>
                          </a:solidFill>
                          <a:latin typeface="微軟正黑體" panose="020B0604030504040204" pitchFamily="34" charset="-120"/>
                          <a:ea typeface="微軟正黑體" panose="020B0604030504040204" pitchFamily="34" charset="-120"/>
                        </a:defRPr>
                      </a:lvl2pPr>
                      <a:lvl3pPr marL="1143000" indent="-228600">
                        <a:spcBef>
                          <a:spcPct val="20000"/>
                        </a:spcBef>
                        <a:buClr>
                          <a:schemeClr val="bg2"/>
                        </a:buClr>
                        <a:buSzPct val="65000"/>
                        <a:buFont typeface="Wingdings" panose="05000000000000000000" pitchFamily="2" charset="2"/>
                        <a:defRPr kumimoji="1" sz="2000">
                          <a:solidFill>
                            <a:schemeClr val="tx1"/>
                          </a:solidFill>
                          <a:latin typeface="微軟正黑體" panose="020B0604030504040204" pitchFamily="34" charset="-120"/>
                          <a:ea typeface="微軟正黑體" panose="020B0604030504040204" pitchFamily="34" charset="-120"/>
                        </a:defRPr>
                      </a:lvl3pPr>
                      <a:lvl4pPr marL="1600200" indent="-228600">
                        <a:spcBef>
                          <a:spcPct val="20000"/>
                        </a:spcBef>
                        <a:buClr>
                          <a:schemeClr val="accent2"/>
                        </a:buClr>
                        <a:buSzPct val="70000"/>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4pPr>
                      <a:lvl5pPr marL="2057400" indent="-228600">
                        <a:spcBef>
                          <a:spcPct val="20000"/>
                        </a:spcBef>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0</a:t>
                      </a: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kumimoji="1" sz="2800">
                          <a:solidFill>
                            <a:schemeClr val="tx1"/>
                          </a:solidFill>
                          <a:latin typeface="微軟正黑體" panose="020B0604030504040204" pitchFamily="34" charset="-120"/>
                          <a:ea typeface="微軟正黑體" panose="020B0604030504040204" pitchFamily="34" charset="-120"/>
                        </a:defRPr>
                      </a:lvl1pPr>
                      <a:lvl2pPr marL="742950" indent="-285750">
                        <a:spcBef>
                          <a:spcPct val="20000"/>
                        </a:spcBef>
                        <a:buClr>
                          <a:schemeClr val="accent2"/>
                        </a:buClr>
                        <a:buSzPct val="80000"/>
                        <a:buFont typeface="Wingdings" panose="05000000000000000000" pitchFamily="2" charset="2"/>
                        <a:defRPr kumimoji="1" sz="2400">
                          <a:solidFill>
                            <a:schemeClr val="tx1"/>
                          </a:solidFill>
                          <a:latin typeface="微軟正黑體" panose="020B0604030504040204" pitchFamily="34" charset="-120"/>
                          <a:ea typeface="微軟正黑體" panose="020B0604030504040204" pitchFamily="34" charset="-120"/>
                        </a:defRPr>
                      </a:lvl2pPr>
                      <a:lvl3pPr marL="1143000" indent="-228600">
                        <a:spcBef>
                          <a:spcPct val="20000"/>
                        </a:spcBef>
                        <a:buClr>
                          <a:schemeClr val="bg2"/>
                        </a:buClr>
                        <a:buSzPct val="65000"/>
                        <a:buFont typeface="Wingdings" panose="05000000000000000000" pitchFamily="2" charset="2"/>
                        <a:defRPr kumimoji="1" sz="2000">
                          <a:solidFill>
                            <a:schemeClr val="tx1"/>
                          </a:solidFill>
                          <a:latin typeface="微軟正黑體" panose="020B0604030504040204" pitchFamily="34" charset="-120"/>
                          <a:ea typeface="微軟正黑體" panose="020B0604030504040204" pitchFamily="34" charset="-120"/>
                        </a:defRPr>
                      </a:lvl3pPr>
                      <a:lvl4pPr marL="1600200" indent="-228600">
                        <a:spcBef>
                          <a:spcPct val="20000"/>
                        </a:spcBef>
                        <a:buClr>
                          <a:schemeClr val="accent2"/>
                        </a:buClr>
                        <a:buSzPct val="70000"/>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4pPr>
                      <a:lvl5pPr marL="2057400" indent="-228600">
                        <a:spcBef>
                          <a:spcPct val="20000"/>
                        </a:spcBef>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0</a:t>
                      </a: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kumimoji="1" sz="2800">
                          <a:solidFill>
                            <a:schemeClr val="tx1"/>
                          </a:solidFill>
                          <a:latin typeface="微軟正黑體" panose="020B0604030504040204" pitchFamily="34" charset="-120"/>
                          <a:ea typeface="微軟正黑體" panose="020B0604030504040204" pitchFamily="34" charset="-120"/>
                        </a:defRPr>
                      </a:lvl1pPr>
                      <a:lvl2pPr marL="742950" indent="-285750">
                        <a:spcBef>
                          <a:spcPct val="20000"/>
                        </a:spcBef>
                        <a:buClr>
                          <a:schemeClr val="accent2"/>
                        </a:buClr>
                        <a:buSzPct val="80000"/>
                        <a:buFont typeface="Wingdings" panose="05000000000000000000" pitchFamily="2" charset="2"/>
                        <a:defRPr kumimoji="1" sz="2400">
                          <a:solidFill>
                            <a:schemeClr val="tx1"/>
                          </a:solidFill>
                          <a:latin typeface="微軟正黑體" panose="020B0604030504040204" pitchFamily="34" charset="-120"/>
                          <a:ea typeface="微軟正黑體" panose="020B0604030504040204" pitchFamily="34" charset="-120"/>
                        </a:defRPr>
                      </a:lvl2pPr>
                      <a:lvl3pPr marL="1143000" indent="-228600">
                        <a:spcBef>
                          <a:spcPct val="20000"/>
                        </a:spcBef>
                        <a:buClr>
                          <a:schemeClr val="bg2"/>
                        </a:buClr>
                        <a:buSzPct val="65000"/>
                        <a:buFont typeface="Wingdings" panose="05000000000000000000" pitchFamily="2" charset="2"/>
                        <a:defRPr kumimoji="1" sz="2000">
                          <a:solidFill>
                            <a:schemeClr val="tx1"/>
                          </a:solidFill>
                          <a:latin typeface="微軟正黑體" panose="020B0604030504040204" pitchFamily="34" charset="-120"/>
                          <a:ea typeface="微軟正黑體" panose="020B0604030504040204" pitchFamily="34" charset="-120"/>
                        </a:defRPr>
                      </a:lvl3pPr>
                      <a:lvl4pPr marL="1600200" indent="-228600">
                        <a:spcBef>
                          <a:spcPct val="20000"/>
                        </a:spcBef>
                        <a:buClr>
                          <a:schemeClr val="accent2"/>
                        </a:buClr>
                        <a:buSzPct val="70000"/>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4pPr>
                      <a:lvl5pPr marL="2057400" indent="-228600">
                        <a:spcBef>
                          <a:spcPct val="20000"/>
                        </a:spcBef>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0</a:t>
                      </a: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kumimoji="1" sz="2800">
                          <a:solidFill>
                            <a:schemeClr val="tx1"/>
                          </a:solidFill>
                          <a:latin typeface="微軟正黑體" panose="020B0604030504040204" pitchFamily="34" charset="-120"/>
                          <a:ea typeface="微軟正黑體" panose="020B0604030504040204" pitchFamily="34" charset="-120"/>
                        </a:defRPr>
                      </a:lvl1pPr>
                      <a:lvl2pPr marL="742950" indent="-285750">
                        <a:spcBef>
                          <a:spcPct val="20000"/>
                        </a:spcBef>
                        <a:buClr>
                          <a:schemeClr val="accent2"/>
                        </a:buClr>
                        <a:buSzPct val="80000"/>
                        <a:buFont typeface="Wingdings" panose="05000000000000000000" pitchFamily="2" charset="2"/>
                        <a:defRPr kumimoji="1" sz="2400">
                          <a:solidFill>
                            <a:schemeClr val="tx1"/>
                          </a:solidFill>
                          <a:latin typeface="微軟正黑體" panose="020B0604030504040204" pitchFamily="34" charset="-120"/>
                          <a:ea typeface="微軟正黑體" panose="020B0604030504040204" pitchFamily="34" charset="-120"/>
                        </a:defRPr>
                      </a:lvl2pPr>
                      <a:lvl3pPr marL="1143000" indent="-228600">
                        <a:spcBef>
                          <a:spcPct val="20000"/>
                        </a:spcBef>
                        <a:buClr>
                          <a:schemeClr val="bg2"/>
                        </a:buClr>
                        <a:buSzPct val="65000"/>
                        <a:buFont typeface="Wingdings" panose="05000000000000000000" pitchFamily="2" charset="2"/>
                        <a:defRPr kumimoji="1" sz="2000">
                          <a:solidFill>
                            <a:schemeClr val="tx1"/>
                          </a:solidFill>
                          <a:latin typeface="微軟正黑體" panose="020B0604030504040204" pitchFamily="34" charset="-120"/>
                          <a:ea typeface="微軟正黑體" panose="020B0604030504040204" pitchFamily="34" charset="-120"/>
                        </a:defRPr>
                      </a:lvl3pPr>
                      <a:lvl4pPr marL="1600200" indent="-228600">
                        <a:spcBef>
                          <a:spcPct val="20000"/>
                        </a:spcBef>
                        <a:buClr>
                          <a:schemeClr val="accent2"/>
                        </a:buClr>
                        <a:buSzPct val="70000"/>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4pPr>
                      <a:lvl5pPr marL="2057400" indent="-228600">
                        <a:spcBef>
                          <a:spcPct val="20000"/>
                        </a:spcBef>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a:solidFill>
                            <a:schemeClr val="tx1"/>
                          </a:solidFill>
                          <a:latin typeface="微軟正黑體" panose="020B0604030504040204" pitchFamily="34" charset="-120"/>
                          <a:ea typeface="微軟正黑體" panose="020B0604030504040204" pitchFamily="34"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rPr>
                        <a:t>0</a:t>
                      </a: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5687" name="Rectangle 314"/>
          <p:cNvSpPr>
            <a:spLocks noChangeArrowheads="1"/>
          </p:cNvSpPr>
          <p:nvPr/>
        </p:nvSpPr>
        <p:spPr bwMode="auto">
          <a:xfrm>
            <a:off x="611188" y="6235700"/>
            <a:ext cx="1312862"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r>
              <a:rPr lang="zh-TW" altLang="en-US" sz="2200">
                <a:latin typeface="微軟正黑體" panose="020B0604030504040204" pitchFamily="34" charset="-120"/>
                <a:ea typeface="微軟正黑體" panose="020B0604030504040204" pitchFamily="34" charset="-120"/>
              </a:rPr>
              <a:t>解答完畢</a:t>
            </a:r>
            <a:endParaRPr lang="en-US" altLang="zh-TW" sz="2200">
              <a:latin typeface="微軟正黑體" panose="020B0604030504040204" pitchFamily="34" charset="-120"/>
              <a:ea typeface="微軟正黑體" panose="020B0604030504040204" pitchFamily="34" charset="-12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投影片編號版面配置區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fld id="{AA834061-E960-491F-B602-F5058F80A5B8}" type="slidenum">
              <a:rPr kumimoji="0" lang="zh-TW" altLang="en-US">
                <a:latin typeface="Arial Black" panose="020B0A04020102020204" pitchFamily="34" charset="0"/>
              </a:rPr>
              <a:pPr/>
              <a:t>19</a:t>
            </a:fld>
            <a:endParaRPr kumimoji="0" lang="en-US" altLang="zh-TW">
              <a:latin typeface="Arial Black" panose="020B0A04020102020204" pitchFamily="34" charset="0"/>
            </a:endParaRPr>
          </a:p>
        </p:txBody>
      </p:sp>
      <p:sp>
        <p:nvSpPr>
          <p:cNvPr id="26627" name="Rectangle 5"/>
          <p:cNvSpPr>
            <a:spLocks noChangeArrowheads="1"/>
          </p:cNvSpPr>
          <p:nvPr/>
        </p:nvSpPr>
        <p:spPr bwMode="auto">
          <a:xfrm>
            <a:off x="539750" y="719138"/>
            <a:ext cx="4786313"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r>
              <a:rPr lang="zh-TW" altLang="en-US" sz="2200">
                <a:latin typeface="微軟正黑體" panose="020B0604030504040204" pitchFamily="34" charset="-120"/>
                <a:ea typeface="微軟正黑體" panose="020B0604030504040204" pitchFamily="34" charset="-120"/>
              </a:rPr>
              <a:t>範例</a:t>
            </a:r>
            <a:r>
              <a:rPr lang="en-US" altLang="zh-TW" sz="2200">
                <a:latin typeface="微軟正黑體" panose="020B0604030504040204" pitchFamily="34" charset="-120"/>
                <a:ea typeface="微軟正黑體" panose="020B0604030504040204" pitchFamily="34" charset="-120"/>
              </a:rPr>
              <a:t>2</a:t>
            </a:r>
            <a:r>
              <a:rPr lang="zh-TW" altLang="en-US" sz="2200">
                <a:latin typeface="微軟正黑體" panose="020B0604030504040204" pitchFamily="34" charset="-120"/>
                <a:ea typeface="微軟正黑體" panose="020B0604030504040204" pitchFamily="34" charset="-120"/>
              </a:rPr>
              <a:t>：</a:t>
            </a:r>
            <a:r>
              <a:rPr lang="zh-TW" altLang="en-US" sz="2200">
                <a:latin typeface="微軟正黑體" panose="020B0604030504040204" pitchFamily="34" charset="-120"/>
                <a:ea typeface="微軟正黑體" panose="020B0604030504040204" pitchFamily="34" charset="-120"/>
                <a:sym typeface="Symbol" panose="05050102010706020507" pitchFamily="18" charset="2"/>
              </a:rPr>
              <a:t>前述的隱像術之優缺點為何</a:t>
            </a:r>
            <a:r>
              <a:rPr lang="en-US" altLang="zh-TW" sz="2200">
                <a:latin typeface="微軟正黑體" panose="020B0604030504040204" pitchFamily="34" charset="-120"/>
                <a:ea typeface="微軟正黑體" panose="020B0604030504040204" pitchFamily="34" charset="-120"/>
                <a:sym typeface="Symbol" panose="05050102010706020507" pitchFamily="18" charset="2"/>
              </a:rPr>
              <a:t>? </a:t>
            </a:r>
            <a:endParaRPr lang="zh-TW" altLang="en-US" sz="2200">
              <a:latin typeface="微軟正黑體" panose="020B0604030504040204" pitchFamily="34" charset="-120"/>
              <a:ea typeface="微軟正黑體" panose="020B0604030504040204" pitchFamily="34" charset="-120"/>
              <a:sym typeface="Symbol" panose="05050102010706020507" pitchFamily="18" charset="2"/>
            </a:endParaRPr>
          </a:p>
        </p:txBody>
      </p:sp>
      <p:sp>
        <p:nvSpPr>
          <p:cNvPr id="23556" name="Text Box 7"/>
          <p:cNvSpPr txBox="1">
            <a:spLocks noChangeArrowheads="1"/>
          </p:cNvSpPr>
          <p:nvPr/>
        </p:nvSpPr>
        <p:spPr bwMode="auto">
          <a:xfrm>
            <a:off x="592138" y="1312863"/>
            <a:ext cx="8156575" cy="5170487"/>
          </a:xfrm>
          <a:prstGeom prst="rect">
            <a:avLst/>
          </a:prstGeom>
          <a:noFill/>
          <a:ln>
            <a:noFill/>
          </a:ln>
          <a:extLst/>
        </p:spPr>
        <p:txBody>
          <a:bodyPr>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defRPr/>
            </a:pPr>
            <a:r>
              <a:rPr lang="zh-TW" altLang="en-US" sz="2200" dirty="0" smtClean="0">
                <a:latin typeface="+mn-ea"/>
                <a:ea typeface="+mn-ea"/>
              </a:rPr>
              <a:t>解答：</a:t>
            </a:r>
          </a:p>
          <a:p>
            <a:pPr eaLnBrk="1" hangingPunct="1">
              <a:spcBef>
                <a:spcPct val="0"/>
              </a:spcBef>
              <a:buClrTx/>
              <a:buSzTx/>
              <a:buFontTx/>
              <a:buNone/>
              <a:defRPr/>
            </a:pPr>
            <a:endParaRPr lang="zh-TW" altLang="en-US" sz="2200" dirty="0" smtClean="0">
              <a:latin typeface="+mn-ea"/>
              <a:ea typeface="+mn-ea"/>
            </a:endParaRPr>
          </a:p>
          <a:p>
            <a:pPr eaLnBrk="1" hangingPunct="1">
              <a:spcBef>
                <a:spcPct val="0"/>
              </a:spcBef>
              <a:buClrTx/>
              <a:buSzTx/>
              <a:buFontTx/>
              <a:buNone/>
              <a:defRPr/>
            </a:pPr>
            <a:endParaRPr lang="zh-TW" altLang="en-US" sz="2200" dirty="0" smtClean="0">
              <a:latin typeface="+mn-ea"/>
              <a:ea typeface="+mn-ea"/>
            </a:endParaRPr>
          </a:p>
          <a:p>
            <a:pPr eaLnBrk="1" hangingPunct="1">
              <a:spcBef>
                <a:spcPct val="0"/>
              </a:spcBef>
              <a:buClrTx/>
              <a:buSzTx/>
              <a:buFontTx/>
              <a:buNone/>
              <a:defRPr/>
            </a:pPr>
            <a:endParaRPr lang="zh-TW" altLang="en-US" sz="2200" dirty="0" smtClean="0">
              <a:latin typeface="+mn-ea"/>
              <a:ea typeface="+mn-ea"/>
            </a:endParaRPr>
          </a:p>
          <a:p>
            <a:pPr eaLnBrk="1" hangingPunct="1">
              <a:spcBef>
                <a:spcPct val="0"/>
              </a:spcBef>
              <a:buClrTx/>
              <a:buSzTx/>
              <a:buFontTx/>
              <a:buNone/>
              <a:defRPr/>
            </a:pPr>
            <a:endParaRPr lang="zh-TW" altLang="en-US" sz="2200" dirty="0" smtClean="0">
              <a:latin typeface="+mn-ea"/>
              <a:ea typeface="+mn-ea"/>
            </a:endParaRPr>
          </a:p>
          <a:p>
            <a:pPr eaLnBrk="1" hangingPunct="1">
              <a:spcBef>
                <a:spcPct val="0"/>
              </a:spcBef>
              <a:buClrTx/>
              <a:buSzTx/>
              <a:buFontTx/>
              <a:buNone/>
              <a:defRPr/>
            </a:pPr>
            <a:endParaRPr lang="zh-TW" altLang="en-US" sz="2200" dirty="0" smtClean="0">
              <a:latin typeface="+mn-ea"/>
              <a:ea typeface="+mn-ea"/>
            </a:endParaRPr>
          </a:p>
          <a:p>
            <a:pPr eaLnBrk="1" hangingPunct="1">
              <a:spcBef>
                <a:spcPct val="0"/>
              </a:spcBef>
              <a:buClrTx/>
              <a:buSzTx/>
              <a:buFontTx/>
              <a:buNone/>
              <a:defRPr/>
            </a:pPr>
            <a:endParaRPr lang="zh-TW" altLang="en-US" sz="2200" dirty="0" smtClean="0">
              <a:latin typeface="+mn-ea"/>
              <a:ea typeface="+mn-ea"/>
            </a:endParaRPr>
          </a:p>
          <a:p>
            <a:pPr eaLnBrk="1" hangingPunct="1">
              <a:spcBef>
                <a:spcPct val="0"/>
              </a:spcBef>
              <a:buClrTx/>
              <a:buSzTx/>
              <a:buFontTx/>
              <a:buNone/>
              <a:defRPr/>
            </a:pPr>
            <a:endParaRPr lang="zh-TW" altLang="en-US" sz="2200" dirty="0" smtClean="0">
              <a:latin typeface="+mn-ea"/>
              <a:ea typeface="+mn-ea"/>
            </a:endParaRPr>
          </a:p>
          <a:p>
            <a:pPr eaLnBrk="1" hangingPunct="1">
              <a:spcBef>
                <a:spcPct val="0"/>
              </a:spcBef>
              <a:buClrTx/>
              <a:buSzTx/>
              <a:buFontTx/>
              <a:buNone/>
              <a:defRPr/>
            </a:pPr>
            <a:endParaRPr lang="zh-TW" altLang="en-US" sz="2200" dirty="0" smtClean="0">
              <a:latin typeface="+mn-ea"/>
              <a:ea typeface="+mn-ea"/>
            </a:endParaRPr>
          </a:p>
          <a:p>
            <a:pPr eaLnBrk="1" hangingPunct="1">
              <a:spcBef>
                <a:spcPct val="0"/>
              </a:spcBef>
              <a:buClrTx/>
              <a:buSzTx/>
              <a:buFontTx/>
              <a:buNone/>
              <a:defRPr/>
            </a:pPr>
            <a:r>
              <a:rPr lang="en-US" altLang="zh-TW" sz="2200" dirty="0" smtClean="0">
                <a:latin typeface="+mn-ea"/>
                <a:ea typeface="+mn-ea"/>
              </a:rPr>
              <a:t>	</a:t>
            </a:r>
            <a:r>
              <a:rPr lang="zh-TW" altLang="en-US" sz="2200" dirty="0" smtClean="0">
                <a:latin typeface="+mn-ea"/>
                <a:ea typeface="+mn-ea"/>
              </a:rPr>
              <a:t>滿足上圖的函數也叫單程函數</a:t>
            </a:r>
            <a:r>
              <a:rPr lang="en-US" altLang="zh-TW" sz="2200" dirty="0" smtClean="0">
                <a:latin typeface="+mn-ea"/>
                <a:ea typeface="+mn-ea"/>
              </a:rPr>
              <a:t>(One-way Function)</a:t>
            </a:r>
            <a:r>
              <a:rPr lang="zh-TW" altLang="en-US" sz="2200" dirty="0" smtClean="0">
                <a:latin typeface="+mn-ea"/>
                <a:ea typeface="+mn-ea"/>
              </a:rPr>
              <a:t>。利用</a:t>
            </a:r>
            <a:r>
              <a:rPr lang="en-US" altLang="zh-TW" sz="2200" dirty="0" smtClean="0">
                <a:latin typeface="+mn-ea"/>
                <a:ea typeface="+mn-ea"/>
              </a:rPr>
              <a:t>	</a:t>
            </a:r>
            <a:r>
              <a:rPr lang="zh-TW" altLang="en-US" sz="2200" dirty="0" smtClean="0">
                <a:latin typeface="+mn-ea"/>
                <a:ea typeface="+mn-ea"/>
              </a:rPr>
              <a:t>位元平面來植入影像的最大缺點為：一旦經過壓縮後，所</a:t>
            </a:r>
            <a:r>
              <a:rPr lang="en-US" altLang="zh-TW" sz="2200" dirty="0" smtClean="0">
                <a:latin typeface="+mn-ea"/>
                <a:ea typeface="+mn-ea"/>
              </a:rPr>
              <a:t>	</a:t>
            </a:r>
            <a:r>
              <a:rPr lang="zh-TW" altLang="en-US" sz="2200" dirty="0" smtClean="0">
                <a:latin typeface="+mn-ea"/>
                <a:ea typeface="+mn-ea"/>
              </a:rPr>
              <a:t>植入的影像很容易受到破壞，解壓後所取出的影像常常已</a:t>
            </a:r>
            <a:r>
              <a:rPr lang="en-US" altLang="zh-TW" sz="2200" dirty="0" smtClean="0">
                <a:latin typeface="+mn-ea"/>
                <a:ea typeface="+mn-ea"/>
              </a:rPr>
              <a:t>	</a:t>
            </a:r>
            <a:r>
              <a:rPr lang="zh-TW" altLang="en-US" sz="2200" dirty="0" smtClean="0">
                <a:latin typeface="+mn-ea"/>
                <a:ea typeface="+mn-ea"/>
              </a:rPr>
              <a:t>遭到破損。</a:t>
            </a:r>
            <a:endParaRPr lang="en-US" altLang="zh-TW" sz="2200" dirty="0" smtClean="0">
              <a:latin typeface="+mn-ea"/>
              <a:ea typeface="+mn-ea"/>
            </a:endParaRPr>
          </a:p>
          <a:p>
            <a:pPr eaLnBrk="1" hangingPunct="1">
              <a:spcBef>
                <a:spcPct val="0"/>
              </a:spcBef>
              <a:buClrTx/>
              <a:buSzTx/>
              <a:buFontTx/>
              <a:buNone/>
              <a:defRPr/>
            </a:pPr>
            <a:endParaRPr lang="zh-TW" altLang="en-US" sz="2200" i="1" dirty="0" smtClean="0">
              <a:latin typeface="+mn-ea"/>
              <a:ea typeface="+mn-ea"/>
            </a:endParaRPr>
          </a:p>
          <a:p>
            <a:pPr eaLnBrk="1" hangingPunct="1">
              <a:spcBef>
                <a:spcPct val="0"/>
              </a:spcBef>
              <a:buClrTx/>
              <a:buSzTx/>
              <a:buFontTx/>
              <a:buNone/>
              <a:defRPr/>
            </a:pPr>
            <a:r>
              <a:rPr lang="zh-TW" altLang="en-US" sz="2200" dirty="0" smtClean="0">
                <a:latin typeface="+mn-ea"/>
                <a:ea typeface="+mn-ea"/>
              </a:rPr>
              <a:t>解答完畢</a:t>
            </a:r>
          </a:p>
        </p:txBody>
      </p:sp>
      <p:grpSp>
        <p:nvGrpSpPr>
          <p:cNvPr id="26629" name="群組 11"/>
          <p:cNvGrpSpPr>
            <a:grpSpLocks/>
          </p:cNvGrpSpPr>
          <p:nvPr/>
        </p:nvGrpSpPr>
        <p:grpSpPr bwMode="auto">
          <a:xfrm>
            <a:off x="1692275" y="1628775"/>
            <a:ext cx="5688013" cy="2447925"/>
            <a:chOff x="1691680" y="1628800"/>
            <a:chExt cx="5688608" cy="2448272"/>
          </a:xfrm>
        </p:grpSpPr>
        <p:sp>
          <p:nvSpPr>
            <p:cNvPr id="7" name="弧形 6"/>
            <p:cNvSpPr/>
            <p:nvPr/>
          </p:nvSpPr>
          <p:spPr>
            <a:xfrm>
              <a:off x="2628403" y="2106706"/>
              <a:ext cx="3240427" cy="674783"/>
            </a:xfrm>
            <a:prstGeom prst="arc">
              <a:avLst>
                <a:gd name="adj1" fmla="val 10881028"/>
                <a:gd name="adj2" fmla="val 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zh-TW" altLang="en-US"/>
            </a:p>
          </p:txBody>
        </p:sp>
        <p:sp>
          <p:nvSpPr>
            <p:cNvPr id="8" name="弧形 7"/>
            <p:cNvSpPr/>
            <p:nvPr/>
          </p:nvSpPr>
          <p:spPr>
            <a:xfrm rot="10800000">
              <a:off x="2628403" y="2746558"/>
              <a:ext cx="3261066" cy="830381"/>
            </a:xfrm>
            <a:prstGeom prst="arc">
              <a:avLst>
                <a:gd name="adj1" fmla="val 10881028"/>
                <a:gd name="adj2" fmla="val 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zh-TW" altLang="en-US"/>
            </a:p>
          </p:txBody>
        </p:sp>
        <p:sp>
          <p:nvSpPr>
            <p:cNvPr id="26632" name="文字方塊 8"/>
            <p:cNvSpPr txBox="1">
              <a:spLocks noChangeArrowheads="1"/>
            </p:cNvSpPr>
            <p:nvPr/>
          </p:nvSpPr>
          <p:spPr bwMode="auto">
            <a:xfrm>
              <a:off x="3419872" y="1628800"/>
              <a:ext cx="16557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algn="ctr" eaLnBrk="1" hangingPunct="1"/>
              <a:r>
                <a:rPr lang="zh-TW" altLang="en-US" sz="2000"/>
                <a:t>植入容易</a:t>
              </a:r>
            </a:p>
          </p:txBody>
        </p:sp>
        <p:sp>
          <p:nvSpPr>
            <p:cNvPr id="26633" name="文字方塊 9"/>
            <p:cNvSpPr txBox="1">
              <a:spLocks noChangeArrowheads="1"/>
            </p:cNvSpPr>
            <p:nvPr/>
          </p:nvSpPr>
          <p:spPr bwMode="auto">
            <a:xfrm>
              <a:off x="3394775" y="3676962"/>
              <a:ext cx="15128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algn="ctr" eaLnBrk="1" hangingPunct="1"/>
              <a:r>
                <a:rPr lang="zh-TW" altLang="en-US" sz="2000"/>
                <a:t>取出困難</a:t>
              </a:r>
            </a:p>
          </p:txBody>
        </p:sp>
        <p:sp>
          <p:nvSpPr>
            <p:cNvPr id="26634" name="文字方塊 10"/>
            <p:cNvSpPr txBox="1">
              <a:spLocks noChangeArrowheads="1"/>
            </p:cNvSpPr>
            <p:nvPr/>
          </p:nvSpPr>
          <p:spPr bwMode="auto">
            <a:xfrm>
              <a:off x="1691680" y="2564904"/>
              <a:ext cx="15843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algn="ctr" eaLnBrk="1" hangingPunct="1"/>
              <a:r>
                <a:rPr lang="zh-TW" altLang="en-US" sz="2000"/>
                <a:t>原影像</a:t>
              </a:r>
            </a:p>
          </p:txBody>
        </p:sp>
        <p:sp>
          <p:nvSpPr>
            <p:cNvPr id="26635" name="文字方塊 11"/>
            <p:cNvSpPr txBox="1">
              <a:spLocks noChangeArrowheads="1"/>
            </p:cNvSpPr>
            <p:nvPr/>
          </p:nvSpPr>
          <p:spPr bwMode="auto">
            <a:xfrm>
              <a:off x="4643438" y="2609850"/>
              <a:ext cx="27368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algn="r" eaLnBrk="1" hangingPunct="1"/>
              <a:r>
                <a:rPr lang="zh-TW" altLang="en-US" sz="2000"/>
                <a:t>植入浮水印的影像</a:t>
              </a: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投影片編號版面配置區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fld id="{CB641BEA-BC6B-4FFA-B597-ECC9316D48F4}" type="slidenum">
              <a:rPr kumimoji="0" lang="zh-TW" altLang="en-US">
                <a:latin typeface="Arial Black" panose="020B0A04020102020204" pitchFamily="34" charset="0"/>
              </a:rPr>
              <a:pPr/>
              <a:t>2</a:t>
            </a:fld>
            <a:endParaRPr kumimoji="0" lang="en-US" altLang="zh-TW">
              <a:latin typeface="Arial Black" panose="020B0A04020102020204" pitchFamily="34" charset="0"/>
            </a:endParaRPr>
          </a:p>
        </p:txBody>
      </p:sp>
      <p:sp>
        <p:nvSpPr>
          <p:cNvPr id="6147" name="Rectangle 1028"/>
          <p:cNvSpPr>
            <a:spLocks noChangeArrowheads="1"/>
          </p:cNvSpPr>
          <p:nvPr/>
        </p:nvSpPr>
        <p:spPr bwMode="auto">
          <a:xfrm>
            <a:off x="827088" y="1341438"/>
            <a:ext cx="7791450" cy="5040312"/>
          </a:xfrm>
          <a:prstGeom prst="rect">
            <a:avLst/>
          </a:prstGeom>
          <a:noFill/>
          <a:ln>
            <a:noFill/>
          </a:ln>
          <a:extLst/>
        </p:spPr>
        <p:txBody>
          <a:bodyPr/>
          <a:lstStyle>
            <a:lvl1pPr marL="342900" indent="-34290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defRPr/>
            </a:pPr>
            <a:r>
              <a:rPr lang="en-US" altLang="zh-TW" dirty="0" smtClean="0">
                <a:latin typeface="+mn-ea"/>
                <a:ea typeface="+mn-ea"/>
              </a:rPr>
              <a:t>1.1 </a:t>
            </a:r>
            <a:r>
              <a:rPr lang="zh-TW" altLang="en-US" dirty="0" smtClean="0">
                <a:latin typeface="+mn-ea"/>
                <a:ea typeface="+mn-ea"/>
              </a:rPr>
              <a:t>前言</a:t>
            </a:r>
            <a:endParaRPr lang="en-US" altLang="zh-TW" dirty="0" smtClean="0">
              <a:latin typeface="+mn-ea"/>
              <a:ea typeface="+mn-ea"/>
            </a:endParaRPr>
          </a:p>
          <a:p>
            <a:pPr eaLnBrk="1" hangingPunct="1">
              <a:defRPr/>
            </a:pPr>
            <a:r>
              <a:rPr lang="zh-TW" altLang="en-US" dirty="0" smtClean="0">
                <a:latin typeface="+mn-ea"/>
                <a:ea typeface="+mn-ea"/>
              </a:rPr>
              <a:t>1.2 光與顏色</a:t>
            </a:r>
          </a:p>
          <a:p>
            <a:pPr eaLnBrk="1" hangingPunct="1">
              <a:defRPr/>
            </a:pPr>
            <a:r>
              <a:rPr lang="zh-TW" altLang="en-US" dirty="0" smtClean="0">
                <a:latin typeface="+mn-ea"/>
                <a:ea typeface="+mn-ea"/>
              </a:rPr>
              <a:t>1.3 人眼與照像機的關係</a:t>
            </a:r>
          </a:p>
          <a:p>
            <a:pPr eaLnBrk="1" hangingPunct="1">
              <a:defRPr/>
            </a:pPr>
            <a:r>
              <a:rPr lang="zh-TW" altLang="en-US" dirty="0" smtClean="0">
                <a:latin typeface="+mn-ea"/>
                <a:ea typeface="+mn-ea"/>
              </a:rPr>
              <a:t>1.4 彩色模式的轉換 - </a:t>
            </a:r>
            <a:r>
              <a:rPr lang="en-US" altLang="zh-TW" dirty="0" smtClean="0">
                <a:latin typeface="+mn-ea"/>
                <a:ea typeface="+mn-ea"/>
              </a:rPr>
              <a:t>RGB、YIQ、HSV</a:t>
            </a:r>
            <a:r>
              <a:rPr lang="zh-TW" altLang="en-US" dirty="0" smtClean="0">
                <a:latin typeface="+mn-ea"/>
                <a:ea typeface="+mn-ea"/>
              </a:rPr>
              <a:t>、</a:t>
            </a:r>
            <a:r>
              <a:rPr lang="en-US" altLang="zh-TW" dirty="0" smtClean="0">
                <a:latin typeface="+mn-ea"/>
                <a:ea typeface="+mn-ea"/>
              </a:rPr>
              <a:t>YUV</a:t>
            </a:r>
            <a:r>
              <a:rPr lang="zh-TW" altLang="en-US" dirty="0" smtClean="0">
                <a:latin typeface="+mn-ea"/>
                <a:ea typeface="+mn-ea"/>
              </a:rPr>
              <a:t>和</a:t>
            </a:r>
            <a:r>
              <a:rPr lang="en-US" altLang="zh-TW" dirty="0" err="1" smtClean="0">
                <a:latin typeface="+mn-ea"/>
                <a:ea typeface="+mn-ea"/>
              </a:rPr>
              <a:t>YC</a:t>
            </a:r>
            <a:r>
              <a:rPr lang="en-US" altLang="zh-TW" baseline="-25000" dirty="0" err="1" smtClean="0">
                <a:latin typeface="+mn-ea"/>
                <a:ea typeface="+mn-ea"/>
              </a:rPr>
              <a:t>b</a:t>
            </a:r>
            <a:r>
              <a:rPr lang="en-US" altLang="zh-TW" dirty="0" err="1" smtClean="0">
                <a:latin typeface="+mn-ea"/>
                <a:ea typeface="+mn-ea"/>
              </a:rPr>
              <a:t>C</a:t>
            </a:r>
            <a:r>
              <a:rPr lang="en-US" altLang="zh-TW" baseline="-25000" dirty="0" err="1" smtClean="0">
                <a:latin typeface="+mn-ea"/>
                <a:ea typeface="+mn-ea"/>
              </a:rPr>
              <a:t>r</a:t>
            </a:r>
            <a:endParaRPr lang="en-US" altLang="zh-TW" dirty="0" smtClean="0">
              <a:latin typeface="+mn-ea"/>
              <a:ea typeface="+mn-ea"/>
            </a:endParaRPr>
          </a:p>
          <a:p>
            <a:pPr eaLnBrk="1" hangingPunct="1">
              <a:defRPr/>
            </a:pPr>
            <a:r>
              <a:rPr lang="zh-TW" altLang="en-US" dirty="0" smtClean="0">
                <a:latin typeface="+mn-ea"/>
                <a:ea typeface="+mn-ea"/>
              </a:rPr>
              <a:t>1.5 影像品質的量度 </a:t>
            </a:r>
            <a:r>
              <a:rPr lang="en-US" altLang="zh-TW" dirty="0" smtClean="0">
                <a:latin typeface="+mn-ea"/>
                <a:ea typeface="+mn-ea"/>
              </a:rPr>
              <a:t>-</a:t>
            </a:r>
            <a:r>
              <a:rPr lang="zh-TW" altLang="en-US" dirty="0" smtClean="0">
                <a:latin typeface="+mn-ea"/>
                <a:ea typeface="+mn-ea"/>
              </a:rPr>
              <a:t> </a:t>
            </a:r>
            <a:r>
              <a:rPr lang="en-US" altLang="zh-TW" dirty="0" smtClean="0">
                <a:latin typeface="+mn-ea"/>
                <a:ea typeface="+mn-ea"/>
              </a:rPr>
              <a:t>PSNR</a:t>
            </a:r>
            <a:r>
              <a:rPr lang="zh-TW" altLang="en-US" dirty="0" smtClean="0">
                <a:latin typeface="+mn-ea"/>
                <a:ea typeface="+mn-ea"/>
              </a:rPr>
              <a:t>、</a:t>
            </a:r>
            <a:r>
              <a:rPr lang="en-US" altLang="zh-TW" dirty="0" smtClean="0">
                <a:latin typeface="+mn-ea"/>
                <a:ea typeface="+mn-ea"/>
              </a:rPr>
              <a:t>SSIM</a:t>
            </a:r>
            <a:endParaRPr lang="zh-TW" altLang="en-US" dirty="0" smtClean="0">
              <a:latin typeface="+mn-ea"/>
              <a:ea typeface="+mn-ea"/>
            </a:endParaRPr>
          </a:p>
          <a:p>
            <a:pPr eaLnBrk="1" hangingPunct="1">
              <a:defRPr/>
            </a:pPr>
            <a:r>
              <a:rPr lang="zh-TW" altLang="en-US" dirty="0" smtClean="0">
                <a:latin typeface="+mn-ea"/>
                <a:ea typeface="+mn-ea"/>
              </a:rPr>
              <a:t>1.6 植基於最低有效位元的浮水印技術</a:t>
            </a:r>
          </a:p>
          <a:p>
            <a:pPr eaLnBrk="1" hangingPunct="1">
              <a:defRPr/>
            </a:pPr>
            <a:r>
              <a:rPr lang="zh-TW" altLang="en-US" dirty="0" smtClean="0">
                <a:latin typeface="+mn-ea"/>
                <a:ea typeface="+mn-ea"/>
              </a:rPr>
              <a:t>1.7 植基於奇異質分解法的浮水印技術</a:t>
            </a:r>
          </a:p>
          <a:p>
            <a:pPr eaLnBrk="1" hangingPunct="1">
              <a:buFont typeface="Wingdings" panose="05000000000000000000" pitchFamily="2" charset="2"/>
              <a:buNone/>
              <a:defRPr/>
            </a:pPr>
            <a:endParaRPr lang="zh-TW" altLang="en-US" dirty="0" smtClean="0">
              <a:latin typeface="+mn-ea"/>
              <a:ea typeface="+mn-ea"/>
            </a:endParaRPr>
          </a:p>
        </p:txBody>
      </p:sp>
      <p:sp>
        <p:nvSpPr>
          <p:cNvPr id="6148" name="Rectangle 1038"/>
          <p:cNvSpPr>
            <a:spLocks noChangeArrowheads="1"/>
          </p:cNvSpPr>
          <p:nvPr/>
        </p:nvSpPr>
        <p:spPr bwMode="auto">
          <a:xfrm>
            <a:off x="323850" y="506413"/>
            <a:ext cx="6048375" cy="762000"/>
          </a:xfrm>
          <a:prstGeom prst="rect">
            <a:avLst/>
          </a:prstGeom>
          <a:noFill/>
          <a:ln>
            <a:noFill/>
          </a:ln>
          <a:extLst/>
        </p:spPr>
        <p:txBody>
          <a:bodyPr>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defRPr/>
            </a:pPr>
            <a:r>
              <a:rPr lang="zh-TW" altLang="en-US" sz="4400" dirty="0" smtClean="0">
                <a:latin typeface="+mj-lt"/>
              </a:rPr>
              <a:t>內容</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6" name="投影片編號版面配置區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fld id="{3412588F-ABF8-4E52-8B32-16E2EBBA8691}" type="slidenum">
              <a:rPr kumimoji="0" lang="zh-TW" altLang="en-US">
                <a:latin typeface="Arial Black" panose="020B0A04020102020204" pitchFamily="34" charset="0"/>
              </a:rPr>
              <a:pPr/>
              <a:t>20</a:t>
            </a:fld>
            <a:endParaRPr kumimoji="0" lang="en-US" altLang="zh-TW">
              <a:latin typeface="Arial Black" panose="020B0A04020102020204" pitchFamily="34" charset="0"/>
            </a:endParaRPr>
          </a:p>
        </p:txBody>
      </p:sp>
      <p:sp>
        <p:nvSpPr>
          <p:cNvPr id="9227" name="Rectangle 5"/>
          <p:cNvSpPr>
            <a:spLocks noChangeArrowheads="1"/>
          </p:cNvSpPr>
          <p:nvPr/>
        </p:nvSpPr>
        <p:spPr bwMode="auto">
          <a:xfrm>
            <a:off x="595313" y="1727200"/>
            <a:ext cx="84582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lnSpc>
                <a:spcPct val="150000"/>
              </a:lnSpc>
              <a:spcBef>
                <a:spcPct val="20000"/>
              </a:spcBef>
              <a:buClr>
                <a:schemeClr val="bg2"/>
              </a:buClr>
              <a:buSzPct val="75000"/>
              <a:buFont typeface="Wingdings" panose="05000000000000000000" pitchFamily="2" charset="2"/>
              <a:buChar char="n"/>
            </a:pPr>
            <a:r>
              <a:rPr lang="en-US" altLang="zh-TW" sz="2200" b="1">
                <a:latin typeface="微軟正黑體" panose="020B0604030504040204" pitchFamily="34" charset="-120"/>
                <a:ea typeface="微軟正黑體" panose="020B0604030504040204" pitchFamily="34" charset="-120"/>
              </a:rPr>
              <a:t>SVD</a:t>
            </a:r>
            <a:r>
              <a:rPr lang="zh-TW" altLang="en-US" sz="2200">
                <a:latin typeface="微軟正黑體" panose="020B0604030504040204" pitchFamily="34" charset="-120"/>
                <a:ea typeface="微軟正黑體" panose="020B0604030504040204" pitchFamily="34" charset="-120"/>
              </a:rPr>
              <a:t>隱像術方法</a:t>
            </a:r>
          </a:p>
          <a:p>
            <a:pPr eaLnBrk="1" hangingPunct="1">
              <a:lnSpc>
                <a:spcPct val="150000"/>
              </a:lnSpc>
              <a:spcBef>
                <a:spcPct val="20000"/>
              </a:spcBef>
              <a:buClr>
                <a:schemeClr val="bg2"/>
              </a:buClr>
              <a:buSzPct val="75000"/>
              <a:buFont typeface="Wingdings" panose="05000000000000000000" pitchFamily="2" charset="2"/>
              <a:buNone/>
            </a:pPr>
            <a:r>
              <a:rPr lang="zh-TW" altLang="en-US" sz="2200">
                <a:latin typeface="微軟正黑體" panose="020B0604030504040204" pitchFamily="34" charset="-120"/>
                <a:ea typeface="微軟正黑體" panose="020B0604030504040204" pitchFamily="34" charset="-120"/>
              </a:rPr>
              <a:t>已知有一 </a:t>
            </a:r>
            <a:r>
              <a:rPr lang="en-US" altLang="zh-TW" sz="2200" i="1">
                <a:latin typeface="微軟正黑體" panose="020B0604030504040204" pitchFamily="34" charset="-120"/>
                <a:ea typeface="微軟正黑體" panose="020B0604030504040204" pitchFamily="34" charset="-120"/>
              </a:rPr>
              <a:t>N × N </a:t>
            </a:r>
            <a:r>
              <a:rPr lang="zh-TW" altLang="en-US" sz="2200">
                <a:latin typeface="微軟正黑體" panose="020B0604030504040204" pitchFamily="34" charset="-120"/>
                <a:ea typeface="微軟正黑體" panose="020B0604030504040204" pitchFamily="34" charset="-120"/>
              </a:rPr>
              <a:t>的灰階影像 </a:t>
            </a:r>
            <a:r>
              <a:rPr lang="en-US" altLang="zh-TW" sz="2200" i="1">
                <a:latin typeface="微軟正黑體" panose="020B0604030504040204" pitchFamily="34" charset="-120"/>
                <a:ea typeface="微軟正黑體" panose="020B0604030504040204" pitchFamily="34" charset="-120"/>
                <a:cs typeface="Times New Roman" panose="02020603050405020304" pitchFamily="18" charset="0"/>
              </a:rPr>
              <a:t>A</a:t>
            </a:r>
            <a:r>
              <a:rPr lang="en-US" altLang="zh-TW" sz="2200">
                <a:latin typeface="微軟正黑體" panose="020B0604030504040204" pitchFamily="34" charset="-120"/>
                <a:ea typeface="微軟正黑體" panose="020B0604030504040204" pitchFamily="34" charset="-120"/>
              </a:rPr>
              <a:t>，</a:t>
            </a:r>
            <a:r>
              <a:rPr lang="zh-TW" altLang="en-US" sz="2200">
                <a:latin typeface="微軟正黑體" panose="020B0604030504040204" pitchFamily="34" charset="-120"/>
                <a:ea typeface="微軟正黑體" panose="020B0604030504040204" pitchFamily="34" charset="-120"/>
              </a:rPr>
              <a:t>假設 </a:t>
            </a:r>
            <a:r>
              <a:rPr lang="en-US" altLang="zh-TW" sz="2200" i="1">
                <a:latin typeface="微軟正黑體" panose="020B0604030504040204" pitchFamily="34" charset="-120"/>
                <a:ea typeface="微軟正黑體" panose="020B0604030504040204" pitchFamily="34" charset="-120"/>
              </a:rPr>
              <a:t>A </a:t>
            </a:r>
            <a:r>
              <a:rPr lang="zh-TW" altLang="en-US" sz="2200">
                <a:latin typeface="微軟正黑體" panose="020B0604030504040204" pitchFamily="34" charset="-120"/>
                <a:ea typeface="微軟正黑體" panose="020B0604030504040204" pitchFamily="34" charset="-120"/>
              </a:rPr>
              <a:t>的</a:t>
            </a:r>
            <a:r>
              <a:rPr lang="zh-TW" altLang="en-US" sz="2200" b="1">
                <a:latin typeface="微軟正黑體" panose="020B0604030504040204" pitchFamily="34" charset="-120"/>
                <a:ea typeface="微軟正黑體" panose="020B0604030504040204" pitchFamily="34" charset="-120"/>
              </a:rPr>
              <a:t>秩</a:t>
            </a:r>
            <a:r>
              <a:rPr lang="zh-TW" altLang="en-US" sz="2200">
                <a:latin typeface="微軟正黑體" panose="020B0604030504040204" pitchFamily="34" charset="-120"/>
                <a:ea typeface="微軟正黑體" panose="020B0604030504040204" pitchFamily="34" charset="-120"/>
              </a:rPr>
              <a:t>(</a:t>
            </a:r>
            <a:r>
              <a:rPr lang="en-US" altLang="zh-TW" sz="2200">
                <a:latin typeface="微軟正黑體" panose="020B0604030504040204" pitchFamily="34" charset="-120"/>
                <a:ea typeface="微軟正黑體" panose="020B0604030504040204" pitchFamily="34" charset="-120"/>
              </a:rPr>
              <a:t>Rank)</a:t>
            </a:r>
            <a:r>
              <a:rPr lang="zh-TW" altLang="en-US" sz="2200">
                <a:latin typeface="微軟正黑體" panose="020B0604030504040204" pitchFamily="34" charset="-120"/>
                <a:ea typeface="微軟正黑體" panose="020B0604030504040204" pitchFamily="34" charset="-120"/>
              </a:rPr>
              <a:t>為 </a:t>
            </a:r>
            <a:r>
              <a:rPr lang="en-US" altLang="zh-TW" sz="2200">
                <a:latin typeface="微軟正黑體" panose="020B0604030504040204" pitchFamily="34" charset="-120"/>
                <a:ea typeface="微軟正黑體" panose="020B0604030504040204" pitchFamily="34" charset="-120"/>
              </a:rPr>
              <a:t>r，</a:t>
            </a:r>
          </a:p>
          <a:p>
            <a:pPr eaLnBrk="1" hangingPunct="1">
              <a:lnSpc>
                <a:spcPct val="150000"/>
              </a:lnSpc>
              <a:spcBef>
                <a:spcPct val="20000"/>
              </a:spcBef>
              <a:buClr>
                <a:schemeClr val="bg2"/>
              </a:buClr>
              <a:buSzPct val="75000"/>
              <a:buFont typeface="Wingdings" panose="05000000000000000000" pitchFamily="2" charset="2"/>
              <a:buNone/>
            </a:pPr>
            <a:r>
              <a:rPr lang="zh-TW" altLang="en-US" sz="2200">
                <a:latin typeface="微軟正黑體" panose="020B0604030504040204" pitchFamily="34" charset="-120"/>
                <a:ea typeface="微軟正黑體" panose="020B0604030504040204" pitchFamily="34" charset="-120"/>
              </a:rPr>
              <a:t>則 </a:t>
            </a:r>
            <a:r>
              <a:rPr lang="en-US" altLang="zh-TW" sz="2200" i="1">
                <a:latin typeface="微軟正黑體" panose="020B0604030504040204" pitchFamily="34" charset="-120"/>
                <a:ea typeface="微軟正黑體" panose="020B0604030504040204" pitchFamily="34" charset="-120"/>
              </a:rPr>
              <a:t>A </a:t>
            </a:r>
            <a:r>
              <a:rPr lang="zh-TW" altLang="en-US" sz="2200">
                <a:latin typeface="微軟正黑體" panose="020B0604030504040204" pitchFamily="34" charset="-120"/>
                <a:ea typeface="微軟正黑體" panose="020B0604030504040204" pitchFamily="34" charset="-120"/>
              </a:rPr>
              <a:t>的</a:t>
            </a:r>
            <a:r>
              <a:rPr lang="en-US" altLang="zh-TW" sz="2200">
                <a:latin typeface="微軟正黑體" panose="020B0604030504040204" pitchFamily="34" charset="-120"/>
                <a:ea typeface="微軟正黑體" panose="020B0604030504040204" pitchFamily="34" charset="-120"/>
              </a:rPr>
              <a:t>SVD</a:t>
            </a:r>
            <a:r>
              <a:rPr lang="zh-TW" altLang="en-US" sz="2200">
                <a:latin typeface="微軟正黑體" panose="020B0604030504040204" pitchFamily="34" charset="-120"/>
                <a:ea typeface="微軟正黑體" panose="020B0604030504040204" pitchFamily="34" charset="-120"/>
              </a:rPr>
              <a:t>可表示為</a:t>
            </a:r>
          </a:p>
          <a:p>
            <a:pPr eaLnBrk="1" hangingPunct="1">
              <a:lnSpc>
                <a:spcPct val="150000"/>
              </a:lnSpc>
              <a:spcBef>
                <a:spcPct val="20000"/>
              </a:spcBef>
              <a:buClr>
                <a:schemeClr val="bg2"/>
              </a:buClr>
              <a:buSzPct val="75000"/>
              <a:buFont typeface="Wingdings" panose="05000000000000000000" pitchFamily="2" charset="2"/>
              <a:buChar char="n"/>
            </a:pPr>
            <a:endParaRPr lang="zh-TW" altLang="en-US" sz="2200">
              <a:latin typeface="微軟正黑體" panose="020B0604030504040204" pitchFamily="34" charset="-120"/>
              <a:ea typeface="微軟正黑體" panose="020B0604030504040204" pitchFamily="34" charset="-120"/>
            </a:endParaRPr>
          </a:p>
        </p:txBody>
      </p:sp>
      <p:graphicFrame>
        <p:nvGraphicFramePr>
          <p:cNvPr id="9218" name="Object 9"/>
          <p:cNvGraphicFramePr>
            <a:graphicFrameLocks noChangeAspect="1"/>
          </p:cNvGraphicFramePr>
          <p:nvPr/>
        </p:nvGraphicFramePr>
        <p:xfrm>
          <a:off x="3298825" y="3382963"/>
          <a:ext cx="1752600" cy="546100"/>
        </p:xfrm>
        <a:graphic>
          <a:graphicData uri="http://schemas.openxmlformats.org/presentationml/2006/ole">
            <mc:AlternateContent xmlns:mc="http://schemas.openxmlformats.org/markup-compatibility/2006">
              <mc:Choice xmlns:v="urn:schemas-microsoft-com:vml" Requires="v">
                <p:oleObj spid="_x0000_s9238" r:id="rId3" imgW="736600" imgH="228600" progId="Equation.3">
                  <p:embed/>
                </p:oleObj>
              </mc:Choice>
              <mc:Fallback>
                <p:oleObj r:id="rId3" imgW="736600" imgH="22860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98825" y="3382963"/>
                        <a:ext cx="1752600"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28" name="Rectangle 11"/>
          <p:cNvSpPr>
            <a:spLocks noChangeArrowheads="1"/>
          </p:cNvSpPr>
          <p:nvPr/>
        </p:nvSpPr>
        <p:spPr bwMode="auto">
          <a:xfrm>
            <a:off x="628650" y="4195763"/>
            <a:ext cx="8515350" cy="264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lnSpc>
                <a:spcPct val="150000"/>
              </a:lnSpc>
              <a:spcBef>
                <a:spcPct val="20000"/>
              </a:spcBef>
              <a:buClr>
                <a:schemeClr val="bg2"/>
              </a:buClr>
              <a:buSzPct val="75000"/>
              <a:buFont typeface="Wingdings" panose="05000000000000000000" pitchFamily="2" charset="2"/>
              <a:buNone/>
            </a:pPr>
            <a:r>
              <a:rPr lang="en-US" altLang="zh-TW" sz="2200" i="1">
                <a:latin typeface="微軟正黑體" panose="020B0604030504040204" pitchFamily="34" charset="-120"/>
                <a:ea typeface="微軟正黑體" panose="020B0604030504040204" pitchFamily="34" charset="-120"/>
              </a:rPr>
              <a:t>V</a:t>
            </a:r>
            <a:r>
              <a:rPr lang="zh-TW" altLang="en-US" sz="2200">
                <a:latin typeface="微軟正黑體" panose="020B0604030504040204" pitchFamily="34" charset="-120"/>
                <a:ea typeface="微軟正黑體" panose="020B0604030504040204" pitchFamily="34" charset="-120"/>
              </a:rPr>
              <a:t>和</a:t>
            </a:r>
            <a:r>
              <a:rPr lang="en-US" altLang="zh-TW" sz="2200" i="1">
                <a:latin typeface="微軟正黑體" panose="020B0604030504040204" pitchFamily="34" charset="-120"/>
                <a:ea typeface="微軟正黑體" panose="020B0604030504040204" pitchFamily="34" charset="-120"/>
              </a:rPr>
              <a:t>U</a:t>
            </a:r>
            <a:r>
              <a:rPr lang="zh-TW" altLang="en-US" sz="2200">
                <a:latin typeface="微軟正黑體" panose="020B0604030504040204" pitchFamily="34" charset="-120"/>
                <a:ea typeface="微軟正黑體" panose="020B0604030504040204" pitchFamily="34" charset="-120"/>
              </a:rPr>
              <a:t>為</a:t>
            </a:r>
            <a:r>
              <a:rPr lang="zh-TW" altLang="en-US" sz="2200" b="1">
                <a:latin typeface="微軟正黑體" panose="020B0604030504040204" pitchFamily="34" charset="-120"/>
                <a:ea typeface="微軟正黑體" panose="020B0604030504040204" pitchFamily="34" charset="-120"/>
              </a:rPr>
              <a:t>正交矩陣</a:t>
            </a:r>
            <a:r>
              <a:rPr lang="zh-TW" altLang="en-US" sz="2200">
                <a:latin typeface="微軟正黑體" panose="020B0604030504040204" pitchFamily="34" charset="-120"/>
                <a:ea typeface="微軟正黑體" panose="020B0604030504040204" pitchFamily="34" charset="-120"/>
              </a:rPr>
              <a:t>(</a:t>
            </a:r>
            <a:r>
              <a:rPr lang="en-US" altLang="zh-TW" sz="2200">
                <a:latin typeface="微軟正黑體" panose="020B0604030504040204" pitchFamily="34" charset="-120"/>
                <a:ea typeface="微軟正黑體" panose="020B0604030504040204" pitchFamily="34" charset="-120"/>
              </a:rPr>
              <a:t>Orthogonal Matrix)</a:t>
            </a:r>
            <a:r>
              <a:rPr lang="zh-TW" altLang="en-US" sz="2200">
                <a:latin typeface="微軟正黑體" panose="020B0604030504040204" pitchFamily="34" charset="-120"/>
                <a:ea typeface="微軟正黑體" panose="020B0604030504040204" pitchFamily="34" charset="-120"/>
              </a:rPr>
              <a:t>且                            ，其中</a:t>
            </a:r>
          </a:p>
          <a:p>
            <a:pPr eaLnBrk="1" hangingPunct="1">
              <a:lnSpc>
                <a:spcPct val="150000"/>
              </a:lnSpc>
              <a:spcBef>
                <a:spcPct val="20000"/>
              </a:spcBef>
              <a:buClr>
                <a:schemeClr val="bg2"/>
              </a:buClr>
              <a:buSzPct val="75000"/>
              <a:buFont typeface="Wingdings" panose="05000000000000000000" pitchFamily="2" charset="2"/>
              <a:buNone/>
            </a:pPr>
            <a:r>
              <a:rPr lang="zh-TW" altLang="en-US" sz="2200">
                <a:latin typeface="微軟正黑體" panose="020B0604030504040204" pitchFamily="34" charset="-120"/>
                <a:ea typeface="微軟正黑體" panose="020B0604030504040204" pitchFamily="34" charset="-120"/>
              </a:rPr>
              <a:t>                  滿足                                和                                   。</a:t>
            </a:r>
          </a:p>
          <a:p>
            <a:pPr eaLnBrk="1" hangingPunct="1">
              <a:lnSpc>
                <a:spcPct val="150000"/>
              </a:lnSpc>
              <a:spcBef>
                <a:spcPct val="20000"/>
              </a:spcBef>
              <a:buClr>
                <a:schemeClr val="bg2"/>
              </a:buClr>
              <a:buSzPct val="75000"/>
              <a:buFont typeface="Wingdings" panose="05000000000000000000" pitchFamily="2" charset="2"/>
              <a:buNone/>
            </a:pPr>
            <a:r>
              <a:rPr lang="zh-TW" altLang="en-US" sz="2200">
                <a:latin typeface="微軟正黑體" panose="020B0604030504040204" pitchFamily="34" charset="-120"/>
                <a:ea typeface="微軟正黑體" panose="020B0604030504040204" pitchFamily="34" charset="-120"/>
              </a:rPr>
              <a:t>這裏     等於       ，     為矩陣</a:t>
            </a:r>
            <a:r>
              <a:rPr lang="en-US" altLang="zh-TW" sz="2200" i="1">
                <a:latin typeface="微軟正黑體" panose="020B0604030504040204" pitchFamily="34" charset="-120"/>
                <a:ea typeface="微軟正黑體" panose="020B0604030504040204" pitchFamily="34" charset="-120"/>
              </a:rPr>
              <a:t>A</a:t>
            </a:r>
            <a:r>
              <a:rPr lang="en-US" altLang="zh-TW" sz="2200" i="1" baseline="30000">
                <a:latin typeface="微軟正黑體" panose="020B0604030504040204" pitchFamily="34" charset="-120"/>
                <a:ea typeface="微軟正黑體" panose="020B0604030504040204" pitchFamily="34" charset="-120"/>
              </a:rPr>
              <a:t>t </a:t>
            </a:r>
            <a:r>
              <a:rPr lang="en-US" altLang="zh-TW" sz="2200" i="1">
                <a:latin typeface="微軟正黑體" panose="020B0604030504040204" pitchFamily="34" charset="-120"/>
                <a:ea typeface="微軟正黑體" panose="020B0604030504040204" pitchFamily="34" charset="-120"/>
              </a:rPr>
              <a:t>A</a:t>
            </a:r>
            <a:r>
              <a:rPr lang="zh-TW" altLang="en-US" sz="2200">
                <a:latin typeface="微軟正黑體" panose="020B0604030504040204" pitchFamily="34" charset="-120"/>
                <a:ea typeface="微軟正黑體" panose="020B0604030504040204" pitchFamily="34" charset="-120"/>
              </a:rPr>
              <a:t>的第 </a:t>
            </a:r>
            <a:r>
              <a:rPr lang="en-US" altLang="zh-TW" sz="2200" i="1">
                <a:latin typeface="微軟正黑體" panose="020B0604030504040204" pitchFamily="34" charset="-120"/>
                <a:ea typeface="微軟正黑體" panose="020B0604030504040204" pitchFamily="34" charset="-120"/>
              </a:rPr>
              <a:t>i </a:t>
            </a:r>
            <a:r>
              <a:rPr lang="zh-TW" altLang="en-US" sz="2200">
                <a:latin typeface="微軟正黑體" panose="020B0604030504040204" pitchFamily="34" charset="-120"/>
                <a:ea typeface="微軟正黑體" panose="020B0604030504040204" pitchFamily="34" charset="-120"/>
              </a:rPr>
              <a:t>個</a:t>
            </a:r>
            <a:r>
              <a:rPr lang="zh-TW" altLang="en-US" sz="2200" b="1">
                <a:latin typeface="微軟正黑體" panose="020B0604030504040204" pitchFamily="34" charset="-120"/>
                <a:ea typeface="微軟正黑體" panose="020B0604030504040204" pitchFamily="34" charset="-120"/>
              </a:rPr>
              <a:t>特徵值</a:t>
            </a:r>
            <a:r>
              <a:rPr lang="en-US" altLang="zh-TW" sz="2200">
                <a:latin typeface="微軟正黑體" panose="020B0604030504040204" pitchFamily="34" charset="-120"/>
                <a:ea typeface="微軟正黑體" panose="020B0604030504040204" pitchFamily="34" charset="-120"/>
              </a:rPr>
              <a:t>(Eigenvalue)</a:t>
            </a:r>
            <a:r>
              <a:rPr lang="zh-TW" altLang="en-US" sz="2200">
                <a:latin typeface="微軟正黑體" panose="020B0604030504040204" pitchFamily="34" charset="-120"/>
                <a:ea typeface="微軟正黑體" panose="020B0604030504040204" pitchFamily="34" charset="-120"/>
              </a:rPr>
              <a:t>。</a:t>
            </a:r>
          </a:p>
        </p:txBody>
      </p:sp>
      <p:graphicFrame>
        <p:nvGraphicFramePr>
          <p:cNvPr id="9219" name="Object 12"/>
          <p:cNvGraphicFramePr>
            <a:graphicFrameLocks noChangeAspect="1"/>
          </p:cNvGraphicFramePr>
          <p:nvPr/>
        </p:nvGraphicFramePr>
        <p:xfrm>
          <a:off x="5724525" y="4343400"/>
          <a:ext cx="2057400" cy="333375"/>
        </p:xfrm>
        <a:graphic>
          <a:graphicData uri="http://schemas.openxmlformats.org/presentationml/2006/ole">
            <mc:AlternateContent xmlns:mc="http://schemas.openxmlformats.org/markup-compatibility/2006">
              <mc:Choice xmlns:v="urn:schemas-microsoft-com:vml" Requires="v">
                <p:oleObj spid="_x0000_s9239" r:id="rId5" imgW="1409700" imgH="228600" progId="Equation.3">
                  <p:embed/>
                </p:oleObj>
              </mc:Choice>
              <mc:Fallback>
                <p:oleObj r:id="rId5" imgW="1409700" imgH="228600" progId="Equation.3">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24525" y="4343400"/>
                        <a:ext cx="20574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20" name="Object 13"/>
          <p:cNvGraphicFramePr>
            <a:graphicFrameLocks noChangeAspect="1"/>
          </p:cNvGraphicFramePr>
          <p:nvPr/>
        </p:nvGraphicFramePr>
        <p:xfrm>
          <a:off x="771525" y="4984750"/>
          <a:ext cx="1114425" cy="365125"/>
        </p:xfrm>
        <a:graphic>
          <a:graphicData uri="http://schemas.openxmlformats.org/presentationml/2006/ole">
            <mc:AlternateContent xmlns:mc="http://schemas.openxmlformats.org/markup-compatibility/2006">
              <mc:Choice xmlns:v="urn:schemas-microsoft-com:vml" Requires="v">
                <p:oleObj spid="_x0000_s9240" r:id="rId7" imgW="698500" imgH="228600" progId="Equation.3">
                  <p:embed/>
                </p:oleObj>
              </mc:Choice>
              <mc:Fallback>
                <p:oleObj r:id="rId7" imgW="698500" imgH="228600"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1525" y="4984750"/>
                        <a:ext cx="11144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21" name="Object 14"/>
          <p:cNvGraphicFramePr>
            <a:graphicFrameLocks noChangeAspect="1"/>
          </p:cNvGraphicFramePr>
          <p:nvPr/>
        </p:nvGraphicFramePr>
        <p:xfrm>
          <a:off x="2571750" y="4986338"/>
          <a:ext cx="2159000" cy="352425"/>
        </p:xfrm>
        <a:graphic>
          <a:graphicData uri="http://schemas.openxmlformats.org/presentationml/2006/ole">
            <mc:AlternateContent xmlns:mc="http://schemas.openxmlformats.org/markup-compatibility/2006">
              <mc:Choice xmlns:v="urn:schemas-microsoft-com:vml" Requires="v">
                <p:oleObj spid="_x0000_s9241" r:id="rId9" imgW="1345616" imgH="215806" progId="Equation.3">
                  <p:embed/>
                </p:oleObj>
              </mc:Choice>
              <mc:Fallback>
                <p:oleObj r:id="rId9" imgW="1345616" imgH="215806" progId="Equation.3">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71750" y="4986338"/>
                        <a:ext cx="21590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22" name="Object 15"/>
          <p:cNvGraphicFramePr>
            <a:graphicFrameLocks noChangeAspect="1"/>
          </p:cNvGraphicFramePr>
          <p:nvPr/>
        </p:nvGraphicFramePr>
        <p:xfrm>
          <a:off x="5105400" y="4984750"/>
          <a:ext cx="2438400" cy="358775"/>
        </p:xfrm>
        <a:graphic>
          <a:graphicData uri="http://schemas.openxmlformats.org/presentationml/2006/ole">
            <mc:AlternateContent xmlns:mc="http://schemas.openxmlformats.org/markup-compatibility/2006">
              <mc:Choice xmlns:v="urn:schemas-microsoft-com:vml" Requires="v">
                <p:oleObj spid="_x0000_s9242" r:id="rId11" imgW="1549400" imgH="228600" progId="Equation.3">
                  <p:embed/>
                </p:oleObj>
              </mc:Choice>
              <mc:Fallback>
                <p:oleObj r:id="rId11" imgW="1549400" imgH="228600" progId="Equation.3">
                  <p:embed/>
                  <p:pic>
                    <p:nvPicPr>
                      <p:cNvPr id="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05400" y="4984750"/>
                        <a:ext cx="24384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23" name="Object 25"/>
          <p:cNvGraphicFramePr>
            <a:graphicFrameLocks noChangeAspect="1"/>
          </p:cNvGraphicFramePr>
          <p:nvPr/>
        </p:nvGraphicFramePr>
        <p:xfrm>
          <a:off x="1331913" y="5459413"/>
          <a:ext cx="323850" cy="431800"/>
        </p:xfrm>
        <a:graphic>
          <a:graphicData uri="http://schemas.openxmlformats.org/presentationml/2006/ole">
            <mc:AlternateContent xmlns:mc="http://schemas.openxmlformats.org/markup-compatibility/2006">
              <mc:Choice xmlns:v="urn:schemas-microsoft-com:vml" Requires="v">
                <p:oleObj spid="_x0000_s9243" name="方程式" r:id="rId13" imgW="152268" imgH="203024" progId="Equation.3">
                  <p:embed/>
                </p:oleObj>
              </mc:Choice>
              <mc:Fallback>
                <p:oleObj name="方程式" r:id="rId13" imgW="152268" imgH="203024" progId="Equation.3">
                  <p:embed/>
                  <p:pic>
                    <p:nvPicPr>
                      <p:cNvPr id="0" name="Object 2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31913" y="5459413"/>
                        <a:ext cx="3238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24" name="Object 36"/>
          <p:cNvGraphicFramePr>
            <a:graphicFrameLocks noChangeAspect="1"/>
          </p:cNvGraphicFramePr>
          <p:nvPr/>
        </p:nvGraphicFramePr>
        <p:xfrm>
          <a:off x="2132013" y="5407025"/>
          <a:ext cx="554037" cy="503238"/>
        </p:xfrm>
        <a:graphic>
          <a:graphicData uri="http://schemas.openxmlformats.org/presentationml/2006/ole">
            <mc:AlternateContent xmlns:mc="http://schemas.openxmlformats.org/markup-compatibility/2006">
              <mc:Choice xmlns:v="urn:schemas-microsoft-com:vml" Requires="v">
                <p:oleObj spid="_x0000_s9244" name="方程式" r:id="rId15" imgW="279279" imgH="253890" progId="Equation.3">
                  <p:embed/>
                </p:oleObj>
              </mc:Choice>
              <mc:Fallback>
                <p:oleObj name="方程式" r:id="rId15" imgW="279279" imgH="253890" progId="Equation.3">
                  <p:embed/>
                  <p:pic>
                    <p:nvPicPr>
                      <p:cNvPr id="0" name="Object 3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132013" y="5407025"/>
                        <a:ext cx="554037"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25" name="Object 37"/>
          <p:cNvGraphicFramePr>
            <a:graphicFrameLocks noChangeAspect="1"/>
          </p:cNvGraphicFramePr>
          <p:nvPr/>
        </p:nvGraphicFramePr>
        <p:xfrm>
          <a:off x="2951163" y="5487988"/>
          <a:ext cx="323850" cy="431800"/>
        </p:xfrm>
        <a:graphic>
          <a:graphicData uri="http://schemas.openxmlformats.org/presentationml/2006/ole">
            <mc:AlternateContent xmlns:mc="http://schemas.openxmlformats.org/markup-compatibility/2006">
              <mc:Choice xmlns:v="urn:schemas-microsoft-com:vml" Requires="v">
                <p:oleObj spid="_x0000_s9245" name="方程式" r:id="rId17" imgW="152268" imgH="203024" progId="Equation.3">
                  <p:embed/>
                </p:oleObj>
              </mc:Choice>
              <mc:Fallback>
                <p:oleObj name="方程式" r:id="rId17" imgW="152268" imgH="203024" progId="Equation.3">
                  <p:embed/>
                  <p:pic>
                    <p:nvPicPr>
                      <p:cNvPr id="0" name="Object 3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951163" y="5487988"/>
                        <a:ext cx="3238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Rectangle 4"/>
          <p:cNvSpPr txBox="1">
            <a:spLocks noChangeArrowheads="1"/>
          </p:cNvSpPr>
          <p:nvPr/>
        </p:nvSpPr>
        <p:spPr>
          <a:xfrm>
            <a:off x="457200" y="457200"/>
            <a:ext cx="8229600" cy="1371600"/>
          </a:xfrm>
          <a:prstGeom prst="rect">
            <a:avLst/>
          </a:prstGeom>
          <a:noFill/>
        </p:spPr>
        <p:txBody>
          <a:bodyPr/>
          <a:lstStyle>
            <a:lvl1pPr algn="l" rtl="0" eaLnBrk="0" fontAlgn="base" hangingPunct="0">
              <a:spcBef>
                <a:spcPct val="0"/>
              </a:spcBef>
              <a:spcAft>
                <a:spcPct val="0"/>
              </a:spcAft>
              <a:defRPr kumimoji="1" sz="4400">
                <a:solidFill>
                  <a:schemeClr val="tx1"/>
                </a:solidFill>
                <a:latin typeface="+mj-lt"/>
                <a:ea typeface="+mj-ea"/>
                <a:cs typeface="+mj-cs"/>
              </a:defRPr>
            </a:lvl1pPr>
            <a:lvl2pPr algn="l" rtl="0" eaLnBrk="0" fontAlgn="base" hangingPunct="0">
              <a:spcBef>
                <a:spcPct val="0"/>
              </a:spcBef>
              <a:spcAft>
                <a:spcPct val="0"/>
              </a:spcAft>
              <a:defRPr kumimoji="1" sz="4400">
                <a:solidFill>
                  <a:schemeClr val="tx1"/>
                </a:solidFill>
                <a:latin typeface="Arial" pitchFamily="34" charset="0"/>
                <a:ea typeface="新細明體" pitchFamily="18" charset="-120"/>
              </a:defRPr>
            </a:lvl2pPr>
            <a:lvl3pPr algn="l" rtl="0" eaLnBrk="0" fontAlgn="base" hangingPunct="0">
              <a:spcBef>
                <a:spcPct val="0"/>
              </a:spcBef>
              <a:spcAft>
                <a:spcPct val="0"/>
              </a:spcAft>
              <a:defRPr kumimoji="1" sz="4400">
                <a:solidFill>
                  <a:schemeClr val="tx1"/>
                </a:solidFill>
                <a:latin typeface="Arial" pitchFamily="34" charset="0"/>
                <a:ea typeface="新細明體" pitchFamily="18" charset="-120"/>
              </a:defRPr>
            </a:lvl3pPr>
            <a:lvl4pPr algn="l" rtl="0" eaLnBrk="0" fontAlgn="base" hangingPunct="0">
              <a:spcBef>
                <a:spcPct val="0"/>
              </a:spcBef>
              <a:spcAft>
                <a:spcPct val="0"/>
              </a:spcAft>
              <a:defRPr kumimoji="1" sz="4400">
                <a:solidFill>
                  <a:schemeClr val="tx1"/>
                </a:solidFill>
                <a:latin typeface="Arial" pitchFamily="34" charset="0"/>
                <a:ea typeface="新細明體" pitchFamily="18" charset="-120"/>
              </a:defRPr>
            </a:lvl4pPr>
            <a:lvl5pPr algn="l" rtl="0" eaLnBrk="0" fontAlgn="base" hangingPunct="0">
              <a:spcBef>
                <a:spcPct val="0"/>
              </a:spcBef>
              <a:spcAft>
                <a:spcPct val="0"/>
              </a:spcAft>
              <a:defRPr kumimoji="1" sz="4400">
                <a:solidFill>
                  <a:schemeClr val="tx1"/>
                </a:solidFill>
                <a:latin typeface="Arial" pitchFamily="34" charset="0"/>
                <a:ea typeface="新細明體" pitchFamily="18" charset="-120"/>
              </a:defRPr>
            </a:lvl5pPr>
            <a:lvl6pPr marL="457200" algn="l" rtl="0" fontAlgn="base">
              <a:spcBef>
                <a:spcPct val="0"/>
              </a:spcBef>
              <a:spcAft>
                <a:spcPct val="0"/>
              </a:spcAft>
              <a:defRPr kumimoji="1" sz="4400">
                <a:solidFill>
                  <a:schemeClr val="tx1"/>
                </a:solidFill>
                <a:latin typeface="Arial" pitchFamily="34" charset="0"/>
                <a:ea typeface="新細明體" pitchFamily="18" charset="-120"/>
              </a:defRPr>
            </a:lvl6pPr>
            <a:lvl7pPr marL="914400" algn="l" rtl="0" fontAlgn="base">
              <a:spcBef>
                <a:spcPct val="0"/>
              </a:spcBef>
              <a:spcAft>
                <a:spcPct val="0"/>
              </a:spcAft>
              <a:defRPr kumimoji="1" sz="4400">
                <a:solidFill>
                  <a:schemeClr val="tx1"/>
                </a:solidFill>
                <a:latin typeface="Arial" pitchFamily="34" charset="0"/>
                <a:ea typeface="新細明體" pitchFamily="18" charset="-120"/>
              </a:defRPr>
            </a:lvl7pPr>
            <a:lvl8pPr marL="1371600" algn="l" rtl="0" fontAlgn="base">
              <a:spcBef>
                <a:spcPct val="0"/>
              </a:spcBef>
              <a:spcAft>
                <a:spcPct val="0"/>
              </a:spcAft>
              <a:defRPr kumimoji="1" sz="4400">
                <a:solidFill>
                  <a:schemeClr val="tx1"/>
                </a:solidFill>
                <a:latin typeface="Arial" pitchFamily="34" charset="0"/>
                <a:ea typeface="新細明體" pitchFamily="18" charset="-120"/>
              </a:defRPr>
            </a:lvl8pPr>
            <a:lvl9pPr marL="1828800" algn="l" rtl="0" fontAlgn="base">
              <a:spcBef>
                <a:spcPct val="0"/>
              </a:spcBef>
              <a:spcAft>
                <a:spcPct val="0"/>
              </a:spcAft>
              <a:defRPr kumimoji="1" sz="4400">
                <a:solidFill>
                  <a:schemeClr val="tx1"/>
                </a:solidFill>
                <a:latin typeface="Arial" pitchFamily="34" charset="0"/>
                <a:ea typeface="新細明體" pitchFamily="18" charset="-120"/>
              </a:defRPr>
            </a:lvl9pPr>
          </a:lstStyle>
          <a:p>
            <a:pPr eaLnBrk="1" hangingPunct="1">
              <a:defRPr/>
            </a:pPr>
            <a:r>
              <a:rPr lang="zh-TW" altLang="en-US" kern="0" dirty="0" smtClean="0">
                <a:latin typeface="Times New Roman" panose="02020603050405020304" pitchFamily="18" charset="0"/>
              </a:rPr>
              <a:t>1.7 植基於奇異質分解法的浮水印技術</a:t>
            </a:r>
            <a:endParaRPr lang="zh-TW" altLang="en-US" kern="0" dirty="0">
              <a:latin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投影片編號版面配置區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fld id="{2D13E0FB-2AD0-488D-90EC-527A2D5C4C2E}" type="slidenum">
              <a:rPr kumimoji="0" lang="zh-TW" altLang="en-US">
                <a:latin typeface="Arial Black" panose="020B0A04020102020204" pitchFamily="34" charset="0"/>
              </a:rPr>
              <a:pPr/>
              <a:t>21</a:t>
            </a:fld>
            <a:endParaRPr kumimoji="0" lang="en-US" altLang="zh-TW">
              <a:latin typeface="Arial Black" panose="020B0A04020102020204" pitchFamily="34" charset="0"/>
            </a:endParaRPr>
          </a:p>
        </p:txBody>
      </p:sp>
      <p:grpSp>
        <p:nvGrpSpPr>
          <p:cNvPr id="10245" name="群組 10"/>
          <p:cNvGrpSpPr>
            <a:grpSpLocks/>
          </p:cNvGrpSpPr>
          <p:nvPr/>
        </p:nvGrpSpPr>
        <p:grpSpPr bwMode="auto">
          <a:xfrm>
            <a:off x="838200" y="1195388"/>
            <a:ext cx="5189538" cy="4679950"/>
            <a:chOff x="838200" y="1195051"/>
            <a:chExt cx="5189562" cy="4681060"/>
          </a:xfrm>
        </p:grpSpPr>
        <p:sp>
          <p:nvSpPr>
            <p:cNvPr id="10246" name="Rectangle 4"/>
            <p:cNvSpPr>
              <a:spLocks noChangeArrowheads="1"/>
            </p:cNvSpPr>
            <p:nvPr/>
          </p:nvSpPr>
          <p:spPr bwMode="auto">
            <a:xfrm>
              <a:off x="838200" y="1195051"/>
              <a:ext cx="345160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r>
                <a:rPr lang="zh-TW" altLang="en-US" sz="2200">
                  <a:latin typeface="微軟正黑體" panose="020B0604030504040204" pitchFamily="34" charset="-120"/>
                  <a:ea typeface="微軟正黑體" panose="020B0604030504040204" pitchFamily="34" charset="-120"/>
                </a:rPr>
                <a:t>範例</a:t>
              </a:r>
              <a:r>
                <a:rPr lang="en-US" altLang="zh-TW" sz="2200">
                  <a:latin typeface="微軟正黑體" panose="020B0604030504040204" pitchFamily="34" charset="-120"/>
                  <a:ea typeface="微軟正黑體" panose="020B0604030504040204" pitchFamily="34" charset="-120"/>
                </a:rPr>
                <a:t>1</a:t>
              </a:r>
              <a:r>
                <a:rPr lang="zh-TW" altLang="en-US" sz="2200">
                  <a:latin typeface="微軟正黑體" panose="020B0604030504040204" pitchFamily="34" charset="-120"/>
                  <a:ea typeface="微軟正黑體" panose="020B0604030504040204" pitchFamily="34" charset="-120"/>
                </a:rPr>
                <a:t>：如何知道           ？ </a:t>
              </a:r>
            </a:p>
          </p:txBody>
        </p:sp>
        <p:graphicFrame>
          <p:nvGraphicFramePr>
            <p:cNvPr id="10242" name="Object 5"/>
            <p:cNvGraphicFramePr>
              <a:graphicFrameLocks noChangeAspect="1"/>
            </p:cNvGraphicFramePr>
            <p:nvPr/>
          </p:nvGraphicFramePr>
          <p:xfrm>
            <a:off x="3059113" y="1268413"/>
            <a:ext cx="684212" cy="344487"/>
          </p:xfrm>
          <a:graphic>
            <a:graphicData uri="http://schemas.openxmlformats.org/presentationml/2006/ole">
              <mc:AlternateContent xmlns:mc="http://schemas.openxmlformats.org/markup-compatibility/2006">
                <mc:Choice xmlns:v="urn:schemas-microsoft-com:vml" Requires="v">
                  <p:oleObj spid="_x0000_s10251" name="方程式" r:id="rId3" imgW="393529" imgH="203112" progId="Equation.3">
                    <p:embed/>
                  </p:oleObj>
                </mc:Choice>
                <mc:Fallback>
                  <p:oleObj name="方程式" r:id="rId3" imgW="393529" imgH="203112"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113" y="1268413"/>
                          <a:ext cx="684212"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06" name="Rectangle 7"/>
            <p:cNvSpPr>
              <a:spLocks noChangeArrowheads="1"/>
            </p:cNvSpPr>
            <p:nvPr/>
          </p:nvSpPr>
          <p:spPr bwMode="auto">
            <a:xfrm>
              <a:off x="892175" y="1817499"/>
              <a:ext cx="1671646" cy="770120"/>
            </a:xfrm>
            <a:prstGeom prst="rect">
              <a:avLst/>
            </a:prstGeom>
            <a:noFill/>
            <a:ln>
              <a:noFill/>
            </a:ln>
            <a:extLst/>
          </p:spPr>
          <p:txBody>
            <a:bodyPr wrap="none" anchor="ctr">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defRPr/>
              </a:pPr>
              <a:r>
                <a:rPr lang="zh-TW" altLang="en-US" sz="2200" dirty="0" smtClean="0">
                  <a:latin typeface="+mn-ea"/>
                  <a:ea typeface="+mn-ea"/>
                </a:rPr>
                <a:t>解答：</a:t>
              </a:r>
              <a:endParaRPr lang="en-US" altLang="zh-TW" sz="2200" dirty="0" smtClean="0">
                <a:latin typeface="+mn-ea"/>
                <a:ea typeface="+mn-ea"/>
              </a:endParaRPr>
            </a:p>
            <a:p>
              <a:pPr eaLnBrk="1" hangingPunct="1">
                <a:spcBef>
                  <a:spcPct val="0"/>
                </a:spcBef>
                <a:buClrTx/>
                <a:buSzTx/>
                <a:buFontTx/>
                <a:buNone/>
                <a:defRPr/>
              </a:pPr>
              <a:r>
                <a:rPr lang="en-US" altLang="zh-TW" sz="2200" dirty="0">
                  <a:latin typeface="+mn-ea"/>
                  <a:ea typeface="+mn-ea"/>
                </a:rPr>
                <a:t>	</a:t>
              </a:r>
              <a:r>
                <a:rPr lang="zh-TW" altLang="en-US" sz="2200" dirty="0" smtClean="0">
                  <a:latin typeface="+mn-ea"/>
                  <a:ea typeface="+mn-ea"/>
                </a:rPr>
                <a:t>利用</a:t>
              </a:r>
            </a:p>
          </p:txBody>
        </p:sp>
        <p:graphicFrame>
          <p:nvGraphicFramePr>
            <p:cNvPr id="10243" name="Object 8"/>
            <p:cNvGraphicFramePr>
              <a:graphicFrameLocks noChangeAspect="1"/>
            </p:cNvGraphicFramePr>
            <p:nvPr/>
          </p:nvGraphicFramePr>
          <p:xfrm>
            <a:off x="2771800" y="2420888"/>
            <a:ext cx="3255962" cy="2376487"/>
          </p:xfrm>
          <a:graphic>
            <a:graphicData uri="http://schemas.openxmlformats.org/presentationml/2006/ole">
              <mc:AlternateContent xmlns:mc="http://schemas.openxmlformats.org/markup-compatibility/2006">
                <mc:Choice xmlns:v="urn:schemas-microsoft-com:vml" Requires="v">
                  <p:oleObj spid="_x0000_s10252" name="Equation" r:id="rId5" imgW="1879600" imgH="1371600" progId="Equation.DSMT4">
                    <p:embed/>
                  </p:oleObj>
                </mc:Choice>
                <mc:Fallback>
                  <p:oleObj name="Equation" r:id="rId5" imgW="1879600" imgH="13716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1800" y="2420888"/>
                          <a:ext cx="3255962" cy="237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08" name="Rectangle 18"/>
            <p:cNvSpPr>
              <a:spLocks noChangeArrowheads="1"/>
            </p:cNvSpPr>
            <p:nvPr/>
          </p:nvSpPr>
          <p:spPr bwMode="auto">
            <a:xfrm>
              <a:off x="838200" y="5445796"/>
              <a:ext cx="1312869" cy="430315"/>
            </a:xfrm>
            <a:prstGeom prst="rect">
              <a:avLst/>
            </a:prstGeom>
            <a:noFill/>
            <a:ln>
              <a:noFill/>
            </a:ln>
            <a:extLst/>
          </p:spPr>
          <p:txBody>
            <a:bodyPr wrap="none" anchor="ctr">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defRPr/>
              </a:pPr>
              <a:r>
                <a:rPr lang="zh-TW" altLang="en-US" sz="2200" dirty="0" smtClean="0">
                  <a:latin typeface="+mn-ea"/>
                  <a:ea typeface="+mn-ea"/>
                </a:rPr>
                <a:t>解答完畢</a:t>
              </a:r>
              <a:endParaRPr lang="en-US" altLang="zh-TW" sz="2200" dirty="0" smtClean="0">
                <a:latin typeface="+mn-ea"/>
                <a:ea typeface="+mn-ea"/>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投影片編號版面配置區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fld id="{B02FD82C-5EDC-4C2F-B3F4-92F37167AC08}" type="slidenum">
              <a:rPr kumimoji="0" lang="zh-TW" altLang="en-US">
                <a:latin typeface="Arial Black" panose="020B0A04020102020204" pitchFamily="34" charset="0"/>
              </a:rPr>
              <a:pPr/>
              <a:t>22</a:t>
            </a:fld>
            <a:endParaRPr kumimoji="0" lang="en-US" altLang="zh-TW">
              <a:latin typeface="Arial Black" panose="020B0A04020102020204" pitchFamily="34" charset="0"/>
            </a:endParaRPr>
          </a:p>
        </p:txBody>
      </p:sp>
      <p:grpSp>
        <p:nvGrpSpPr>
          <p:cNvPr id="11268" name="群組 10"/>
          <p:cNvGrpSpPr>
            <a:grpSpLocks/>
          </p:cNvGrpSpPr>
          <p:nvPr/>
        </p:nvGrpSpPr>
        <p:grpSpPr bwMode="auto">
          <a:xfrm>
            <a:off x="468313" y="1123950"/>
            <a:ext cx="8351837" cy="3017838"/>
            <a:chOff x="468313" y="1123950"/>
            <a:chExt cx="8351837" cy="3017838"/>
          </a:xfrm>
        </p:grpSpPr>
        <p:sp>
          <p:nvSpPr>
            <p:cNvPr id="26628" name="Rectangle 4"/>
            <p:cNvSpPr>
              <a:spLocks noChangeArrowheads="1"/>
            </p:cNvSpPr>
            <p:nvPr/>
          </p:nvSpPr>
          <p:spPr bwMode="auto">
            <a:xfrm>
              <a:off x="468313" y="1123950"/>
              <a:ext cx="6988175" cy="430213"/>
            </a:xfrm>
            <a:prstGeom prst="rect">
              <a:avLst/>
            </a:prstGeom>
            <a:noFill/>
            <a:ln>
              <a:noFill/>
            </a:ln>
            <a:extLst/>
          </p:spPr>
          <p:txBody>
            <a:bodyPr wrap="none" anchor="ctr">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defRPr/>
              </a:pPr>
              <a:r>
                <a:rPr lang="zh-TW" altLang="en-US" sz="2200" dirty="0" smtClean="0">
                  <a:latin typeface="+mn-ea"/>
                  <a:ea typeface="+mn-ea"/>
                </a:rPr>
                <a:t>範例</a:t>
              </a:r>
              <a:r>
                <a:rPr lang="en-US" altLang="zh-TW" sz="2200" dirty="0" smtClean="0">
                  <a:latin typeface="+mn-ea"/>
                  <a:ea typeface="+mn-ea"/>
                </a:rPr>
                <a:t>2</a:t>
              </a:r>
              <a:r>
                <a:rPr lang="zh-TW" altLang="en-US" sz="2200" dirty="0" smtClean="0">
                  <a:latin typeface="+mn-ea"/>
                  <a:ea typeface="+mn-ea"/>
                </a:rPr>
                <a:t>：如何知道</a:t>
              </a:r>
              <a:r>
                <a:rPr lang="en-US" altLang="zh-TW" sz="2200" i="1" dirty="0" smtClean="0">
                  <a:latin typeface="+mn-ea"/>
                  <a:ea typeface="+mn-ea"/>
                </a:rPr>
                <a:t>A</a:t>
              </a:r>
              <a:r>
                <a:rPr lang="zh-TW" altLang="en-US" sz="2200" dirty="0" smtClean="0">
                  <a:latin typeface="+mn-ea"/>
                  <a:ea typeface="+mn-ea"/>
                </a:rPr>
                <a:t>可進行</a:t>
              </a:r>
              <a:r>
                <a:rPr lang="en-US" altLang="zh-TW" sz="2200" dirty="0" smtClean="0">
                  <a:latin typeface="+mn-ea"/>
                  <a:ea typeface="+mn-ea"/>
                </a:rPr>
                <a:t>SVD</a:t>
              </a:r>
              <a:r>
                <a:rPr lang="zh-TW" altLang="en-US" sz="2200" dirty="0" smtClean="0">
                  <a:latin typeface="+mn-ea"/>
                  <a:ea typeface="+mn-ea"/>
                </a:rPr>
                <a:t>分解？也就是，如何得到</a:t>
              </a:r>
            </a:p>
          </p:txBody>
        </p:sp>
        <p:graphicFrame>
          <p:nvGraphicFramePr>
            <p:cNvPr id="11266" name="Object 5"/>
            <p:cNvGraphicFramePr>
              <a:graphicFrameLocks noChangeAspect="1"/>
            </p:cNvGraphicFramePr>
            <p:nvPr/>
          </p:nvGraphicFramePr>
          <p:xfrm>
            <a:off x="1692275" y="1773238"/>
            <a:ext cx="3559175" cy="1220787"/>
          </p:xfrm>
          <a:graphic>
            <a:graphicData uri="http://schemas.openxmlformats.org/presentationml/2006/ole">
              <mc:AlternateContent xmlns:mc="http://schemas.openxmlformats.org/markup-compatibility/2006">
                <mc:Choice xmlns:v="urn:schemas-microsoft-com:vml" Requires="v">
                  <p:oleObj spid="_x0000_s11273" name="Equation" r:id="rId3" imgW="2222500" imgH="762000" progId="Equation.3">
                    <p:embed/>
                  </p:oleObj>
                </mc:Choice>
                <mc:Fallback>
                  <p:oleObj name="Equation" r:id="rId3" imgW="2222500" imgH="7620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1773238"/>
                          <a:ext cx="3559175" cy="1220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70" name="Rectangle 7"/>
            <p:cNvSpPr>
              <a:spLocks noChangeArrowheads="1"/>
            </p:cNvSpPr>
            <p:nvPr/>
          </p:nvSpPr>
          <p:spPr bwMode="auto">
            <a:xfrm>
              <a:off x="611188" y="3714750"/>
              <a:ext cx="8208962"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r>
                <a:rPr lang="zh-TW" altLang="en-US" sz="2200">
                  <a:latin typeface="微軟正黑體" panose="020B0604030504040204" pitchFamily="34" charset="-120"/>
                  <a:ea typeface="微軟正黑體" panose="020B0604030504040204" pitchFamily="34" charset="-120"/>
                </a:rPr>
                <a:t>解答：</a:t>
              </a:r>
              <a:endParaRPr lang="en-US" altLang="zh-TW" sz="2200">
                <a:latin typeface="微軟正黑體" panose="020B0604030504040204" pitchFamily="34" charset="-120"/>
                <a:ea typeface="微軟正黑體" panose="020B0604030504040204" pitchFamily="34" charset="-120"/>
              </a:endParaRPr>
            </a:p>
          </p:txBody>
        </p:sp>
        <p:sp>
          <p:nvSpPr>
            <p:cNvPr id="11271" name="Text Box 8"/>
            <p:cNvSpPr txBox="1">
              <a:spLocks noChangeArrowheads="1"/>
            </p:cNvSpPr>
            <p:nvPr/>
          </p:nvSpPr>
          <p:spPr bwMode="auto">
            <a:xfrm>
              <a:off x="5940425" y="2636838"/>
              <a:ext cx="1152525" cy="4333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algn="just" eaLnBrk="1" hangingPunct="1"/>
              <a:r>
                <a:rPr lang="en-US" altLang="zh-TW" sz="2200"/>
                <a:t>(1.5.2.1)</a:t>
              </a:r>
              <a:endParaRPr lang="en-US" altLang="zh-TW"/>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03" name="投影片編號版面配置區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fld id="{42C3D54F-4FDB-4E1D-A3C3-09D21BBA4A65}" type="slidenum">
              <a:rPr kumimoji="0" lang="zh-TW" altLang="en-US">
                <a:latin typeface="Arial Black" panose="020B0A04020102020204" pitchFamily="34" charset="0"/>
              </a:rPr>
              <a:pPr/>
              <a:t>23</a:t>
            </a:fld>
            <a:endParaRPr kumimoji="0" lang="en-US" altLang="zh-TW">
              <a:latin typeface="Arial Black" panose="020B0A04020102020204" pitchFamily="34" charset="0"/>
            </a:endParaRPr>
          </a:p>
        </p:txBody>
      </p:sp>
      <p:graphicFrame>
        <p:nvGraphicFramePr>
          <p:cNvPr id="12290" name="Object 4"/>
          <p:cNvGraphicFramePr>
            <a:graphicFrameLocks noChangeAspect="1"/>
          </p:cNvGraphicFramePr>
          <p:nvPr/>
        </p:nvGraphicFramePr>
        <p:xfrm>
          <a:off x="1577975" y="841375"/>
          <a:ext cx="1155700" cy="765175"/>
        </p:xfrm>
        <a:graphic>
          <a:graphicData uri="http://schemas.openxmlformats.org/presentationml/2006/ole">
            <mc:AlternateContent xmlns:mc="http://schemas.openxmlformats.org/markup-compatibility/2006">
              <mc:Choice xmlns:v="urn:schemas-microsoft-com:vml" Requires="v">
                <p:oleObj spid="_x0000_s12323" name="方程式" r:id="rId3" imgW="698500" imgH="457200" progId="Equation.3">
                  <p:embed/>
                </p:oleObj>
              </mc:Choice>
              <mc:Fallback>
                <p:oleObj name="方程式" r:id="rId3" imgW="698500" imgH="457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7975" y="841375"/>
                        <a:ext cx="11557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291" name="Object 5"/>
          <p:cNvGraphicFramePr>
            <a:graphicFrameLocks noChangeAspect="1"/>
          </p:cNvGraphicFramePr>
          <p:nvPr/>
        </p:nvGraphicFramePr>
        <p:xfrm>
          <a:off x="3425825" y="842963"/>
          <a:ext cx="1344613" cy="747712"/>
        </p:xfrm>
        <a:graphic>
          <a:graphicData uri="http://schemas.openxmlformats.org/presentationml/2006/ole">
            <mc:AlternateContent xmlns:mc="http://schemas.openxmlformats.org/markup-compatibility/2006">
              <mc:Choice xmlns:v="urn:schemas-microsoft-com:vml" Requires="v">
                <p:oleObj spid="_x0000_s12324" name="方程式" r:id="rId5" imgW="825500" imgH="457200" progId="Equation.3">
                  <p:embed/>
                </p:oleObj>
              </mc:Choice>
              <mc:Fallback>
                <p:oleObj name="方程式" r:id="rId5" imgW="825500" imgH="4572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5825" y="842963"/>
                        <a:ext cx="1344613" cy="74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304" name="Rectangle 6"/>
          <p:cNvSpPr>
            <a:spLocks noChangeArrowheads="1"/>
          </p:cNvSpPr>
          <p:nvPr/>
        </p:nvSpPr>
        <p:spPr bwMode="auto">
          <a:xfrm>
            <a:off x="250825" y="981075"/>
            <a:ext cx="8305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spcBef>
                <a:spcPct val="20000"/>
              </a:spcBef>
              <a:buClr>
                <a:schemeClr val="bg2"/>
              </a:buClr>
              <a:buSzPct val="75000"/>
              <a:buFont typeface="Wingdings" panose="05000000000000000000" pitchFamily="2" charset="2"/>
              <a:buNone/>
            </a:pPr>
            <a:r>
              <a:rPr lang="zh-TW" altLang="en-US" sz="2200">
                <a:latin typeface="微軟正黑體" panose="020B0604030504040204" pitchFamily="34" charset="-120"/>
                <a:ea typeface="微軟正黑體" panose="020B0604030504040204" pitchFamily="34" charset="-120"/>
              </a:rPr>
              <a:t>例如，令                  ，則                      。</a:t>
            </a:r>
          </a:p>
          <a:p>
            <a:pPr eaLnBrk="1" hangingPunct="1">
              <a:spcBef>
                <a:spcPct val="20000"/>
              </a:spcBef>
              <a:buClr>
                <a:schemeClr val="bg2"/>
              </a:buClr>
              <a:buSzPct val="75000"/>
              <a:buFont typeface="Wingdings" panose="05000000000000000000" pitchFamily="2" charset="2"/>
              <a:buNone/>
            </a:pPr>
            <a:endParaRPr lang="zh-TW" altLang="en-US" sz="2200">
              <a:latin typeface="微軟正黑體" panose="020B0604030504040204" pitchFamily="34" charset="-120"/>
              <a:ea typeface="微軟正黑體" panose="020B0604030504040204" pitchFamily="34" charset="-120"/>
            </a:endParaRPr>
          </a:p>
        </p:txBody>
      </p:sp>
      <p:sp>
        <p:nvSpPr>
          <p:cNvPr id="12305" name="Rectangle 19"/>
          <p:cNvSpPr>
            <a:spLocks noChangeArrowheads="1"/>
          </p:cNvSpPr>
          <p:nvPr/>
        </p:nvSpPr>
        <p:spPr bwMode="auto">
          <a:xfrm>
            <a:off x="152400" y="1700213"/>
            <a:ext cx="89916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spcBef>
                <a:spcPct val="20000"/>
              </a:spcBef>
              <a:buClr>
                <a:schemeClr val="bg2"/>
              </a:buClr>
              <a:buSzPct val="75000"/>
              <a:buFont typeface="Wingdings" panose="05000000000000000000" pitchFamily="2" charset="2"/>
              <a:buNone/>
            </a:pPr>
            <a:r>
              <a:rPr lang="zh-TW" altLang="en-US" sz="2200">
                <a:latin typeface="微軟正黑體" panose="020B0604030504040204" pitchFamily="34" charset="-120"/>
                <a:ea typeface="微軟正黑體" panose="020B0604030504040204" pitchFamily="34" charset="-120"/>
              </a:rPr>
              <a:t>        的</a:t>
            </a:r>
            <a:r>
              <a:rPr lang="zh-TW" altLang="en-US" sz="2200" b="1">
                <a:latin typeface="微軟正黑體" panose="020B0604030504040204" pitchFamily="34" charset="-120"/>
                <a:ea typeface="微軟正黑體" panose="020B0604030504040204" pitchFamily="34" charset="-120"/>
              </a:rPr>
              <a:t>特徵值</a:t>
            </a:r>
            <a:r>
              <a:rPr lang="zh-TW" altLang="en-US" sz="2200">
                <a:latin typeface="微軟正黑體" panose="020B0604030504040204" pitchFamily="34" charset="-120"/>
                <a:ea typeface="微軟正黑體" panose="020B0604030504040204" pitchFamily="34" charset="-120"/>
              </a:rPr>
              <a:t>(</a:t>
            </a:r>
            <a:r>
              <a:rPr lang="en-US" altLang="zh-TW" sz="2200">
                <a:latin typeface="微軟正黑體" panose="020B0604030504040204" pitchFamily="34" charset="-120"/>
                <a:ea typeface="微軟正黑體" panose="020B0604030504040204" pitchFamily="34" charset="-120"/>
              </a:rPr>
              <a:t>Eigenvalues)</a:t>
            </a:r>
            <a:r>
              <a:rPr lang="zh-TW" altLang="en-US" sz="2200">
                <a:latin typeface="微軟正黑體" panose="020B0604030504040204" pitchFamily="34" charset="-120"/>
                <a:ea typeface="微軟正黑體" panose="020B0604030504040204" pitchFamily="34" charset="-120"/>
              </a:rPr>
              <a:t>為           和          。將特徵值開根號，</a:t>
            </a:r>
            <a:r>
              <a:rPr lang="en-US" altLang="zh-TW" sz="2200" i="1">
                <a:latin typeface="微軟正黑體" panose="020B0604030504040204" pitchFamily="34" charset="-120"/>
                <a:ea typeface="微軟正黑體" panose="020B0604030504040204" pitchFamily="34" charset="-120"/>
              </a:rPr>
              <a:t>A</a:t>
            </a:r>
          </a:p>
          <a:p>
            <a:pPr eaLnBrk="1" hangingPunct="1">
              <a:spcBef>
                <a:spcPct val="20000"/>
              </a:spcBef>
              <a:buClr>
                <a:schemeClr val="bg2"/>
              </a:buClr>
              <a:buSzPct val="75000"/>
              <a:buFont typeface="Wingdings" panose="05000000000000000000" pitchFamily="2" charset="2"/>
              <a:buNone/>
            </a:pPr>
            <a:r>
              <a:rPr lang="zh-TW" altLang="en-US" sz="2200">
                <a:latin typeface="微軟正黑體" panose="020B0604030504040204" pitchFamily="34" charset="-120"/>
                <a:ea typeface="微軟正黑體" panose="020B0604030504040204" pitchFamily="34" charset="-120"/>
              </a:rPr>
              <a:t>的奇異值為           和          。特徵值為</a:t>
            </a:r>
            <a:r>
              <a:rPr lang="en-US" altLang="zh-TW" sz="2200">
                <a:latin typeface="微軟正黑體" panose="020B0604030504040204" pitchFamily="34" charset="-120"/>
                <a:ea typeface="微軟正黑體" panose="020B0604030504040204" pitchFamily="34" charset="-120"/>
              </a:rPr>
              <a:t>16</a:t>
            </a:r>
            <a:r>
              <a:rPr lang="zh-TW" altLang="en-US" sz="2200">
                <a:latin typeface="微軟正黑體" panose="020B0604030504040204" pitchFamily="34" charset="-120"/>
                <a:ea typeface="微軟正黑體" panose="020B0604030504040204" pitchFamily="34" charset="-120"/>
              </a:rPr>
              <a:t>的特徵向量為        </a:t>
            </a:r>
          </a:p>
          <a:p>
            <a:pPr eaLnBrk="1" hangingPunct="1">
              <a:spcBef>
                <a:spcPct val="20000"/>
              </a:spcBef>
              <a:buClr>
                <a:schemeClr val="bg2"/>
              </a:buClr>
              <a:buSzPct val="75000"/>
              <a:buFont typeface="Wingdings" panose="05000000000000000000" pitchFamily="2" charset="2"/>
              <a:buNone/>
            </a:pPr>
            <a:r>
              <a:rPr lang="zh-TW" altLang="en-US" sz="2200">
                <a:latin typeface="微軟正黑體" panose="020B0604030504040204" pitchFamily="34" charset="-120"/>
                <a:ea typeface="微軟正黑體" panose="020B0604030504040204" pitchFamily="34" charset="-120"/>
              </a:rPr>
              <a:t>而特徵值為0的特徵向量為                ，利用這二個特徵向量可建構出</a:t>
            </a:r>
          </a:p>
        </p:txBody>
      </p:sp>
      <p:graphicFrame>
        <p:nvGraphicFramePr>
          <p:cNvPr id="12292" name="Object 20"/>
          <p:cNvGraphicFramePr>
            <a:graphicFrameLocks noChangeAspect="1"/>
          </p:cNvGraphicFramePr>
          <p:nvPr/>
        </p:nvGraphicFramePr>
        <p:xfrm>
          <a:off x="250825" y="1773238"/>
          <a:ext cx="520700" cy="327025"/>
        </p:xfrm>
        <a:graphic>
          <a:graphicData uri="http://schemas.openxmlformats.org/presentationml/2006/ole">
            <mc:AlternateContent xmlns:mc="http://schemas.openxmlformats.org/markup-compatibility/2006">
              <mc:Choice xmlns:v="urn:schemas-microsoft-com:vml" Requires="v">
                <p:oleObj spid="_x0000_s12325" r:id="rId7" imgW="304668" imgH="190417" progId="Equation.3">
                  <p:embed/>
                </p:oleObj>
              </mc:Choice>
              <mc:Fallback>
                <p:oleObj r:id="rId7" imgW="304668" imgH="190417" progId="Equation.3">
                  <p:embed/>
                  <p:pic>
                    <p:nvPicPr>
                      <p:cNvPr id="0" name="Object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0825" y="1773238"/>
                        <a:ext cx="520700"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293" name="Object 21"/>
          <p:cNvGraphicFramePr>
            <a:graphicFrameLocks noChangeAspect="1"/>
          </p:cNvGraphicFramePr>
          <p:nvPr/>
        </p:nvGraphicFramePr>
        <p:xfrm>
          <a:off x="3908425" y="1762125"/>
          <a:ext cx="747713" cy="338138"/>
        </p:xfrm>
        <a:graphic>
          <a:graphicData uri="http://schemas.openxmlformats.org/presentationml/2006/ole">
            <mc:AlternateContent xmlns:mc="http://schemas.openxmlformats.org/markup-compatibility/2006">
              <mc:Choice xmlns:v="urn:schemas-microsoft-com:vml" Requires="v">
                <p:oleObj spid="_x0000_s12326" name="方程式" r:id="rId9" imgW="457002" imgH="203112" progId="Equation.3">
                  <p:embed/>
                </p:oleObj>
              </mc:Choice>
              <mc:Fallback>
                <p:oleObj name="方程式" r:id="rId9" imgW="457002" imgH="203112" progId="Equation.3">
                  <p:embed/>
                  <p:pic>
                    <p:nvPicPr>
                      <p:cNvPr id="0" name="Object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08425" y="1762125"/>
                        <a:ext cx="7477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294" name="Object 22"/>
          <p:cNvGraphicFramePr>
            <a:graphicFrameLocks noChangeAspect="1"/>
          </p:cNvGraphicFramePr>
          <p:nvPr/>
        </p:nvGraphicFramePr>
        <p:xfrm>
          <a:off x="4989513" y="1735138"/>
          <a:ext cx="685800" cy="350837"/>
        </p:xfrm>
        <a:graphic>
          <a:graphicData uri="http://schemas.openxmlformats.org/presentationml/2006/ole">
            <mc:AlternateContent xmlns:mc="http://schemas.openxmlformats.org/markup-compatibility/2006">
              <mc:Choice xmlns:v="urn:schemas-microsoft-com:vml" Requires="v">
                <p:oleObj spid="_x0000_s12327" r:id="rId11" imgW="431613" imgH="215806" progId="Equation.3">
                  <p:embed/>
                </p:oleObj>
              </mc:Choice>
              <mc:Fallback>
                <p:oleObj r:id="rId11" imgW="431613" imgH="215806" progId="Equation.3">
                  <p:embed/>
                  <p:pic>
                    <p:nvPicPr>
                      <p:cNvPr id="0" name="Object 2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89513" y="1735138"/>
                        <a:ext cx="685800"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295" name="Object 23"/>
          <p:cNvGraphicFramePr>
            <a:graphicFrameLocks noChangeAspect="1"/>
          </p:cNvGraphicFramePr>
          <p:nvPr/>
        </p:nvGraphicFramePr>
        <p:xfrm>
          <a:off x="1663700" y="2138363"/>
          <a:ext cx="696913" cy="349250"/>
        </p:xfrm>
        <a:graphic>
          <a:graphicData uri="http://schemas.openxmlformats.org/presentationml/2006/ole">
            <mc:AlternateContent xmlns:mc="http://schemas.openxmlformats.org/markup-compatibility/2006">
              <mc:Choice xmlns:v="urn:schemas-microsoft-com:vml" Requires="v">
                <p:oleObj spid="_x0000_s12328" name="方程式" r:id="rId13" imgW="406048" imgH="203024" progId="Equation.3">
                  <p:embed/>
                </p:oleObj>
              </mc:Choice>
              <mc:Fallback>
                <p:oleObj name="方程式" r:id="rId13" imgW="406048" imgH="203024" progId="Equation.3">
                  <p:embed/>
                  <p:pic>
                    <p:nvPicPr>
                      <p:cNvPr id="0" name="Object 2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63700" y="2138363"/>
                        <a:ext cx="696913"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296" name="Object 24"/>
          <p:cNvGraphicFramePr>
            <a:graphicFrameLocks noChangeAspect="1"/>
          </p:cNvGraphicFramePr>
          <p:nvPr/>
        </p:nvGraphicFramePr>
        <p:xfrm>
          <a:off x="2689225" y="2141538"/>
          <a:ext cx="739775" cy="349250"/>
        </p:xfrm>
        <a:graphic>
          <a:graphicData uri="http://schemas.openxmlformats.org/presentationml/2006/ole">
            <mc:AlternateContent xmlns:mc="http://schemas.openxmlformats.org/markup-compatibility/2006">
              <mc:Choice xmlns:v="urn:schemas-microsoft-com:vml" Requires="v">
                <p:oleObj spid="_x0000_s12329" name="方程式" r:id="rId15" imgW="431613" imgH="203112" progId="Equation.3">
                  <p:embed/>
                </p:oleObj>
              </mc:Choice>
              <mc:Fallback>
                <p:oleObj name="方程式" r:id="rId15" imgW="431613" imgH="203112" progId="Equation.3">
                  <p:embed/>
                  <p:pic>
                    <p:nvPicPr>
                      <p:cNvPr id="0" name="Object 2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689225" y="2141538"/>
                        <a:ext cx="739775"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306" name="Rectangle 28"/>
          <p:cNvSpPr>
            <a:spLocks noChangeArrowheads="1"/>
          </p:cNvSpPr>
          <p:nvPr/>
        </p:nvSpPr>
        <p:spPr bwMode="auto">
          <a:xfrm>
            <a:off x="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graphicFrame>
        <p:nvGraphicFramePr>
          <p:cNvPr id="12297" name="Object 27"/>
          <p:cNvGraphicFramePr>
            <a:graphicFrameLocks noChangeAspect="1"/>
          </p:cNvGraphicFramePr>
          <p:nvPr/>
        </p:nvGraphicFramePr>
        <p:xfrm>
          <a:off x="6792913" y="2098675"/>
          <a:ext cx="1000125" cy="384175"/>
        </p:xfrm>
        <a:graphic>
          <a:graphicData uri="http://schemas.openxmlformats.org/presentationml/2006/ole">
            <mc:AlternateContent xmlns:mc="http://schemas.openxmlformats.org/markup-compatibility/2006">
              <mc:Choice xmlns:v="urn:schemas-microsoft-com:vml" Requires="v">
                <p:oleObj spid="_x0000_s12330" name="方程式" r:id="rId17" imgW="622030" imgH="241195" progId="Equation.3">
                  <p:embed/>
                </p:oleObj>
              </mc:Choice>
              <mc:Fallback>
                <p:oleObj name="方程式" r:id="rId17" imgW="622030" imgH="241195" progId="Equation.3">
                  <p:embed/>
                  <p:pic>
                    <p:nvPicPr>
                      <p:cNvPr id="0" name="Object 2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792913" y="2098675"/>
                        <a:ext cx="1000125"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298" name="Object 29"/>
          <p:cNvGraphicFramePr>
            <a:graphicFrameLocks noChangeAspect="1"/>
          </p:cNvGraphicFramePr>
          <p:nvPr/>
        </p:nvGraphicFramePr>
        <p:xfrm>
          <a:off x="3492500" y="2501900"/>
          <a:ext cx="1163638" cy="384175"/>
        </p:xfrm>
        <a:graphic>
          <a:graphicData uri="http://schemas.openxmlformats.org/presentationml/2006/ole">
            <mc:AlternateContent xmlns:mc="http://schemas.openxmlformats.org/markup-compatibility/2006">
              <mc:Choice xmlns:v="urn:schemas-microsoft-com:vml" Requires="v">
                <p:oleObj spid="_x0000_s12331" name="方程式" r:id="rId19" imgW="723586" imgH="241195" progId="Equation.3">
                  <p:embed/>
                </p:oleObj>
              </mc:Choice>
              <mc:Fallback>
                <p:oleObj name="方程式" r:id="rId19" imgW="723586" imgH="241195" progId="Equation.3">
                  <p:embed/>
                  <p:pic>
                    <p:nvPicPr>
                      <p:cNvPr id="0" name="Object 2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492500" y="2501900"/>
                        <a:ext cx="1163638"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299" name="Object 30"/>
          <p:cNvGraphicFramePr>
            <a:graphicFrameLocks noChangeAspect="1"/>
          </p:cNvGraphicFramePr>
          <p:nvPr/>
        </p:nvGraphicFramePr>
        <p:xfrm>
          <a:off x="2700338" y="3068638"/>
          <a:ext cx="2632075" cy="777875"/>
        </p:xfrm>
        <a:graphic>
          <a:graphicData uri="http://schemas.openxmlformats.org/presentationml/2006/ole">
            <mc:AlternateContent xmlns:mc="http://schemas.openxmlformats.org/markup-compatibility/2006">
              <mc:Choice xmlns:v="urn:schemas-microsoft-com:vml" Requires="v">
                <p:oleObj spid="_x0000_s12332" name="方程式" r:id="rId21" imgW="1549400" imgH="457200" progId="Equation.3">
                  <p:embed/>
                </p:oleObj>
              </mc:Choice>
              <mc:Fallback>
                <p:oleObj name="方程式" r:id="rId21" imgW="1549400" imgH="457200" progId="Equation.3">
                  <p:embed/>
                  <p:pic>
                    <p:nvPicPr>
                      <p:cNvPr id="0" name="Object 3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700338" y="3068638"/>
                        <a:ext cx="2632075"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300" name="Object 34"/>
          <p:cNvGraphicFramePr>
            <a:graphicFrameLocks noChangeAspect="1"/>
          </p:cNvGraphicFramePr>
          <p:nvPr/>
        </p:nvGraphicFramePr>
        <p:xfrm>
          <a:off x="827088" y="4117975"/>
          <a:ext cx="1163637" cy="390525"/>
        </p:xfrm>
        <a:graphic>
          <a:graphicData uri="http://schemas.openxmlformats.org/presentationml/2006/ole">
            <mc:AlternateContent xmlns:mc="http://schemas.openxmlformats.org/markup-compatibility/2006">
              <mc:Choice xmlns:v="urn:schemas-microsoft-com:vml" Requires="v">
                <p:oleObj spid="_x0000_s12333" name="方程式" r:id="rId23" imgW="761669" imgH="253890" progId="Equation.3">
                  <p:embed/>
                </p:oleObj>
              </mc:Choice>
              <mc:Fallback>
                <p:oleObj name="方程式" r:id="rId23" imgW="761669" imgH="253890" progId="Equation.3">
                  <p:embed/>
                  <p:pic>
                    <p:nvPicPr>
                      <p:cNvPr id="0" name="Object 3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827088" y="4117975"/>
                        <a:ext cx="1163637"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307" name="Rectangle 37"/>
          <p:cNvSpPr>
            <a:spLocks noChangeArrowheads="1"/>
          </p:cNvSpPr>
          <p:nvPr/>
        </p:nvSpPr>
        <p:spPr bwMode="auto">
          <a:xfrm>
            <a:off x="179388" y="4076700"/>
            <a:ext cx="266382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r>
              <a:rPr lang="zh-TW" altLang="en-US" sz="2200">
                <a:latin typeface="微軟正黑體" panose="020B0604030504040204" pitchFamily="34" charset="-120"/>
                <a:ea typeface="微軟正黑體" panose="020B0604030504040204" pitchFamily="34" charset="-120"/>
              </a:rPr>
              <a:t>利用               可得</a:t>
            </a:r>
            <a:r>
              <a:rPr lang="en-US" altLang="zh-TW" sz="2200">
                <a:latin typeface="微軟正黑體" panose="020B0604030504040204" pitchFamily="34" charset="-120"/>
                <a:ea typeface="微軟正黑體" panose="020B0604030504040204" pitchFamily="34" charset="-120"/>
              </a:rPr>
              <a:t> </a:t>
            </a:r>
          </a:p>
        </p:txBody>
      </p:sp>
      <p:sp>
        <p:nvSpPr>
          <p:cNvPr id="27666" name="Rectangle 38"/>
          <p:cNvSpPr>
            <a:spLocks noChangeArrowheads="1"/>
          </p:cNvSpPr>
          <p:nvPr/>
        </p:nvSpPr>
        <p:spPr bwMode="auto">
          <a:xfrm>
            <a:off x="179388" y="4652963"/>
            <a:ext cx="742950" cy="427037"/>
          </a:xfrm>
          <a:prstGeom prst="rect">
            <a:avLst/>
          </a:prstGeom>
          <a:noFill/>
          <a:ln>
            <a:noFill/>
          </a:ln>
          <a:extLst/>
        </p:spPr>
        <p:txBody>
          <a:bodyPr wrap="none" anchor="ctr">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defRPr/>
            </a:pPr>
            <a:r>
              <a:rPr lang="zh-TW" altLang="en-US" sz="2200" dirty="0" smtClean="0">
                <a:latin typeface="+mn-ea"/>
                <a:ea typeface="+mn-ea"/>
              </a:rPr>
              <a:t>所以</a:t>
            </a:r>
          </a:p>
        </p:txBody>
      </p:sp>
      <p:sp>
        <p:nvSpPr>
          <p:cNvPr id="12309" name="Rectangle 40"/>
          <p:cNvSpPr>
            <a:spLocks noChangeArrowheads="1"/>
          </p:cNvSpPr>
          <p:nvPr/>
        </p:nvSpPr>
        <p:spPr bwMode="auto">
          <a:xfrm>
            <a:off x="0" y="30432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graphicFrame>
        <p:nvGraphicFramePr>
          <p:cNvPr id="12301" name="Object 39"/>
          <p:cNvGraphicFramePr>
            <a:graphicFrameLocks noChangeAspect="1"/>
          </p:cNvGraphicFramePr>
          <p:nvPr/>
        </p:nvGraphicFramePr>
        <p:xfrm>
          <a:off x="2379663" y="4829175"/>
          <a:ext cx="3978275" cy="1381125"/>
        </p:xfrm>
        <a:graphic>
          <a:graphicData uri="http://schemas.openxmlformats.org/presentationml/2006/ole">
            <mc:AlternateContent xmlns:mc="http://schemas.openxmlformats.org/markup-compatibility/2006">
              <mc:Choice xmlns:v="urn:schemas-microsoft-com:vml" Requires="v">
                <p:oleObj spid="_x0000_s12334" name="Equation" r:id="rId25" imgW="2362200" imgH="863600" progId="Equation.DSMT4">
                  <p:embed/>
                </p:oleObj>
              </mc:Choice>
              <mc:Fallback>
                <p:oleObj name="Equation" r:id="rId25" imgW="2362200" imgH="863600" progId="Equation.DSMT4">
                  <p:embed/>
                  <p:pic>
                    <p:nvPicPr>
                      <p:cNvPr id="0" name="Object 39"/>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379663" y="4829175"/>
                        <a:ext cx="3978275"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302" name="Object 14"/>
          <p:cNvGraphicFramePr>
            <a:graphicFrameLocks noChangeAspect="1"/>
          </p:cNvGraphicFramePr>
          <p:nvPr/>
        </p:nvGraphicFramePr>
        <p:xfrm>
          <a:off x="2555875" y="4121150"/>
          <a:ext cx="1096963" cy="371475"/>
        </p:xfrm>
        <a:graphic>
          <a:graphicData uri="http://schemas.openxmlformats.org/presentationml/2006/ole">
            <mc:AlternateContent xmlns:mc="http://schemas.openxmlformats.org/markup-compatibility/2006">
              <mc:Choice xmlns:v="urn:schemas-microsoft-com:vml" Requires="v">
                <p:oleObj spid="_x0000_s12335" name="Equation" r:id="rId27" imgW="672808" imgH="228501" progId="Equation.DSMT4">
                  <p:embed/>
                </p:oleObj>
              </mc:Choice>
              <mc:Fallback>
                <p:oleObj name="Equation" r:id="rId27" imgW="672808" imgH="228501" progId="Equation.DSMT4">
                  <p:embed/>
                  <p:pic>
                    <p:nvPicPr>
                      <p:cNvPr id="0" name="Object 14"/>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555875" y="4121150"/>
                        <a:ext cx="1096963" cy="37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9" name="投影片編號版面配置區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fld id="{E8CAE00B-0EBC-4A9C-8B6E-4F9128001467}" type="slidenum">
              <a:rPr kumimoji="0" lang="zh-TW" altLang="en-US">
                <a:latin typeface="Arial Black" panose="020B0A04020102020204" pitchFamily="34" charset="0"/>
              </a:rPr>
              <a:pPr/>
              <a:t>24</a:t>
            </a:fld>
            <a:endParaRPr kumimoji="0" lang="en-US" altLang="zh-TW">
              <a:latin typeface="Arial Black" panose="020B0A04020102020204" pitchFamily="34" charset="0"/>
            </a:endParaRPr>
          </a:p>
        </p:txBody>
      </p:sp>
      <p:sp>
        <p:nvSpPr>
          <p:cNvPr id="28675" name="Rectangle 3"/>
          <p:cNvSpPr>
            <a:spLocks noChangeArrowheads="1"/>
          </p:cNvSpPr>
          <p:nvPr/>
        </p:nvSpPr>
        <p:spPr bwMode="auto">
          <a:xfrm>
            <a:off x="381000" y="685800"/>
            <a:ext cx="8458200" cy="609600"/>
          </a:xfrm>
          <a:prstGeom prst="rect">
            <a:avLst/>
          </a:prstGeom>
          <a:noFill/>
          <a:ln>
            <a:noFill/>
          </a:ln>
          <a:extLst/>
        </p:spPr>
        <p:txBody>
          <a:bodyPr/>
          <a:lstStyle>
            <a:lvl1pPr marL="342900" indent="-34290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buFont typeface="Wingdings" panose="05000000000000000000" pitchFamily="2" charset="2"/>
              <a:buNone/>
              <a:defRPr/>
            </a:pPr>
            <a:r>
              <a:rPr lang="zh-TW" altLang="en-US" sz="2200" dirty="0" smtClean="0">
                <a:latin typeface="+mn-ea"/>
                <a:ea typeface="+mn-ea"/>
              </a:rPr>
              <a:t>又由               ，可得                。利用               可找出</a:t>
            </a:r>
          </a:p>
        </p:txBody>
      </p:sp>
      <p:graphicFrame>
        <p:nvGraphicFramePr>
          <p:cNvPr id="13314" name="Object 4"/>
          <p:cNvGraphicFramePr>
            <a:graphicFrameLocks noChangeAspect="1"/>
          </p:cNvGraphicFramePr>
          <p:nvPr/>
        </p:nvGraphicFramePr>
        <p:xfrm>
          <a:off x="1030288" y="762000"/>
          <a:ext cx="1103312" cy="306388"/>
        </p:xfrm>
        <a:graphic>
          <a:graphicData uri="http://schemas.openxmlformats.org/presentationml/2006/ole">
            <mc:AlternateContent xmlns:mc="http://schemas.openxmlformats.org/markup-compatibility/2006">
              <mc:Choice xmlns:v="urn:schemas-microsoft-com:vml" Requires="v">
                <p:oleObj spid="_x0000_s13329" r:id="rId3" imgW="685800" imgH="190500" progId="Equation.3">
                  <p:embed/>
                </p:oleObj>
              </mc:Choice>
              <mc:Fallback>
                <p:oleObj r:id="rId3" imgW="685800" imgH="1905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0288" y="762000"/>
                        <a:ext cx="1103312"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15" name="Object 5"/>
          <p:cNvGraphicFramePr>
            <a:graphicFrameLocks noChangeAspect="1"/>
          </p:cNvGraphicFramePr>
          <p:nvPr/>
        </p:nvGraphicFramePr>
        <p:xfrm>
          <a:off x="2971800" y="762000"/>
          <a:ext cx="1066800" cy="319088"/>
        </p:xfrm>
        <a:graphic>
          <a:graphicData uri="http://schemas.openxmlformats.org/presentationml/2006/ole">
            <mc:AlternateContent xmlns:mc="http://schemas.openxmlformats.org/markup-compatibility/2006">
              <mc:Choice xmlns:v="urn:schemas-microsoft-com:vml" Requires="v">
                <p:oleObj spid="_x0000_s13330" r:id="rId5" imgW="736280" imgH="215806" progId="Equation.3">
                  <p:embed/>
                </p:oleObj>
              </mc:Choice>
              <mc:Fallback>
                <p:oleObj r:id="rId5" imgW="736280" imgH="215806"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1800" y="762000"/>
                        <a:ext cx="1066800" cy="31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16" name="Object 7"/>
          <p:cNvGraphicFramePr>
            <a:graphicFrameLocks noChangeAspect="1"/>
          </p:cNvGraphicFramePr>
          <p:nvPr/>
        </p:nvGraphicFramePr>
        <p:xfrm>
          <a:off x="588963" y="1152525"/>
          <a:ext cx="1766887" cy="758825"/>
        </p:xfrm>
        <a:graphic>
          <a:graphicData uri="http://schemas.openxmlformats.org/presentationml/2006/ole">
            <mc:AlternateContent xmlns:mc="http://schemas.openxmlformats.org/markup-compatibility/2006">
              <mc:Choice xmlns:v="urn:schemas-microsoft-com:vml" Requires="v">
                <p:oleObj spid="_x0000_s13331" name="方程式" r:id="rId7" imgW="1104900" imgH="469900" progId="Equation.3">
                  <p:embed/>
                </p:oleObj>
              </mc:Choice>
              <mc:Fallback>
                <p:oleObj name="方程式" r:id="rId7" imgW="1104900" imgH="4699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8963" y="1152525"/>
                        <a:ext cx="1766887"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21" name="Rectangle 10"/>
          <p:cNvSpPr>
            <a:spLocks noChangeArrowheads="1"/>
          </p:cNvSpPr>
          <p:nvPr/>
        </p:nvSpPr>
        <p:spPr bwMode="auto">
          <a:xfrm>
            <a:off x="762000" y="1371600"/>
            <a:ext cx="7543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spcBef>
                <a:spcPct val="20000"/>
              </a:spcBef>
              <a:buClr>
                <a:schemeClr val="bg2"/>
              </a:buClr>
              <a:buSzPct val="75000"/>
              <a:buFont typeface="Wingdings" panose="05000000000000000000" pitchFamily="2" charset="2"/>
              <a:buNone/>
            </a:pPr>
            <a:r>
              <a:rPr lang="zh-TW" altLang="en-US" sz="2200">
                <a:latin typeface="微軟正黑體" panose="020B0604030504040204" pitchFamily="34" charset="-120"/>
                <a:ea typeface="微軟正黑體" panose="020B0604030504040204" pitchFamily="34" charset="-120"/>
              </a:rPr>
              <a:t>                       。</a:t>
            </a:r>
            <a:r>
              <a:rPr lang="en-US" altLang="zh-TW" sz="2200" i="1">
                <a:latin typeface="微軟正黑體" panose="020B0604030504040204" pitchFamily="34" charset="-120"/>
                <a:ea typeface="微軟正黑體" panose="020B0604030504040204" pitchFamily="34" charset="-120"/>
              </a:rPr>
              <a:t>A</a:t>
            </a:r>
            <a:r>
              <a:rPr lang="zh-TW" altLang="en-US" sz="2200">
                <a:latin typeface="微軟正黑體" panose="020B0604030504040204" pitchFamily="34" charset="-120"/>
                <a:ea typeface="微軟正黑體" panose="020B0604030504040204" pitchFamily="34" charset="-120"/>
              </a:rPr>
              <a:t>的</a:t>
            </a:r>
            <a:r>
              <a:rPr lang="en-US" altLang="zh-TW" sz="2200">
                <a:latin typeface="微軟正黑體" panose="020B0604030504040204" pitchFamily="34" charset="-120"/>
                <a:ea typeface="微軟正黑體" panose="020B0604030504040204" pitchFamily="34" charset="-120"/>
              </a:rPr>
              <a:t>SVD</a:t>
            </a:r>
            <a:r>
              <a:rPr lang="zh-TW" altLang="en-US" sz="2200">
                <a:latin typeface="微軟正黑體" panose="020B0604030504040204" pitchFamily="34" charset="-120"/>
                <a:ea typeface="微軟正黑體" panose="020B0604030504040204" pitchFamily="34" charset="-120"/>
              </a:rPr>
              <a:t>可表示為</a:t>
            </a:r>
          </a:p>
        </p:txBody>
      </p:sp>
      <p:sp>
        <p:nvSpPr>
          <p:cNvPr id="13322" name="Rectangle 11"/>
          <p:cNvSpPr>
            <a:spLocks noChangeArrowheads="1"/>
          </p:cNvSpPr>
          <p:nvPr/>
        </p:nvSpPr>
        <p:spPr bwMode="auto">
          <a:xfrm>
            <a:off x="152400" y="4098925"/>
            <a:ext cx="8740775"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spcBef>
                <a:spcPct val="20000"/>
              </a:spcBef>
              <a:buClr>
                <a:schemeClr val="bg2"/>
              </a:buClr>
              <a:buSzPct val="75000"/>
              <a:buFont typeface="Wingdings" panose="05000000000000000000" pitchFamily="2" charset="2"/>
              <a:buNone/>
            </a:pPr>
            <a:r>
              <a:rPr lang="zh-TW" altLang="en-US" sz="2200">
                <a:latin typeface="微軟正黑體" panose="020B0604030504040204" pitchFamily="34" charset="-120"/>
                <a:ea typeface="微軟正黑體" panose="020B0604030504040204" pitchFamily="34" charset="-120"/>
              </a:rPr>
              <a:t>結合</a:t>
            </a:r>
            <a:r>
              <a:rPr lang="en-US" altLang="zh-TW" sz="2200">
                <a:latin typeface="微軟正黑體" panose="020B0604030504040204" pitchFamily="34" charset="-120"/>
                <a:ea typeface="微軟正黑體" panose="020B0604030504040204" pitchFamily="34" charset="-120"/>
              </a:rPr>
              <a:t>SVD</a:t>
            </a:r>
            <a:r>
              <a:rPr lang="zh-TW" altLang="en-US" sz="2200">
                <a:latin typeface="微軟正黑體" panose="020B0604030504040204" pitchFamily="34" charset="-120"/>
                <a:ea typeface="微軟正黑體" panose="020B0604030504040204" pitchFamily="34" charset="-120"/>
              </a:rPr>
              <a:t>及</a:t>
            </a:r>
            <a:r>
              <a:rPr lang="en-US" altLang="zh-TW" sz="2200">
                <a:latin typeface="微軟正黑體" panose="020B0604030504040204" pitchFamily="34" charset="-120"/>
                <a:ea typeface="微軟正黑體" panose="020B0604030504040204" pitchFamily="34" charset="-120"/>
              </a:rPr>
              <a:t>VQ</a:t>
            </a:r>
            <a:r>
              <a:rPr lang="zh-TW" altLang="en-US" sz="2200">
                <a:latin typeface="微軟正黑體" panose="020B0604030504040204" pitchFamily="34" charset="-120"/>
                <a:ea typeface="微軟正黑體" panose="020B0604030504040204" pitchFamily="34" charset="-120"/>
              </a:rPr>
              <a:t>之方法</a:t>
            </a:r>
            <a:r>
              <a:rPr lang="en-US" altLang="zh-TW" sz="2200">
                <a:latin typeface="微軟正黑體" panose="020B0604030504040204" pitchFamily="34" charset="-120"/>
                <a:ea typeface="微軟正黑體" panose="020B0604030504040204" pitchFamily="34" charset="-120"/>
              </a:rPr>
              <a:t>[20]</a:t>
            </a:r>
            <a:r>
              <a:rPr lang="zh-TW" altLang="en-US" sz="2200">
                <a:latin typeface="微軟正黑體" panose="020B0604030504040204" pitchFamily="34" charset="-120"/>
                <a:ea typeface="微軟正黑體" panose="020B0604030504040204" pitchFamily="34" charset="-120"/>
              </a:rPr>
              <a:t>，在壓縮和失真之間得到一個較好的平衡 。</a:t>
            </a:r>
          </a:p>
        </p:txBody>
      </p:sp>
      <p:sp>
        <p:nvSpPr>
          <p:cNvPr id="13323" name="Rectangle 14"/>
          <p:cNvSpPr>
            <a:spLocks noChangeArrowheads="1"/>
          </p:cNvSpPr>
          <p:nvPr/>
        </p:nvSpPr>
        <p:spPr bwMode="auto">
          <a:xfrm>
            <a:off x="0" y="30432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graphicFrame>
        <p:nvGraphicFramePr>
          <p:cNvPr id="13317" name="Object 13"/>
          <p:cNvGraphicFramePr>
            <a:graphicFrameLocks noChangeAspect="1"/>
          </p:cNvGraphicFramePr>
          <p:nvPr/>
        </p:nvGraphicFramePr>
        <p:xfrm>
          <a:off x="1547813" y="2276475"/>
          <a:ext cx="4908550" cy="1300163"/>
        </p:xfrm>
        <a:graphic>
          <a:graphicData uri="http://schemas.openxmlformats.org/presentationml/2006/ole">
            <mc:AlternateContent xmlns:mc="http://schemas.openxmlformats.org/markup-compatibility/2006">
              <mc:Choice xmlns:v="urn:schemas-microsoft-com:vml" Requires="v">
                <p:oleObj spid="_x0000_s13332" name="方程式" r:id="rId9" imgW="2908300" imgH="812800" progId="Equation.3">
                  <p:embed/>
                </p:oleObj>
              </mc:Choice>
              <mc:Fallback>
                <p:oleObj name="方程式" r:id="rId9" imgW="2908300" imgH="812800"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47813" y="2276475"/>
                        <a:ext cx="4908550" cy="1300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18" name="Object 12"/>
          <p:cNvGraphicFramePr>
            <a:graphicFrameLocks noChangeAspect="1"/>
          </p:cNvGraphicFramePr>
          <p:nvPr/>
        </p:nvGraphicFramePr>
        <p:xfrm>
          <a:off x="4981575" y="765175"/>
          <a:ext cx="814388" cy="360363"/>
        </p:xfrm>
        <a:graphic>
          <a:graphicData uri="http://schemas.openxmlformats.org/presentationml/2006/ole">
            <mc:AlternateContent xmlns:mc="http://schemas.openxmlformats.org/markup-compatibility/2006">
              <mc:Choice xmlns:v="urn:schemas-microsoft-com:vml" Requires="v">
                <p:oleObj spid="_x0000_s13333" name="Equation" r:id="rId11" imgW="545863" imgH="241195" progId="Equation.DSMT4">
                  <p:embed/>
                </p:oleObj>
              </mc:Choice>
              <mc:Fallback>
                <p:oleObj name="Equation" r:id="rId11" imgW="545863" imgH="241195" progId="Equation.DSMT4">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81575" y="765175"/>
                        <a:ext cx="814388" cy="360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投影片編號版面配置區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fld id="{87D9D0ED-96A9-4D76-90CD-644F4C880831}" type="slidenum">
              <a:rPr kumimoji="0" lang="zh-TW" altLang="en-US">
                <a:latin typeface="Arial Black" panose="020B0A04020102020204" pitchFamily="34" charset="0"/>
              </a:rPr>
              <a:pPr/>
              <a:t>25</a:t>
            </a:fld>
            <a:endParaRPr kumimoji="0" lang="en-US" altLang="zh-TW">
              <a:latin typeface="Arial Black" panose="020B0A04020102020204" pitchFamily="34" charset="0"/>
            </a:endParaRPr>
          </a:p>
        </p:txBody>
      </p:sp>
      <p:sp>
        <p:nvSpPr>
          <p:cNvPr id="29699" name="Text Box 7"/>
          <p:cNvSpPr txBox="1">
            <a:spLocks noChangeArrowheads="1"/>
          </p:cNvSpPr>
          <p:nvPr/>
        </p:nvSpPr>
        <p:spPr bwMode="auto">
          <a:xfrm>
            <a:off x="468313" y="723900"/>
            <a:ext cx="8207375" cy="1108075"/>
          </a:xfrm>
          <a:prstGeom prst="rect">
            <a:avLst/>
          </a:prstGeom>
          <a:noFill/>
          <a:ln>
            <a:noFill/>
          </a:ln>
          <a:extLst/>
        </p:spPr>
        <p:txBody>
          <a:bodyPr>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defRPr/>
            </a:pPr>
            <a:r>
              <a:rPr lang="zh-TW" altLang="en-US" sz="2200" dirty="0" smtClean="0">
                <a:latin typeface="+mn-ea"/>
                <a:ea typeface="+mn-ea"/>
              </a:rPr>
              <a:t>圖1.</a:t>
            </a:r>
            <a:r>
              <a:rPr lang="en-US" altLang="zh-TW" sz="2200" dirty="0" smtClean="0">
                <a:latin typeface="+mn-ea"/>
                <a:ea typeface="+mn-ea"/>
              </a:rPr>
              <a:t>5.2.1(a)</a:t>
            </a:r>
            <a:r>
              <a:rPr lang="zh-TW" altLang="en-US" sz="2200" dirty="0" smtClean="0">
                <a:latin typeface="+mn-ea"/>
                <a:ea typeface="+mn-ea"/>
              </a:rPr>
              <a:t>為待植入的</a:t>
            </a:r>
            <a:r>
              <a:rPr lang="en-US" altLang="zh-TW" sz="2200" dirty="0" smtClean="0">
                <a:latin typeface="+mn-ea"/>
                <a:ea typeface="+mn-ea"/>
              </a:rPr>
              <a:t>F16</a:t>
            </a:r>
            <a:r>
              <a:rPr lang="zh-TW" altLang="en-US" sz="2200" dirty="0" smtClean="0">
                <a:latin typeface="+mn-ea"/>
                <a:ea typeface="+mn-ea"/>
              </a:rPr>
              <a:t>影像，圖1.</a:t>
            </a:r>
            <a:r>
              <a:rPr lang="en-US" altLang="zh-TW" sz="2200" dirty="0" smtClean="0">
                <a:latin typeface="+mn-ea"/>
                <a:ea typeface="+mn-ea"/>
              </a:rPr>
              <a:t>5.2.1(b) </a:t>
            </a:r>
            <a:r>
              <a:rPr lang="zh-TW" altLang="en-US" sz="2200" dirty="0" smtClean="0">
                <a:latin typeface="+mn-ea"/>
                <a:ea typeface="+mn-ea"/>
              </a:rPr>
              <a:t>為將</a:t>
            </a:r>
            <a:r>
              <a:rPr lang="en-US" altLang="zh-TW" sz="2200" dirty="0" smtClean="0">
                <a:latin typeface="+mn-ea"/>
                <a:ea typeface="+mn-ea"/>
              </a:rPr>
              <a:t>F16</a:t>
            </a:r>
            <a:r>
              <a:rPr lang="zh-TW" altLang="en-US" sz="2200" dirty="0" smtClean="0">
                <a:latin typeface="+mn-ea"/>
                <a:ea typeface="+mn-ea"/>
              </a:rPr>
              <a:t>植入圖1.4</a:t>
            </a:r>
            <a:r>
              <a:rPr lang="en-US" altLang="zh-TW" sz="2200" dirty="0" smtClean="0">
                <a:latin typeface="+mn-ea"/>
                <a:ea typeface="+mn-ea"/>
              </a:rPr>
              <a:t>.2</a:t>
            </a:r>
            <a:r>
              <a:rPr lang="zh-TW" altLang="en-US" sz="2200" dirty="0" smtClean="0">
                <a:latin typeface="+mn-ea"/>
                <a:ea typeface="+mn-ea"/>
              </a:rPr>
              <a:t>後的結果。</a:t>
            </a:r>
            <a:r>
              <a:rPr lang="en-US" altLang="zh-TW" sz="2200" dirty="0" smtClean="0">
                <a:latin typeface="+mn-ea"/>
                <a:ea typeface="+mn-ea"/>
              </a:rPr>
              <a:t>F16</a:t>
            </a:r>
            <a:r>
              <a:rPr lang="zh-TW" altLang="en-US" sz="2200" dirty="0" smtClean="0">
                <a:latin typeface="+mn-ea"/>
                <a:ea typeface="+mn-ea"/>
              </a:rPr>
              <a:t>經隱像後，效果的確蠻好的，畢竟在圖1.</a:t>
            </a:r>
            <a:r>
              <a:rPr lang="en-US" altLang="zh-TW" sz="2200" dirty="0" smtClean="0">
                <a:latin typeface="+mn-ea"/>
                <a:ea typeface="+mn-ea"/>
              </a:rPr>
              <a:t>5.2.1(b)</a:t>
            </a:r>
            <a:r>
              <a:rPr lang="zh-TW" altLang="en-US" sz="2200" dirty="0" smtClean="0">
                <a:latin typeface="+mn-ea"/>
                <a:ea typeface="+mn-ea"/>
              </a:rPr>
              <a:t>中，用肉眼實在看不出</a:t>
            </a:r>
            <a:r>
              <a:rPr lang="en-US" altLang="zh-TW" sz="2200" dirty="0" smtClean="0">
                <a:latin typeface="+mn-ea"/>
                <a:ea typeface="+mn-ea"/>
              </a:rPr>
              <a:t>F16</a:t>
            </a:r>
            <a:r>
              <a:rPr lang="zh-TW" altLang="en-US" sz="2200" dirty="0" smtClean="0">
                <a:latin typeface="+mn-ea"/>
                <a:ea typeface="+mn-ea"/>
              </a:rPr>
              <a:t>隱藏其中。 </a:t>
            </a:r>
          </a:p>
        </p:txBody>
      </p:sp>
      <p:grpSp>
        <p:nvGrpSpPr>
          <p:cNvPr id="27652" name="群組 8"/>
          <p:cNvGrpSpPr>
            <a:grpSpLocks/>
          </p:cNvGrpSpPr>
          <p:nvPr/>
        </p:nvGrpSpPr>
        <p:grpSpPr bwMode="auto">
          <a:xfrm>
            <a:off x="827088" y="2051050"/>
            <a:ext cx="7913687" cy="4411663"/>
            <a:chOff x="827088" y="2051050"/>
            <a:chExt cx="7913574" cy="4411617"/>
          </a:xfrm>
        </p:grpSpPr>
        <p:pic>
          <p:nvPicPr>
            <p:cNvPr id="2765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2060575"/>
              <a:ext cx="360045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9338" y="2051050"/>
              <a:ext cx="360045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5" name="Text Box 8"/>
            <p:cNvSpPr txBox="1">
              <a:spLocks noChangeArrowheads="1"/>
            </p:cNvSpPr>
            <p:nvPr/>
          </p:nvSpPr>
          <p:spPr bwMode="auto">
            <a:xfrm>
              <a:off x="1763688" y="5733256"/>
              <a:ext cx="1702566" cy="369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r>
                <a:rPr lang="zh-TW" altLang="en-US" sz="1600">
                  <a:latin typeface="微軟正黑體" panose="020B0604030504040204" pitchFamily="34" charset="-120"/>
                  <a:ea typeface="微軟正黑體" panose="020B0604030504040204" pitchFamily="34" charset="-120"/>
                </a:rPr>
                <a:t>(</a:t>
              </a:r>
              <a:r>
                <a:rPr lang="en-US" altLang="zh-TW" sz="1600">
                  <a:latin typeface="微軟正黑體" panose="020B0604030504040204" pitchFamily="34" charset="-120"/>
                  <a:ea typeface="微軟正黑體" panose="020B0604030504040204" pitchFamily="34" charset="-120"/>
                </a:rPr>
                <a:t>a) </a:t>
              </a:r>
              <a:r>
                <a:rPr lang="zh-TW" altLang="en-US" sz="1600">
                  <a:latin typeface="微軟正黑體" panose="020B0604030504040204" pitchFamily="34" charset="-120"/>
                  <a:ea typeface="微軟正黑體" panose="020B0604030504040204" pitchFamily="34" charset="-120"/>
                </a:rPr>
                <a:t>待植入的</a:t>
              </a:r>
              <a:r>
                <a:rPr lang="en-US" altLang="zh-TW" sz="1600">
                  <a:latin typeface="微軟正黑體" panose="020B0604030504040204" pitchFamily="34" charset="-120"/>
                  <a:ea typeface="微軟正黑體" panose="020B0604030504040204" pitchFamily="34" charset="-120"/>
                </a:rPr>
                <a:t>F16</a:t>
              </a:r>
              <a:r>
                <a:rPr lang="en-US" altLang="zh-TW">
                  <a:latin typeface="微軟正黑體" panose="020B0604030504040204" pitchFamily="34" charset="-120"/>
                  <a:ea typeface="微軟正黑體" panose="020B0604030504040204" pitchFamily="34" charset="-120"/>
                </a:rPr>
                <a:t> </a:t>
              </a:r>
              <a:endParaRPr lang="zh-TW" altLang="en-US">
                <a:latin typeface="微軟正黑體" panose="020B0604030504040204" pitchFamily="34" charset="-120"/>
                <a:ea typeface="微軟正黑體" panose="020B0604030504040204" pitchFamily="34" charset="-120"/>
              </a:endParaRPr>
            </a:p>
          </p:txBody>
        </p:sp>
        <p:sp>
          <p:nvSpPr>
            <p:cNvPr id="29704" name="Text Box 9"/>
            <p:cNvSpPr txBox="1">
              <a:spLocks noChangeArrowheads="1"/>
            </p:cNvSpPr>
            <p:nvPr/>
          </p:nvSpPr>
          <p:spPr bwMode="auto">
            <a:xfrm>
              <a:off x="5140263" y="5757824"/>
              <a:ext cx="3600399" cy="338133"/>
            </a:xfrm>
            <a:prstGeom prst="rect">
              <a:avLst/>
            </a:prstGeom>
            <a:noFill/>
            <a:ln>
              <a:noFill/>
            </a:ln>
            <a:extLst/>
          </p:spPr>
          <p:txBody>
            <a:bodyPr wrap="none">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defRPr/>
              </a:pPr>
              <a:r>
                <a:rPr lang="zh-TW" altLang="en-US" sz="1600" dirty="0" smtClean="0">
                  <a:latin typeface="+mn-ea"/>
                  <a:ea typeface="+mn-ea"/>
                </a:rPr>
                <a:t>(</a:t>
              </a:r>
              <a:r>
                <a:rPr lang="en-US" altLang="zh-TW" sz="1600" dirty="0" smtClean="0">
                  <a:latin typeface="+mn-ea"/>
                  <a:ea typeface="+mn-ea"/>
                </a:rPr>
                <a:t>b) </a:t>
              </a:r>
              <a:r>
                <a:rPr lang="zh-TW" altLang="en-US" sz="1600" dirty="0" smtClean="0">
                  <a:latin typeface="+mn-ea"/>
                  <a:ea typeface="+mn-ea"/>
                </a:rPr>
                <a:t>用</a:t>
              </a:r>
              <a:r>
                <a:rPr lang="en-US" altLang="zh-TW" sz="1600" dirty="0" smtClean="0">
                  <a:latin typeface="+mn-ea"/>
                  <a:ea typeface="+mn-ea"/>
                </a:rPr>
                <a:t>SVD</a:t>
              </a:r>
              <a:r>
                <a:rPr lang="zh-TW" altLang="en-US" sz="1600" dirty="0" smtClean="0">
                  <a:latin typeface="+mn-ea"/>
                  <a:ea typeface="+mn-ea"/>
                </a:rPr>
                <a:t>將</a:t>
              </a:r>
              <a:r>
                <a:rPr lang="en-US" altLang="zh-TW" sz="1600" dirty="0" smtClean="0">
                  <a:latin typeface="+mn-ea"/>
                  <a:ea typeface="+mn-ea"/>
                </a:rPr>
                <a:t>F16</a:t>
              </a:r>
              <a:r>
                <a:rPr lang="zh-TW" altLang="en-US" sz="1600" dirty="0" smtClean="0">
                  <a:latin typeface="+mn-ea"/>
                  <a:ea typeface="+mn-ea"/>
                </a:rPr>
                <a:t>植入圖1.4.2後的結果 </a:t>
              </a:r>
            </a:p>
          </p:txBody>
        </p:sp>
        <p:sp>
          <p:nvSpPr>
            <p:cNvPr id="27657" name="Text Box 10"/>
            <p:cNvSpPr txBox="1">
              <a:spLocks noChangeArrowheads="1"/>
            </p:cNvSpPr>
            <p:nvPr/>
          </p:nvSpPr>
          <p:spPr bwMode="auto">
            <a:xfrm>
              <a:off x="3347864" y="6093296"/>
              <a:ext cx="2779693" cy="369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r>
                <a:rPr lang="zh-TW" altLang="en-US">
                  <a:latin typeface="微軟正黑體" panose="020B0604030504040204" pitchFamily="34" charset="-120"/>
                  <a:ea typeface="微軟正黑體" panose="020B0604030504040204" pitchFamily="34" charset="-120"/>
                </a:rPr>
                <a:t>圖1.</a:t>
              </a:r>
              <a:r>
                <a:rPr lang="en-US" altLang="zh-TW">
                  <a:latin typeface="微軟正黑體" panose="020B0604030504040204" pitchFamily="34" charset="-120"/>
                  <a:ea typeface="微軟正黑體" panose="020B0604030504040204" pitchFamily="34" charset="-120"/>
                </a:rPr>
                <a:t>5.2.1</a:t>
              </a:r>
              <a:r>
                <a:rPr lang="zh-TW" altLang="en-US">
                  <a:latin typeface="微軟正黑體" panose="020B0604030504040204" pitchFamily="34" charset="-120"/>
                  <a:ea typeface="微軟正黑體" panose="020B0604030504040204" pitchFamily="34" charset="-120"/>
                </a:rPr>
                <a:t>　隱像後的效果 </a:t>
              </a:r>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投影片編號版面配置區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fld id="{9B95A30D-835F-4562-A68C-C8C9A0563F05}" type="slidenum">
              <a:rPr kumimoji="0" lang="zh-TW" altLang="en-US">
                <a:latin typeface="Arial Black" panose="020B0A04020102020204" pitchFamily="34" charset="0"/>
              </a:rPr>
              <a:pPr/>
              <a:t>26</a:t>
            </a:fld>
            <a:endParaRPr kumimoji="0" lang="en-US" altLang="zh-TW">
              <a:latin typeface="Arial Black" panose="020B0A04020102020204" pitchFamily="34" charset="0"/>
            </a:endParaRPr>
          </a:p>
        </p:txBody>
      </p:sp>
      <p:sp>
        <p:nvSpPr>
          <p:cNvPr id="30723" name="Rectangle 4"/>
          <p:cNvSpPr>
            <a:spLocks noChangeArrowheads="1"/>
          </p:cNvSpPr>
          <p:nvPr/>
        </p:nvSpPr>
        <p:spPr bwMode="auto">
          <a:xfrm>
            <a:off x="684213" y="690563"/>
            <a:ext cx="6164262" cy="430212"/>
          </a:xfrm>
          <a:prstGeom prst="rect">
            <a:avLst/>
          </a:prstGeom>
          <a:noFill/>
          <a:ln>
            <a:noFill/>
          </a:ln>
          <a:extLst/>
        </p:spPr>
        <p:txBody>
          <a:bodyPr wrap="none" anchor="ctr">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defRPr/>
            </a:pPr>
            <a:r>
              <a:rPr lang="zh-TW" altLang="en-US" sz="2200" dirty="0" smtClean="0">
                <a:latin typeface="+mn-ea"/>
                <a:ea typeface="+mn-ea"/>
              </a:rPr>
              <a:t>範例</a:t>
            </a:r>
            <a:r>
              <a:rPr lang="en-US" altLang="zh-TW" sz="2200" dirty="0" smtClean="0">
                <a:latin typeface="+mn-ea"/>
                <a:ea typeface="+mn-ea"/>
              </a:rPr>
              <a:t>3</a:t>
            </a:r>
            <a:r>
              <a:rPr lang="zh-TW" altLang="en-US" sz="2200" dirty="0" smtClean="0">
                <a:latin typeface="+mn-ea"/>
                <a:ea typeface="+mn-ea"/>
              </a:rPr>
              <a:t>：一般而言，怎樣分辨浮水印和資料隱藏</a:t>
            </a:r>
            <a:r>
              <a:rPr lang="en-US" altLang="zh-TW" sz="2200" dirty="0" smtClean="0">
                <a:latin typeface="+mn-ea"/>
                <a:ea typeface="+mn-ea"/>
              </a:rPr>
              <a:t>? </a:t>
            </a:r>
            <a:endParaRPr lang="zh-TW" altLang="en-US" sz="2200" dirty="0" smtClean="0">
              <a:latin typeface="+mn-ea"/>
              <a:ea typeface="+mn-ea"/>
            </a:endParaRPr>
          </a:p>
        </p:txBody>
      </p:sp>
      <p:sp>
        <p:nvSpPr>
          <p:cNvPr id="28676" name="Rectangle 5"/>
          <p:cNvSpPr>
            <a:spLocks noChangeArrowheads="1"/>
          </p:cNvSpPr>
          <p:nvPr/>
        </p:nvSpPr>
        <p:spPr bwMode="auto">
          <a:xfrm>
            <a:off x="684213" y="1573213"/>
            <a:ext cx="7559675" cy="212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r>
              <a:rPr lang="zh-TW" altLang="en-US" sz="2200">
                <a:latin typeface="微軟正黑體" panose="020B0604030504040204" pitchFamily="34" charset="-120"/>
                <a:ea typeface="微軟正黑體" panose="020B0604030504040204" pitchFamily="34" charset="-120"/>
              </a:rPr>
              <a:t>解答：	</a:t>
            </a:r>
            <a:endParaRPr lang="en-US" altLang="zh-TW" sz="2200">
              <a:latin typeface="微軟正黑體" panose="020B0604030504040204" pitchFamily="34" charset="-120"/>
              <a:ea typeface="微軟正黑體" panose="020B0604030504040204" pitchFamily="34" charset="-120"/>
            </a:endParaRPr>
          </a:p>
          <a:p>
            <a:pPr eaLnBrk="1" hangingPunct="1"/>
            <a:endParaRPr lang="en-US" altLang="zh-TW" sz="2200">
              <a:latin typeface="微軟正黑體" panose="020B0604030504040204" pitchFamily="34" charset="-120"/>
              <a:ea typeface="微軟正黑體" panose="020B0604030504040204" pitchFamily="34" charset="-120"/>
            </a:endParaRPr>
          </a:p>
          <a:p>
            <a:pPr eaLnBrk="1" hangingPunct="1"/>
            <a:r>
              <a:rPr lang="en-US" altLang="zh-TW" sz="2200">
                <a:latin typeface="微軟正黑體" panose="020B0604030504040204" pitchFamily="34" charset="-120"/>
                <a:ea typeface="微軟正黑體" panose="020B0604030504040204" pitchFamily="34" charset="-120"/>
              </a:rPr>
              <a:t>      	</a:t>
            </a:r>
            <a:r>
              <a:rPr lang="zh-TW" altLang="en-US" sz="2200">
                <a:latin typeface="微軟正黑體" panose="020B0604030504040204" pitchFamily="34" charset="-120"/>
                <a:ea typeface="微軟正黑體" panose="020B0604030504040204" pitchFamily="34" charset="-120"/>
              </a:rPr>
              <a:t>浮水印</a:t>
            </a:r>
            <a:r>
              <a:rPr lang="en-US" altLang="zh-TW" sz="2200">
                <a:latin typeface="微軟正黑體" panose="020B0604030504040204" pitchFamily="34" charset="-120"/>
                <a:ea typeface="微軟正黑體" panose="020B0604030504040204" pitchFamily="34" charset="-120"/>
              </a:rPr>
              <a:t>: </a:t>
            </a:r>
            <a:r>
              <a:rPr lang="zh-TW" altLang="en-US" sz="2200">
                <a:latin typeface="微軟正黑體" panose="020B0604030504040204" pitchFamily="34" charset="-120"/>
                <a:ea typeface="微軟正黑體" panose="020B0604030504040204" pitchFamily="34" charset="-120"/>
              </a:rPr>
              <a:t>確定影像的所有者。</a:t>
            </a:r>
            <a:endParaRPr lang="en-US" altLang="zh-TW" sz="2200">
              <a:latin typeface="微軟正黑體" panose="020B0604030504040204" pitchFamily="34" charset="-120"/>
              <a:ea typeface="微軟正黑體" panose="020B0604030504040204" pitchFamily="34" charset="-120"/>
            </a:endParaRPr>
          </a:p>
          <a:p>
            <a:pPr eaLnBrk="1" hangingPunct="1"/>
            <a:r>
              <a:rPr lang="en-US" altLang="zh-TW" sz="2200">
                <a:latin typeface="微軟正黑體" panose="020B0604030504040204" pitchFamily="34" charset="-120"/>
                <a:ea typeface="微軟正黑體" panose="020B0604030504040204" pitchFamily="34" charset="-120"/>
              </a:rPr>
              <a:t>      	</a:t>
            </a:r>
            <a:r>
              <a:rPr lang="zh-TW" altLang="en-US" sz="2200">
                <a:latin typeface="微軟正黑體" panose="020B0604030504040204" pitchFamily="34" charset="-120"/>
                <a:ea typeface="微軟正黑體" panose="020B0604030504040204" pitchFamily="34" charset="-120"/>
              </a:rPr>
              <a:t>資料隱藏</a:t>
            </a:r>
            <a:r>
              <a:rPr lang="en-US" altLang="zh-TW" sz="2200">
                <a:latin typeface="微軟正黑體" panose="020B0604030504040204" pitchFamily="34" charset="-120"/>
                <a:ea typeface="微軟正黑體" panose="020B0604030504040204" pitchFamily="34" charset="-120"/>
              </a:rPr>
              <a:t>: </a:t>
            </a:r>
            <a:r>
              <a:rPr lang="zh-TW" altLang="en-US" sz="2200">
                <a:latin typeface="微軟正黑體" panose="020B0604030504040204" pitchFamily="34" charset="-120"/>
                <a:ea typeface="微軟正黑體" panose="020B0604030504040204" pitchFamily="34" charset="-120"/>
              </a:rPr>
              <a:t>將資料隱藏起來。</a:t>
            </a:r>
          </a:p>
          <a:p>
            <a:pPr eaLnBrk="1" hangingPunct="1"/>
            <a:endParaRPr lang="en-US" altLang="zh-TW" sz="2200" i="1">
              <a:latin typeface="微軟正黑體" panose="020B0604030504040204" pitchFamily="34" charset="-120"/>
              <a:ea typeface="微軟正黑體" panose="020B0604030504040204" pitchFamily="34" charset="-120"/>
            </a:endParaRPr>
          </a:p>
          <a:p>
            <a:pPr eaLnBrk="1" hangingPunct="1"/>
            <a:r>
              <a:rPr lang="zh-TW" altLang="en-US" sz="2200">
                <a:latin typeface="微軟正黑體" panose="020B0604030504040204" pitchFamily="34" charset="-120"/>
                <a:ea typeface="微軟正黑體" panose="020B0604030504040204" pitchFamily="34" charset="-120"/>
              </a:rPr>
              <a:t>解答完畢</a:t>
            </a:r>
            <a:endParaRPr lang="en-US" altLang="zh-TW" sz="2200">
              <a:latin typeface="微軟正黑體" panose="020B0604030504040204" pitchFamily="34" charset="-120"/>
              <a:ea typeface="微軟正黑體" panose="020B0604030504040204" pitchFamily="34" charset="-12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404813"/>
            <a:ext cx="8229600" cy="992187"/>
          </a:xfrm>
        </p:spPr>
        <p:txBody>
          <a:bodyPr/>
          <a:lstStyle/>
          <a:p>
            <a:pPr eaLnBrk="1" hangingPunct="1">
              <a:defRPr/>
            </a:pPr>
            <a:r>
              <a:rPr lang="zh-TW" altLang="en-US" dirty="0" smtClean="0">
                <a:latin typeface="+mj-ea"/>
              </a:rPr>
              <a:t>1.1  前言</a:t>
            </a:r>
            <a:endParaRPr lang="zh-TW" altLang="en-US" dirty="0">
              <a:latin typeface="+mj-ea"/>
            </a:endParaRPr>
          </a:p>
        </p:txBody>
      </p:sp>
      <p:sp>
        <p:nvSpPr>
          <p:cNvPr id="18435" name="內容版面配置區 2"/>
          <p:cNvSpPr>
            <a:spLocks noGrp="1"/>
          </p:cNvSpPr>
          <p:nvPr>
            <p:ph idx="1"/>
          </p:nvPr>
        </p:nvSpPr>
        <p:spPr>
          <a:xfrm>
            <a:off x="457200" y="1412875"/>
            <a:ext cx="8229600" cy="4454525"/>
          </a:xfrm>
        </p:spPr>
        <p:txBody>
          <a:bodyPr/>
          <a:lstStyle/>
          <a:p>
            <a:pPr eaLnBrk="1" hangingPunct="1"/>
            <a:r>
              <a:rPr lang="zh-TW" altLang="en-US" sz="2200" smtClean="0"/>
              <a:t>介紹光的特性和組成，人眼和相機的關係。色彩模式</a:t>
            </a:r>
            <a:r>
              <a:rPr lang="en-US" altLang="zh-TW" sz="2200" smtClean="0"/>
              <a:t>(Color model)</a:t>
            </a:r>
            <a:r>
              <a:rPr lang="zh-TW" altLang="en-US" sz="2200" smtClean="0"/>
              <a:t>的轉換，影像品質的量度，隱像術</a:t>
            </a:r>
            <a:r>
              <a:rPr lang="en-US" altLang="zh-TW" sz="2200" smtClean="0"/>
              <a:t>(Image Hiding)</a:t>
            </a:r>
            <a:r>
              <a:rPr lang="zh-TW" altLang="en-US" sz="2200" smtClean="0"/>
              <a:t>和浮水印</a:t>
            </a:r>
            <a:r>
              <a:rPr lang="en-US" altLang="zh-TW" sz="2200" smtClean="0"/>
              <a:t>(Watermark)</a:t>
            </a:r>
            <a:r>
              <a:rPr lang="zh-TW" altLang="en-US" sz="2200" smtClean="0"/>
              <a:t>，植基於最低有效位元的浮水印技術和植基於奇異質分解法的浮水印技術。</a:t>
            </a:r>
          </a:p>
        </p:txBody>
      </p:sp>
      <p:sp>
        <p:nvSpPr>
          <p:cNvPr id="18436" name="投影片編號版面配置區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fld id="{CE556379-85F2-489D-B22E-6E8B9B20DD63}" type="slidenum">
              <a:rPr kumimoji="0" lang="zh-TW" altLang="en-US">
                <a:latin typeface="Arial Black" panose="020B0A04020102020204" pitchFamily="34" charset="0"/>
              </a:rPr>
              <a:pPr/>
              <a:t>3</a:t>
            </a:fld>
            <a:endParaRPr kumimoji="0" lang="en-US" altLang="zh-TW">
              <a:latin typeface="Arial Black" panose="020B0A04020102020204"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11"/>
          <p:cNvSpPr>
            <a:spLocks noGrp="1" noChangeArrowheads="1"/>
          </p:cNvSpPr>
          <p:nvPr>
            <p:ph type="title"/>
          </p:nvPr>
        </p:nvSpPr>
        <p:spPr>
          <a:xfrm>
            <a:off x="250825" y="457200"/>
            <a:ext cx="8229600" cy="955675"/>
          </a:xfrm>
        </p:spPr>
        <p:txBody>
          <a:bodyPr/>
          <a:lstStyle/>
          <a:p>
            <a:pPr eaLnBrk="1" hangingPunct="1"/>
            <a:r>
              <a:rPr lang="zh-TW" altLang="en-US" smtClean="0">
                <a:latin typeface="Times New Roman" panose="02020603050405020304" pitchFamily="18" charset="0"/>
              </a:rPr>
              <a:t>1.2</a:t>
            </a:r>
            <a:r>
              <a:rPr lang="zh-TW" altLang="en-US" smtClean="0"/>
              <a:t> 光與顏色</a:t>
            </a:r>
          </a:p>
        </p:txBody>
      </p:sp>
      <p:sp>
        <p:nvSpPr>
          <p:cNvPr id="1030" name="投影片編號版面配置區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fld id="{DC0311CF-DB10-4FD9-8BB8-F4012089E607}" type="slidenum">
              <a:rPr kumimoji="0" lang="zh-TW" altLang="en-US">
                <a:latin typeface="Arial Black" panose="020B0A04020102020204" pitchFamily="34" charset="0"/>
              </a:rPr>
              <a:pPr/>
              <a:t>4</a:t>
            </a:fld>
            <a:endParaRPr kumimoji="0" lang="en-US" altLang="zh-TW">
              <a:latin typeface="Arial Black" panose="020B0A04020102020204" pitchFamily="34" charset="0"/>
            </a:endParaRPr>
          </a:p>
        </p:txBody>
      </p:sp>
      <p:sp>
        <p:nvSpPr>
          <p:cNvPr id="8196" name="Rectangle 8"/>
          <p:cNvSpPr>
            <a:spLocks noChangeArrowheads="1"/>
          </p:cNvSpPr>
          <p:nvPr/>
        </p:nvSpPr>
        <p:spPr bwMode="auto">
          <a:xfrm>
            <a:off x="304800" y="1341438"/>
            <a:ext cx="8458200" cy="2286000"/>
          </a:xfrm>
          <a:prstGeom prst="rect">
            <a:avLst/>
          </a:prstGeom>
          <a:noFill/>
          <a:ln>
            <a:noFill/>
          </a:ln>
          <a:extLst/>
        </p:spPr>
        <p:txBody>
          <a:bodyPr/>
          <a:lstStyle>
            <a:lvl1pPr marL="342900" indent="-34290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defRPr/>
            </a:pPr>
            <a:r>
              <a:rPr lang="zh-TW" altLang="en-US" sz="2200" dirty="0" smtClean="0">
                <a:latin typeface="+mn-lt"/>
              </a:rPr>
              <a:t>光(</a:t>
            </a:r>
            <a:r>
              <a:rPr lang="en-US" altLang="zh-TW" sz="2200" dirty="0" smtClean="0">
                <a:latin typeface="+mn-lt"/>
              </a:rPr>
              <a:t>Light):</a:t>
            </a:r>
            <a:r>
              <a:rPr lang="zh-TW" altLang="en-US" sz="2200" dirty="0" smtClean="0">
                <a:latin typeface="+mn-lt"/>
              </a:rPr>
              <a:t> 粒子，波。人</a:t>
            </a:r>
            <a:r>
              <a:rPr lang="en-US" altLang="zh-TW" sz="2200" dirty="0" smtClean="0">
                <a:latin typeface="+mn-lt"/>
              </a:rPr>
              <a:t>:</a:t>
            </a:r>
            <a:r>
              <a:rPr lang="zh-TW" altLang="en-US" sz="2200" dirty="0" smtClean="0">
                <a:latin typeface="+mn-lt"/>
              </a:rPr>
              <a:t>可見光，不能看見</a:t>
            </a:r>
            <a:r>
              <a:rPr lang="zh-TW" altLang="en-US" sz="2200" b="1" dirty="0" smtClean="0">
                <a:latin typeface="+mn-lt"/>
              </a:rPr>
              <a:t>頻率</a:t>
            </a:r>
            <a:r>
              <a:rPr lang="zh-TW" altLang="en-US" sz="2200" dirty="0" smtClean="0">
                <a:latin typeface="+mn-lt"/>
              </a:rPr>
              <a:t>(</a:t>
            </a:r>
            <a:r>
              <a:rPr lang="en-US" altLang="zh-TW" sz="2200" dirty="0" smtClean="0">
                <a:latin typeface="+mn-lt"/>
              </a:rPr>
              <a:t>Frequency)</a:t>
            </a:r>
            <a:r>
              <a:rPr lang="zh-TW" altLang="en-US" sz="2200" dirty="0" smtClean="0">
                <a:latin typeface="+mn-lt"/>
              </a:rPr>
              <a:t>低於可見光的紅外線和微波，也無法看見頻率高於可見光的紫外線和加瑪射線。</a:t>
            </a:r>
          </a:p>
          <a:p>
            <a:pPr eaLnBrk="1" hangingPunct="1">
              <a:defRPr/>
            </a:pPr>
            <a:r>
              <a:rPr lang="zh-TW" altLang="en-US" sz="2200" b="1" dirty="0" smtClean="0">
                <a:latin typeface="+mn-lt"/>
              </a:rPr>
              <a:t>亮度</a:t>
            </a:r>
            <a:r>
              <a:rPr lang="zh-TW" altLang="en-US" sz="2200" dirty="0" smtClean="0">
                <a:latin typeface="+mn-lt"/>
              </a:rPr>
              <a:t>(</a:t>
            </a:r>
            <a:r>
              <a:rPr lang="en-US" altLang="zh-TW" sz="2200" dirty="0" smtClean="0">
                <a:latin typeface="+mn-lt"/>
              </a:rPr>
              <a:t>Brightness)</a:t>
            </a:r>
            <a:r>
              <a:rPr lang="zh-TW" altLang="en-US" sz="2200" dirty="0" smtClean="0">
                <a:latin typeface="+mn-lt"/>
              </a:rPr>
              <a:t>和頻率的關係，如圖1.</a:t>
            </a:r>
            <a:r>
              <a:rPr lang="en-US" altLang="zh-TW" sz="2200" dirty="0" smtClean="0">
                <a:latin typeface="+mn-lt"/>
              </a:rPr>
              <a:t>2.1</a:t>
            </a:r>
            <a:r>
              <a:rPr lang="zh-TW" altLang="en-US" sz="2200" dirty="0" smtClean="0">
                <a:latin typeface="+mn-lt"/>
              </a:rPr>
              <a:t>所示。低頻率的紅光和高頻率的紫光的亮度都不如比較中間頻率的黃綠光來的強。</a:t>
            </a:r>
          </a:p>
        </p:txBody>
      </p:sp>
      <p:grpSp>
        <p:nvGrpSpPr>
          <p:cNvPr id="1032" name="群組 10"/>
          <p:cNvGrpSpPr>
            <a:grpSpLocks/>
          </p:cNvGrpSpPr>
          <p:nvPr/>
        </p:nvGrpSpPr>
        <p:grpSpPr bwMode="auto">
          <a:xfrm>
            <a:off x="3924300" y="3357563"/>
            <a:ext cx="3495675" cy="3314700"/>
            <a:chOff x="3923928" y="3356992"/>
            <a:chExt cx="3495675" cy="3314700"/>
          </a:xfrm>
        </p:grpSpPr>
        <p:graphicFrame>
          <p:nvGraphicFramePr>
            <p:cNvPr id="1028" name="Object 9"/>
            <p:cNvGraphicFramePr>
              <a:graphicFrameLocks noChangeAspect="1"/>
            </p:cNvGraphicFramePr>
            <p:nvPr/>
          </p:nvGraphicFramePr>
          <p:xfrm>
            <a:off x="3923928" y="3356992"/>
            <a:ext cx="3495675" cy="2971800"/>
          </p:xfrm>
          <a:graphic>
            <a:graphicData uri="http://schemas.openxmlformats.org/presentationml/2006/ole">
              <mc:AlternateContent xmlns:mc="http://schemas.openxmlformats.org/markup-compatibility/2006">
                <mc:Choice xmlns:v="urn:schemas-microsoft-com:vml" Requires="v">
                  <p:oleObj spid="_x0000_s1040" r:id="rId3" imgW="914400" imgH="914400" progId="CorelDRAW.Graphic.9">
                    <p:embed/>
                  </p:oleObj>
                </mc:Choice>
                <mc:Fallback>
                  <p:oleObj r:id="rId3" imgW="914400" imgH="914400" progId="CorelDRAW.Graphic.9">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3928" y="3356992"/>
                          <a:ext cx="3495675"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36" name="Text Box 14"/>
            <p:cNvSpPr txBox="1">
              <a:spLocks noChangeArrowheads="1"/>
            </p:cNvSpPr>
            <p:nvPr/>
          </p:nvSpPr>
          <p:spPr bwMode="auto">
            <a:xfrm>
              <a:off x="4250953" y="6328792"/>
              <a:ext cx="25527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r>
                <a:rPr kumimoji="0" lang="zh-TW" altLang="en-US" sz="1600"/>
                <a:t>圖1.</a:t>
              </a:r>
              <a:r>
                <a:rPr kumimoji="0" lang="en-US" altLang="zh-TW" sz="1600"/>
                <a:t>2.1  </a:t>
              </a:r>
              <a:r>
                <a:rPr kumimoji="0" lang="zh-TW" altLang="en-US" sz="1600"/>
                <a:t>亮度與頻率的關係</a:t>
              </a:r>
            </a:p>
          </p:txBody>
        </p:sp>
      </p:grpSp>
      <p:grpSp>
        <p:nvGrpSpPr>
          <p:cNvPr id="1033" name="群組 11"/>
          <p:cNvGrpSpPr>
            <a:grpSpLocks/>
          </p:cNvGrpSpPr>
          <p:nvPr/>
        </p:nvGrpSpPr>
        <p:grpSpPr bwMode="auto">
          <a:xfrm>
            <a:off x="611188" y="4149725"/>
            <a:ext cx="2316162" cy="800100"/>
            <a:chOff x="611188" y="4149725"/>
            <a:chExt cx="2316162" cy="800100"/>
          </a:xfrm>
        </p:grpSpPr>
        <p:sp>
          <p:nvSpPr>
            <p:cNvPr id="1034" name="文字方塊 6"/>
            <p:cNvSpPr txBox="1">
              <a:spLocks noChangeArrowheads="1"/>
            </p:cNvSpPr>
            <p:nvPr/>
          </p:nvSpPr>
          <p:spPr bwMode="auto">
            <a:xfrm>
              <a:off x="611188" y="4149725"/>
              <a:ext cx="13398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r>
                <a:rPr lang="zh-TW" altLang="en-US"/>
                <a:t>紅光波長：</a:t>
              </a:r>
            </a:p>
          </p:txBody>
        </p:sp>
        <p:graphicFrame>
          <p:nvGraphicFramePr>
            <p:cNvPr id="1026" name="Object 1032"/>
            <p:cNvGraphicFramePr>
              <a:graphicFrameLocks noChangeAspect="1"/>
            </p:cNvGraphicFramePr>
            <p:nvPr/>
          </p:nvGraphicFramePr>
          <p:xfrm>
            <a:off x="1835150" y="4156075"/>
            <a:ext cx="1081088" cy="352425"/>
          </p:xfrm>
          <a:graphic>
            <a:graphicData uri="http://schemas.openxmlformats.org/presentationml/2006/ole">
              <mc:AlternateContent xmlns:mc="http://schemas.openxmlformats.org/markup-compatibility/2006">
                <mc:Choice xmlns:v="urn:schemas-microsoft-com:vml" Requires="v">
                  <p:oleObj spid="_x0000_s1041" name="Equation" r:id="rId5" imgW="622030" imgH="203112" progId="Equation.DSMT4">
                    <p:embed/>
                  </p:oleObj>
                </mc:Choice>
                <mc:Fallback>
                  <p:oleObj name="Equation" r:id="rId5" imgW="622030" imgH="203112" progId="Equation.DSMT4">
                    <p:embed/>
                    <p:pic>
                      <p:nvPicPr>
                        <p:cNvPr id="0" name="Object 10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5150" y="4156075"/>
                          <a:ext cx="1081088" cy="352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35" name="文字方塊 9"/>
            <p:cNvSpPr txBox="1">
              <a:spLocks noChangeArrowheads="1"/>
            </p:cNvSpPr>
            <p:nvPr/>
          </p:nvSpPr>
          <p:spPr bwMode="auto">
            <a:xfrm>
              <a:off x="611188" y="4581525"/>
              <a:ext cx="13398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r>
                <a:rPr lang="zh-TW" altLang="en-US"/>
                <a:t>紫光波長：</a:t>
              </a:r>
            </a:p>
          </p:txBody>
        </p:sp>
        <p:graphicFrame>
          <p:nvGraphicFramePr>
            <p:cNvPr id="1027" name="Object 1033"/>
            <p:cNvGraphicFramePr>
              <a:graphicFrameLocks noChangeAspect="1"/>
            </p:cNvGraphicFramePr>
            <p:nvPr/>
          </p:nvGraphicFramePr>
          <p:xfrm>
            <a:off x="1824038" y="4587875"/>
            <a:ext cx="1103312" cy="352425"/>
          </p:xfrm>
          <a:graphic>
            <a:graphicData uri="http://schemas.openxmlformats.org/presentationml/2006/ole">
              <mc:AlternateContent xmlns:mc="http://schemas.openxmlformats.org/markup-compatibility/2006">
                <mc:Choice xmlns:v="urn:schemas-microsoft-com:vml" Requires="v">
                  <p:oleObj spid="_x0000_s1042" name="Equation" r:id="rId7" imgW="634725" imgH="203112" progId="Equation.DSMT4">
                    <p:embed/>
                  </p:oleObj>
                </mc:Choice>
                <mc:Fallback>
                  <p:oleObj name="Equation" r:id="rId7" imgW="634725" imgH="203112" progId="Equation.DSMT4">
                    <p:embed/>
                    <p:pic>
                      <p:nvPicPr>
                        <p:cNvPr id="0" name="Object 103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24038" y="4587875"/>
                          <a:ext cx="1103312" cy="352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13"/>
          <p:cNvSpPr>
            <a:spLocks noGrp="1" noChangeArrowheads="1"/>
          </p:cNvSpPr>
          <p:nvPr>
            <p:ph type="title"/>
          </p:nvPr>
        </p:nvSpPr>
        <p:spPr>
          <a:xfrm>
            <a:off x="250825" y="260350"/>
            <a:ext cx="8229600" cy="1371600"/>
          </a:xfrm>
        </p:spPr>
        <p:txBody>
          <a:bodyPr/>
          <a:lstStyle/>
          <a:p>
            <a:pPr eaLnBrk="1" hangingPunct="1"/>
            <a:r>
              <a:rPr lang="zh-TW" altLang="en-US" smtClean="0">
                <a:latin typeface="Times New Roman" panose="02020603050405020304" pitchFamily="18" charset="0"/>
              </a:rPr>
              <a:t>1.3</a:t>
            </a:r>
            <a:r>
              <a:rPr lang="zh-TW" altLang="en-US" smtClean="0"/>
              <a:t> 人眼與照像機的關係</a:t>
            </a:r>
          </a:p>
        </p:txBody>
      </p:sp>
      <p:sp>
        <p:nvSpPr>
          <p:cNvPr id="2052" name="投影片編號版面配置區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fld id="{78584350-92B0-44D8-9445-6DBE55629CB5}" type="slidenum">
              <a:rPr kumimoji="0" lang="zh-TW" altLang="en-US">
                <a:latin typeface="Arial Black" panose="020B0A04020102020204" pitchFamily="34" charset="0"/>
              </a:rPr>
              <a:pPr/>
              <a:t>5</a:t>
            </a:fld>
            <a:endParaRPr kumimoji="0" lang="en-US" altLang="zh-TW">
              <a:latin typeface="Arial Black" panose="020B0A04020102020204" pitchFamily="34" charset="0"/>
            </a:endParaRPr>
          </a:p>
        </p:txBody>
      </p:sp>
      <p:sp>
        <p:nvSpPr>
          <p:cNvPr id="9220" name="Rectangle 15"/>
          <p:cNvSpPr>
            <a:spLocks noChangeArrowheads="1"/>
          </p:cNvSpPr>
          <p:nvPr/>
        </p:nvSpPr>
        <p:spPr bwMode="auto">
          <a:xfrm>
            <a:off x="304800" y="1412875"/>
            <a:ext cx="8458200" cy="2590800"/>
          </a:xfrm>
          <a:prstGeom prst="rect">
            <a:avLst/>
          </a:prstGeom>
          <a:noFill/>
          <a:ln>
            <a:noFill/>
          </a:ln>
          <a:extLst/>
        </p:spPr>
        <p:txBody>
          <a:bodyPr/>
          <a:lstStyle>
            <a:lvl1pPr marL="342900" indent="-34290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defRPr/>
            </a:pPr>
            <a:r>
              <a:rPr lang="zh-TW" altLang="en-US" sz="2200" dirty="0" smtClean="0">
                <a:latin typeface="+mn-lt"/>
              </a:rPr>
              <a:t>影像處理前的輸入影像有很大的比例是由</a:t>
            </a:r>
            <a:r>
              <a:rPr lang="zh-TW" altLang="en-US" sz="2200" b="1" dirty="0" smtClean="0">
                <a:latin typeface="+mn-lt"/>
              </a:rPr>
              <a:t>照像機</a:t>
            </a:r>
            <a:r>
              <a:rPr lang="en-US" altLang="zh-TW" sz="2200" dirty="0" smtClean="0">
                <a:latin typeface="+mn-lt"/>
              </a:rPr>
              <a:t>(Camera)</a:t>
            </a:r>
            <a:r>
              <a:rPr lang="zh-TW" altLang="en-US" sz="2200" dirty="0" smtClean="0">
                <a:latin typeface="+mn-lt"/>
              </a:rPr>
              <a:t>拍攝而得。</a:t>
            </a:r>
          </a:p>
          <a:p>
            <a:pPr eaLnBrk="1" hangingPunct="1">
              <a:defRPr/>
            </a:pPr>
            <a:r>
              <a:rPr lang="zh-TW" altLang="en-US" sz="2200" dirty="0" smtClean="0">
                <a:latin typeface="+mn-lt"/>
              </a:rPr>
              <a:t>瞳孔</a:t>
            </a:r>
            <a:r>
              <a:rPr lang="en-US" altLang="zh-TW" sz="2200" dirty="0" smtClean="0">
                <a:latin typeface="+mn-lt"/>
              </a:rPr>
              <a:t>:</a:t>
            </a:r>
            <a:r>
              <a:rPr lang="zh-TW" altLang="en-US" sz="2200" dirty="0" smtClean="0">
                <a:latin typeface="+mn-lt"/>
              </a:rPr>
              <a:t>光圈，調節光通量，</a:t>
            </a:r>
            <a:r>
              <a:rPr lang="zh-TW" altLang="en-US" sz="2200" b="1" dirty="0" smtClean="0">
                <a:latin typeface="+mn-lt"/>
              </a:rPr>
              <a:t>流明</a:t>
            </a:r>
            <a:r>
              <a:rPr lang="zh-TW" altLang="en-US" sz="2200" dirty="0" smtClean="0">
                <a:latin typeface="+mn-lt"/>
              </a:rPr>
              <a:t>(</a:t>
            </a:r>
            <a:r>
              <a:rPr lang="en-US" altLang="zh-TW" sz="2200" dirty="0" smtClean="0">
                <a:latin typeface="+mn-lt"/>
              </a:rPr>
              <a:t>Luminance)</a:t>
            </a:r>
            <a:r>
              <a:rPr lang="zh-TW" altLang="en-US" sz="2200" dirty="0" smtClean="0">
                <a:latin typeface="+mn-lt"/>
              </a:rPr>
              <a:t>為單位。</a:t>
            </a:r>
          </a:p>
        </p:txBody>
      </p:sp>
      <p:grpSp>
        <p:nvGrpSpPr>
          <p:cNvPr id="2054" name="群組 6"/>
          <p:cNvGrpSpPr>
            <a:grpSpLocks/>
          </p:cNvGrpSpPr>
          <p:nvPr/>
        </p:nvGrpSpPr>
        <p:grpSpPr bwMode="auto">
          <a:xfrm>
            <a:off x="2484438" y="3284538"/>
            <a:ext cx="4324350" cy="3079750"/>
            <a:chOff x="2771775" y="3505200"/>
            <a:chExt cx="4324350" cy="3079204"/>
          </a:xfrm>
        </p:grpSpPr>
        <p:graphicFrame>
          <p:nvGraphicFramePr>
            <p:cNvPr id="2050" name="Object 18"/>
            <p:cNvGraphicFramePr>
              <a:graphicFrameLocks noChangeAspect="1"/>
            </p:cNvGraphicFramePr>
            <p:nvPr/>
          </p:nvGraphicFramePr>
          <p:xfrm>
            <a:off x="2771775" y="3505200"/>
            <a:ext cx="4324350" cy="2619375"/>
          </p:xfrm>
          <a:graphic>
            <a:graphicData uri="http://schemas.openxmlformats.org/presentationml/2006/ole">
              <mc:AlternateContent xmlns:mc="http://schemas.openxmlformats.org/markup-compatibility/2006">
                <mc:Choice xmlns:v="urn:schemas-microsoft-com:vml" Requires="v">
                  <p:oleObj spid="_x0000_s2057" r:id="rId3" imgW="9525" imgH="9525" progId="CorelDRAW.Graphic.9">
                    <p:embed/>
                  </p:oleObj>
                </mc:Choice>
                <mc:Fallback>
                  <p:oleObj r:id="rId3" imgW="9525" imgH="9525" progId="CorelDRAW.Graphic.9">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775" y="3505200"/>
                          <a:ext cx="4324350" cy="261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55" name="Text Box 19"/>
            <p:cNvSpPr txBox="1">
              <a:spLocks noChangeArrowheads="1"/>
            </p:cNvSpPr>
            <p:nvPr/>
          </p:nvSpPr>
          <p:spPr bwMode="auto">
            <a:xfrm>
              <a:off x="4139927" y="6241504"/>
              <a:ext cx="19431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r>
                <a:rPr kumimoji="0" lang="zh-TW" altLang="en-US" sz="1600"/>
                <a:t>圖1.</a:t>
              </a:r>
              <a:r>
                <a:rPr kumimoji="0" lang="en-US" altLang="zh-TW" sz="1600"/>
                <a:t>3.1  </a:t>
              </a:r>
              <a:r>
                <a:rPr kumimoji="0" lang="zh-TW" altLang="en-US" sz="1600"/>
                <a:t>人眼示意圖</a:t>
              </a: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a:xfrm>
            <a:off x="323850" y="404813"/>
            <a:ext cx="8229600" cy="1027112"/>
          </a:xfrm>
        </p:spPr>
        <p:txBody>
          <a:bodyPr/>
          <a:lstStyle/>
          <a:p>
            <a:pPr eaLnBrk="1" hangingPunct="1"/>
            <a:r>
              <a:rPr lang="zh-TW" altLang="en-US" smtClean="0">
                <a:latin typeface="Times New Roman" panose="02020603050405020304" pitchFamily="18" charset="0"/>
              </a:rPr>
              <a:t>1.4</a:t>
            </a:r>
            <a:r>
              <a:rPr lang="zh-TW" altLang="en-US" smtClean="0"/>
              <a:t> 彩色模式的轉換</a:t>
            </a:r>
          </a:p>
        </p:txBody>
      </p:sp>
      <p:sp>
        <p:nvSpPr>
          <p:cNvPr id="3077" name="投影片編號版面配置區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fld id="{E07E678A-4BC5-4297-A173-1B8F5E687A28}" type="slidenum">
              <a:rPr kumimoji="0" lang="zh-TW" altLang="en-US">
                <a:latin typeface="Arial Black" panose="020B0A04020102020204" pitchFamily="34" charset="0"/>
              </a:rPr>
              <a:pPr/>
              <a:t>6</a:t>
            </a:fld>
            <a:endParaRPr kumimoji="0" lang="en-US" altLang="zh-TW">
              <a:latin typeface="Arial Black" panose="020B0A04020102020204" pitchFamily="34" charset="0"/>
            </a:endParaRPr>
          </a:p>
        </p:txBody>
      </p:sp>
      <p:graphicFrame>
        <p:nvGraphicFramePr>
          <p:cNvPr id="3074" name="Object 3080"/>
          <p:cNvGraphicFramePr>
            <a:graphicFrameLocks noGrp="1" noChangeAspect="1"/>
          </p:cNvGraphicFramePr>
          <p:nvPr>
            <p:ph idx="4294967295"/>
          </p:nvPr>
        </p:nvGraphicFramePr>
        <p:xfrm>
          <a:off x="1665288" y="5456238"/>
          <a:ext cx="5041900" cy="365125"/>
        </p:xfrm>
        <a:graphic>
          <a:graphicData uri="http://schemas.openxmlformats.org/presentationml/2006/ole">
            <mc:AlternateContent xmlns:mc="http://schemas.openxmlformats.org/markup-compatibility/2006">
              <mc:Choice xmlns:v="urn:schemas-microsoft-com:vml" Requires="v">
                <p:oleObj spid="_x0000_s3084" name="方程式" r:id="rId3" imgW="2641600" imgH="190500" progId="Equation.3">
                  <p:embed/>
                </p:oleObj>
              </mc:Choice>
              <mc:Fallback>
                <p:oleObj name="方程式" r:id="rId3" imgW="2641600" imgH="190500" progId="Equation.3">
                  <p:embed/>
                  <p:pic>
                    <p:nvPicPr>
                      <p:cNvPr id="0" name="Object 308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5288" y="5456238"/>
                        <a:ext cx="50419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45" name="Rectangle 4"/>
          <p:cNvSpPr>
            <a:spLocks noChangeArrowheads="1"/>
          </p:cNvSpPr>
          <p:nvPr/>
        </p:nvSpPr>
        <p:spPr bwMode="auto">
          <a:xfrm>
            <a:off x="304800" y="1412875"/>
            <a:ext cx="8458200" cy="838200"/>
          </a:xfrm>
          <a:prstGeom prst="rect">
            <a:avLst/>
          </a:prstGeom>
          <a:noFill/>
          <a:ln>
            <a:noFill/>
          </a:ln>
          <a:extLst/>
        </p:spPr>
        <p:txBody>
          <a:bodyPr/>
          <a:lstStyle>
            <a:lvl1pPr marL="342900" indent="-34290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defRPr/>
            </a:pPr>
            <a:r>
              <a:rPr lang="zh-TW" altLang="en-US" sz="2200" dirty="0" smtClean="0">
                <a:latin typeface="+mn-lt"/>
              </a:rPr>
              <a:t>在影像的彩色模式中，比較常見的有下列幾種：</a:t>
            </a:r>
            <a:r>
              <a:rPr lang="en-US" altLang="zh-TW" sz="2200" dirty="0" smtClean="0">
                <a:latin typeface="+mn-lt"/>
              </a:rPr>
              <a:t/>
            </a:r>
            <a:br>
              <a:rPr lang="en-US" altLang="zh-TW" sz="2200" dirty="0" smtClean="0">
                <a:latin typeface="+mn-lt"/>
              </a:rPr>
            </a:br>
            <a:r>
              <a:rPr lang="zh-TW" altLang="en-US" sz="2200" dirty="0" smtClean="0">
                <a:latin typeface="+mn-lt"/>
              </a:rPr>
              <a:t>(1)</a:t>
            </a:r>
            <a:r>
              <a:rPr lang="en-US" altLang="zh-TW" sz="2200" b="1" dirty="0" smtClean="0">
                <a:latin typeface="+mn-lt"/>
              </a:rPr>
              <a:t>RGB</a:t>
            </a:r>
            <a:r>
              <a:rPr lang="en-US" altLang="zh-TW" sz="2200" dirty="0" smtClean="0">
                <a:latin typeface="+mn-lt"/>
              </a:rPr>
              <a:t>， (2)</a:t>
            </a:r>
            <a:r>
              <a:rPr lang="en-US" altLang="zh-TW" sz="2200" b="1" dirty="0" smtClean="0">
                <a:latin typeface="+mn-lt"/>
              </a:rPr>
              <a:t>YIQ</a:t>
            </a:r>
            <a:r>
              <a:rPr lang="en-US" altLang="zh-TW" sz="2200" dirty="0" smtClean="0">
                <a:latin typeface="+mn-lt"/>
              </a:rPr>
              <a:t>，(3)</a:t>
            </a:r>
            <a:r>
              <a:rPr lang="en-US" altLang="zh-TW" sz="2200" b="1" dirty="0" smtClean="0">
                <a:latin typeface="+mn-lt"/>
              </a:rPr>
              <a:t>HSV</a:t>
            </a:r>
            <a:r>
              <a:rPr lang="en-US" altLang="zh-TW" sz="2200" dirty="0" smtClean="0">
                <a:latin typeface="+mn-lt"/>
              </a:rPr>
              <a:t>，(4)</a:t>
            </a:r>
            <a:r>
              <a:rPr lang="en-US" altLang="zh-TW" sz="2200" b="1" dirty="0" smtClean="0">
                <a:latin typeface="+mn-lt"/>
              </a:rPr>
              <a:t>YUV</a:t>
            </a:r>
            <a:r>
              <a:rPr lang="en-US" altLang="zh-TW" sz="2200" dirty="0" smtClean="0">
                <a:latin typeface="+mn-lt"/>
              </a:rPr>
              <a:t> ，(5)</a:t>
            </a:r>
            <a:r>
              <a:rPr lang="en-US" altLang="zh-TW" sz="2200" b="1" dirty="0" err="1" smtClean="0">
                <a:latin typeface="+mn-lt"/>
              </a:rPr>
              <a:t>YC</a:t>
            </a:r>
            <a:r>
              <a:rPr lang="en-US" altLang="zh-TW" sz="2200" b="1" baseline="-25000" dirty="0" err="1" smtClean="0">
                <a:latin typeface="+mn-lt"/>
              </a:rPr>
              <a:t>b</a:t>
            </a:r>
            <a:r>
              <a:rPr lang="en-US" altLang="zh-TW" sz="2200" b="1" dirty="0" err="1" smtClean="0">
                <a:latin typeface="+mn-lt"/>
              </a:rPr>
              <a:t>C</a:t>
            </a:r>
            <a:r>
              <a:rPr lang="en-US" altLang="zh-TW" sz="2200" b="1" baseline="-25000" dirty="0" err="1" smtClean="0">
                <a:latin typeface="+mn-lt"/>
              </a:rPr>
              <a:t>r</a:t>
            </a:r>
            <a:r>
              <a:rPr lang="en-US" altLang="zh-TW" sz="2200" b="1" dirty="0" smtClean="0">
                <a:latin typeface="+mn-lt"/>
              </a:rPr>
              <a:t> </a:t>
            </a:r>
            <a:r>
              <a:rPr lang="en-US" altLang="zh-TW" sz="2200" dirty="0" smtClean="0">
                <a:latin typeface="+mn-lt"/>
              </a:rPr>
              <a:t>。</a:t>
            </a:r>
            <a:endParaRPr lang="zh-TW" altLang="en-US" sz="2200" dirty="0" smtClean="0">
              <a:latin typeface="+mn-lt"/>
            </a:endParaRPr>
          </a:p>
        </p:txBody>
      </p:sp>
      <p:sp>
        <p:nvSpPr>
          <p:cNvPr id="10246" name="Rectangle 5"/>
          <p:cNvSpPr>
            <a:spLocks noChangeArrowheads="1"/>
          </p:cNvSpPr>
          <p:nvPr/>
        </p:nvSpPr>
        <p:spPr bwMode="auto">
          <a:xfrm>
            <a:off x="328613" y="2205038"/>
            <a:ext cx="8204200" cy="1655762"/>
          </a:xfrm>
          <a:prstGeom prst="rect">
            <a:avLst/>
          </a:prstGeom>
          <a:noFill/>
          <a:ln>
            <a:noFill/>
          </a:ln>
          <a:extLst/>
        </p:spPr>
        <p:txBody>
          <a:bodyPr/>
          <a:lstStyle>
            <a:lvl1pPr marL="342900" indent="-34290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defRPr/>
            </a:pPr>
            <a:r>
              <a:rPr lang="en-US" altLang="zh-TW" sz="2200" dirty="0" smtClean="0">
                <a:latin typeface="+mn-ea"/>
                <a:ea typeface="+mn-ea"/>
              </a:rPr>
              <a:t>RGB</a:t>
            </a:r>
            <a:r>
              <a:rPr lang="en-US" altLang="zh-TW" sz="2200" dirty="0" smtClean="0">
                <a:latin typeface="+mn-ea"/>
                <a:ea typeface="+mn-ea"/>
                <a:sym typeface="Wingdings" panose="05000000000000000000" pitchFamily="2" charset="2"/>
              </a:rPr>
              <a:t>YIQ</a:t>
            </a:r>
            <a:br>
              <a:rPr lang="en-US" altLang="zh-TW" sz="2200" dirty="0" smtClean="0">
                <a:latin typeface="+mn-ea"/>
                <a:ea typeface="+mn-ea"/>
                <a:sym typeface="Wingdings" panose="05000000000000000000" pitchFamily="2" charset="2"/>
              </a:rPr>
            </a:br>
            <a:r>
              <a:rPr lang="zh-TW" altLang="zh-TW" sz="2200" dirty="0" smtClean="0">
                <a:latin typeface="+mn-ea"/>
                <a:ea typeface="+mn-ea"/>
              </a:rPr>
              <a:t>Y </a:t>
            </a:r>
            <a:r>
              <a:rPr lang="en-US" altLang="zh-TW" sz="2200" dirty="0" smtClean="0">
                <a:latin typeface="+mn-ea"/>
                <a:ea typeface="+mn-ea"/>
              </a:rPr>
              <a:t>:</a:t>
            </a:r>
            <a:r>
              <a:rPr lang="zh-TW" altLang="zh-TW" sz="2200" dirty="0" smtClean="0">
                <a:latin typeface="+mn-ea"/>
                <a:ea typeface="+mn-ea"/>
              </a:rPr>
              <a:t>亮度</a:t>
            </a:r>
            <a:r>
              <a:rPr lang="en-US" altLang="zh-TW" sz="2200" dirty="0" smtClean="0">
                <a:latin typeface="+mn-ea"/>
                <a:ea typeface="+mn-ea"/>
              </a:rPr>
              <a:t>(</a:t>
            </a:r>
            <a:r>
              <a:rPr lang="zh-TW" altLang="zh-TW" sz="2200" dirty="0" smtClean="0">
                <a:latin typeface="+mn-ea"/>
                <a:ea typeface="+mn-ea"/>
              </a:rPr>
              <a:t>Luminance</a:t>
            </a:r>
            <a:r>
              <a:rPr lang="en-US" altLang="zh-TW" sz="2200" dirty="0" smtClean="0">
                <a:latin typeface="+mn-ea"/>
                <a:ea typeface="+mn-ea"/>
              </a:rPr>
              <a:t>)</a:t>
            </a:r>
            <a:r>
              <a:rPr lang="zh-TW" altLang="en-US" sz="2200" dirty="0" smtClean="0">
                <a:latin typeface="+mn-ea"/>
                <a:ea typeface="+mn-ea"/>
              </a:rPr>
              <a:t>；</a:t>
            </a:r>
            <a:r>
              <a:rPr lang="zh-TW" altLang="zh-TW" sz="2200" dirty="0" smtClean="0">
                <a:latin typeface="+mn-ea"/>
                <a:ea typeface="+mn-ea"/>
              </a:rPr>
              <a:t>I </a:t>
            </a:r>
            <a:r>
              <a:rPr lang="en-US" altLang="zh-TW" sz="2200" dirty="0" smtClean="0">
                <a:latin typeface="+mn-ea"/>
                <a:ea typeface="+mn-ea"/>
              </a:rPr>
              <a:t>:</a:t>
            </a:r>
            <a:r>
              <a:rPr lang="zh-TW" altLang="zh-TW" sz="2200" dirty="0" smtClean="0">
                <a:latin typeface="+mn-ea"/>
                <a:ea typeface="+mn-ea"/>
              </a:rPr>
              <a:t>In-phase，色彩從橙色到青色</a:t>
            </a:r>
            <a:r>
              <a:rPr lang="zh-TW" altLang="en-US" sz="2200" dirty="0" smtClean="0">
                <a:latin typeface="+mn-ea"/>
                <a:ea typeface="+mn-ea"/>
              </a:rPr>
              <a:t>；</a:t>
            </a:r>
            <a:r>
              <a:rPr lang="zh-TW" altLang="zh-TW" sz="2200" dirty="0" smtClean="0">
                <a:latin typeface="+mn-ea"/>
                <a:ea typeface="+mn-ea"/>
              </a:rPr>
              <a:t>Q </a:t>
            </a:r>
            <a:r>
              <a:rPr lang="en-US" altLang="zh-TW" sz="2200" dirty="0" smtClean="0">
                <a:latin typeface="+mn-ea"/>
                <a:ea typeface="+mn-ea"/>
              </a:rPr>
              <a:t>:</a:t>
            </a:r>
            <a:r>
              <a:rPr lang="zh-TW" altLang="zh-TW" sz="2200" dirty="0" smtClean="0">
                <a:latin typeface="+mn-ea"/>
                <a:ea typeface="+mn-ea"/>
              </a:rPr>
              <a:t>Quadrature-phase，色彩從紫色到黃綠色。</a:t>
            </a:r>
            <a:r>
              <a:rPr lang="en-US" altLang="zh-TW" sz="2200" dirty="0" smtClean="0">
                <a:latin typeface="+mn-ea"/>
                <a:ea typeface="+mn-ea"/>
              </a:rPr>
              <a:t>(NTSC</a:t>
            </a:r>
            <a:r>
              <a:rPr lang="zh-TW" altLang="en-US" sz="2200" dirty="0" smtClean="0">
                <a:latin typeface="+mn-ea"/>
                <a:ea typeface="+mn-ea"/>
              </a:rPr>
              <a:t> 電視系統標準</a:t>
            </a:r>
            <a:r>
              <a:rPr lang="en-US" altLang="zh-TW" sz="2200" dirty="0" smtClean="0">
                <a:latin typeface="+mn-ea"/>
                <a:ea typeface="+mn-ea"/>
              </a:rPr>
              <a:t>)</a:t>
            </a:r>
            <a:endParaRPr lang="zh-TW" altLang="en-US" sz="2200" dirty="0" smtClean="0">
              <a:latin typeface="+mn-ea"/>
              <a:ea typeface="+mn-ea"/>
            </a:endParaRPr>
          </a:p>
          <a:p>
            <a:pPr eaLnBrk="1" hangingPunct="1">
              <a:defRPr/>
            </a:pPr>
            <a:endParaRPr lang="en-US" altLang="zh-TW" sz="2200" dirty="0" smtClean="0">
              <a:latin typeface="+mn-ea"/>
              <a:ea typeface="+mn-ea"/>
            </a:endParaRPr>
          </a:p>
        </p:txBody>
      </p:sp>
      <p:sp>
        <p:nvSpPr>
          <p:cNvPr id="3080" name="Text Box 10"/>
          <p:cNvSpPr txBox="1">
            <a:spLocks noChangeArrowheads="1"/>
          </p:cNvSpPr>
          <p:nvPr/>
        </p:nvSpPr>
        <p:spPr bwMode="auto">
          <a:xfrm>
            <a:off x="6516688" y="3789363"/>
            <a:ext cx="10191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zh-TW" altLang="en-US" sz="2000"/>
              <a:t>(1.</a:t>
            </a:r>
            <a:r>
              <a:rPr lang="en-US" altLang="zh-TW" sz="2000"/>
              <a:t>4.1)</a:t>
            </a:r>
          </a:p>
        </p:txBody>
      </p:sp>
      <p:sp>
        <p:nvSpPr>
          <p:cNvPr id="10248" name="Rectangle 3079"/>
          <p:cNvSpPr>
            <a:spLocks noChangeArrowheads="1"/>
          </p:cNvSpPr>
          <p:nvPr/>
        </p:nvSpPr>
        <p:spPr bwMode="auto">
          <a:xfrm>
            <a:off x="468313" y="4581525"/>
            <a:ext cx="8278812" cy="2114550"/>
          </a:xfrm>
          <a:prstGeom prst="rect">
            <a:avLst/>
          </a:prstGeom>
          <a:noFill/>
          <a:ln>
            <a:noFill/>
          </a:ln>
          <a:extLst/>
        </p:spPr>
        <p:txBody>
          <a:bodyPr/>
          <a:lstStyle>
            <a:lvl1pPr marL="342900" indent="-34290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lnSpc>
                <a:spcPct val="125000"/>
              </a:lnSpc>
              <a:spcBef>
                <a:spcPct val="0"/>
              </a:spcBef>
              <a:buClrTx/>
              <a:buSzTx/>
              <a:buFontTx/>
              <a:buNone/>
              <a:defRPr/>
            </a:pPr>
            <a:r>
              <a:rPr lang="zh-TW" altLang="en-US" sz="2200" dirty="0" smtClean="0">
                <a:latin typeface="+mn-ea"/>
                <a:ea typeface="+mn-ea"/>
              </a:rPr>
              <a:t>範例</a:t>
            </a:r>
            <a:r>
              <a:rPr lang="en-US" altLang="zh-TW" sz="2200" dirty="0" smtClean="0">
                <a:latin typeface="+mn-ea"/>
                <a:ea typeface="+mn-ea"/>
              </a:rPr>
              <a:t>1</a:t>
            </a:r>
            <a:r>
              <a:rPr lang="zh-TW" altLang="en-US" sz="2200" dirty="0" smtClean="0">
                <a:latin typeface="+mn-ea"/>
                <a:ea typeface="+mn-ea"/>
              </a:rPr>
              <a:t>：</a:t>
            </a:r>
            <a:r>
              <a:rPr lang="en-US" altLang="zh-TW" sz="2200" dirty="0" smtClean="0">
                <a:latin typeface="+mn-ea"/>
                <a:ea typeface="+mn-ea"/>
              </a:rPr>
              <a:t>(R,G,B)=(100,50,30)</a:t>
            </a:r>
            <a:r>
              <a:rPr lang="zh-TW" altLang="en-US" sz="2200" dirty="0" smtClean="0">
                <a:latin typeface="+mn-ea"/>
                <a:ea typeface="+mn-ea"/>
              </a:rPr>
              <a:t>，試求其對應的灰階值。</a:t>
            </a:r>
          </a:p>
          <a:p>
            <a:pPr eaLnBrk="1" hangingPunct="1">
              <a:lnSpc>
                <a:spcPct val="125000"/>
              </a:lnSpc>
              <a:spcBef>
                <a:spcPct val="0"/>
              </a:spcBef>
              <a:buClrTx/>
              <a:buSzTx/>
              <a:buFontTx/>
              <a:buNone/>
              <a:defRPr/>
            </a:pPr>
            <a:r>
              <a:rPr lang="zh-TW" altLang="en-US" sz="2200" dirty="0" smtClean="0">
                <a:latin typeface="+mn-ea"/>
                <a:ea typeface="+mn-ea"/>
              </a:rPr>
              <a:t>解答：</a:t>
            </a:r>
          </a:p>
          <a:p>
            <a:pPr eaLnBrk="1" hangingPunct="1">
              <a:lnSpc>
                <a:spcPct val="125000"/>
              </a:lnSpc>
              <a:spcBef>
                <a:spcPct val="0"/>
              </a:spcBef>
              <a:buClrTx/>
              <a:buSzTx/>
              <a:buFontTx/>
              <a:buNone/>
              <a:defRPr/>
            </a:pPr>
            <a:endParaRPr lang="zh-TW" altLang="en-US" sz="2200" dirty="0" smtClean="0">
              <a:latin typeface="+mn-ea"/>
              <a:ea typeface="+mn-ea"/>
            </a:endParaRPr>
          </a:p>
          <a:p>
            <a:pPr eaLnBrk="1" hangingPunct="1">
              <a:lnSpc>
                <a:spcPct val="125000"/>
              </a:lnSpc>
              <a:spcBef>
                <a:spcPct val="0"/>
              </a:spcBef>
              <a:buClrTx/>
              <a:buSzTx/>
              <a:buFontTx/>
              <a:buNone/>
              <a:defRPr/>
            </a:pPr>
            <a:r>
              <a:rPr lang="zh-TW" altLang="en-US" sz="2200" dirty="0" smtClean="0">
                <a:latin typeface="+mn-ea"/>
                <a:ea typeface="+mn-ea"/>
              </a:rPr>
              <a:t>解答完畢</a:t>
            </a:r>
            <a:endParaRPr lang="en-US" altLang="zh-TW" sz="2200" dirty="0" smtClean="0">
              <a:latin typeface="+mn-ea"/>
              <a:ea typeface="+mn-ea"/>
            </a:endParaRPr>
          </a:p>
        </p:txBody>
      </p:sp>
      <p:graphicFrame>
        <p:nvGraphicFramePr>
          <p:cNvPr id="3075" name="Object 11"/>
          <p:cNvGraphicFramePr>
            <a:graphicFrameLocks noChangeAspect="1"/>
          </p:cNvGraphicFramePr>
          <p:nvPr/>
        </p:nvGraphicFramePr>
        <p:xfrm>
          <a:off x="2195513" y="3357563"/>
          <a:ext cx="3979862" cy="1223962"/>
        </p:xfrm>
        <a:graphic>
          <a:graphicData uri="http://schemas.openxmlformats.org/presentationml/2006/ole">
            <mc:AlternateContent xmlns:mc="http://schemas.openxmlformats.org/markup-compatibility/2006">
              <mc:Choice xmlns:v="urn:schemas-microsoft-com:vml" Requires="v">
                <p:oleObj spid="_x0000_s3085" name="Equation" r:id="rId5" imgW="2311400" imgH="711200" progId="Equation.DSMT4">
                  <p:embed/>
                </p:oleObj>
              </mc:Choice>
              <mc:Fallback>
                <p:oleObj name="Equation" r:id="rId5" imgW="2311400" imgH="711200" progId="Equation.DSMT4">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5513" y="3357563"/>
                        <a:ext cx="3979862" cy="1223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8"/>
          <p:cNvGraphicFramePr>
            <a:graphicFrameLocks noGrp="1" noChangeAspect="1"/>
          </p:cNvGraphicFramePr>
          <p:nvPr>
            <p:ph/>
          </p:nvPr>
        </p:nvGraphicFramePr>
        <p:xfrm>
          <a:off x="3419475" y="649288"/>
          <a:ext cx="3744913" cy="798512"/>
        </p:xfrm>
        <a:graphic>
          <a:graphicData uri="http://schemas.openxmlformats.org/presentationml/2006/ole">
            <mc:AlternateContent xmlns:mc="http://schemas.openxmlformats.org/markup-compatibility/2006">
              <mc:Choice xmlns:v="urn:schemas-microsoft-com:vml" Requires="v">
                <p:oleObj spid="_x0000_s4107" name="方程式" r:id="rId3" imgW="2146300" imgH="457200" progId="Equation.3">
                  <p:embed/>
                </p:oleObj>
              </mc:Choice>
              <mc:Fallback>
                <p:oleObj name="方程式" r:id="rId3" imgW="2146300" imgH="457200" progId="Equation.3">
                  <p:embed/>
                  <p:pic>
                    <p:nvPicPr>
                      <p:cNvPr id="0" name="Object 8"/>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475" y="649288"/>
                        <a:ext cx="3744913" cy="798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1" name="投影片編號版面配置區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fld id="{3D02AA82-A9F6-4644-BF2A-F3A3FF8F3C29}" type="slidenum">
              <a:rPr kumimoji="0" lang="zh-TW" altLang="en-US">
                <a:latin typeface="Arial Black" panose="020B0A04020102020204" pitchFamily="34" charset="0"/>
              </a:rPr>
              <a:pPr/>
              <a:t>7</a:t>
            </a:fld>
            <a:endParaRPr kumimoji="0" lang="en-US" altLang="zh-TW">
              <a:latin typeface="Arial Black" panose="020B0A04020102020204" pitchFamily="34" charset="0"/>
            </a:endParaRPr>
          </a:p>
        </p:txBody>
      </p:sp>
      <p:sp>
        <p:nvSpPr>
          <p:cNvPr id="11268" name="Rectangle 4"/>
          <p:cNvSpPr>
            <a:spLocks noChangeArrowheads="1"/>
          </p:cNvSpPr>
          <p:nvPr/>
        </p:nvSpPr>
        <p:spPr bwMode="auto">
          <a:xfrm>
            <a:off x="179388" y="765175"/>
            <a:ext cx="8675687" cy="5543550"/>
          </a:xfrm>
          <a:prstGeom prst="rect">
            <a:avLst/>
          </a:prstGeom>
          <a:noFill/>
          <a:ln>
            <a:noFill/>
          </a:ln>
          <a:extLst/>
        </p:spPr>
        <p:txBody>
          <a:bodyPr/>
          <a:lstStyle>
            <a:lvl1pPr marL="342900" indent="-34290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lnSpc>
                <a:spcPct val="125000"/>
              </a:lnSpc>
              <a:spcBef>
                <a:spcPct val="0"/>
              </a:spcBef>
              <a:buClrTx/>
              <a:buSzTx/>
              <a:buFontTx/>
              <a:buNone/>
              <a:defRPr/>
            </a:pPr>
            <a:r>
              <a:rPr lang="zh-TW" altLang="en-US" sz="2200" dirty="0" smtClean="0">
                <a:latin typeface="+mn-ea"/>
                <a:ea typeface="+mn-ea"/>
              </a:rPr>
              <a:t>範例</a:t>
            </a:r>
            <a:r>
              <a:rPr lang="en-US" altLang="zh-TW" sz="2200" dirty="0" smtClean="0">
                <a:latin typeface="+mn-ea"/>
                <a:ea typeface="+mn-ea"/>
              </a:rPr>
              <a:t>2</a:t>
            </a:r>
            <a:r>
              <a:rPr lang="zh-TW" altLang="en-US" sz="2200" dirty="0" smtClean="0">
                <a:latin typeface="+mn-ea"/>
                <a:ea typeface="+mn-ea"/>
              </a:rPr>
              <a:t>：</a:t>
            </a:r>
            <a:endParaRPr lang="en-US" altLang="zh-TW" sz="2200" dirty="0" smtClean="0">
              <a:latin typeface="+mn-ea"/>
              <a:ea typeface="+mn-ea"/>
            </a:endParaRPr>
          </a:p>
          <a:p>
            <a:pPr eaLnBrk="1" hangingPunct="1">
              <a:lnSpc>
                <a:spcPct val="125000"/>
              </a:lnSpc>
              <a:spcBef>
                <a:spcPct val="0"/>
              </a:spcBef>
              <a:buClrTx/>
              <a:buSzTx/>
              <a:buFontTx/>
              <a:buNone/>
              <a:defRPr/>
            </a:pPr>
            <a:endParaRPr lang="en-US" altLang="zh-TW" sz="2200" dirty="0" smtClean="0">
              <a:latin typeface="+mn-ea"/>
              <a:ea typeface="+mn-ea"/>
            </a:endParaRPr>
          </a:p>
          <a:p>
            <a:pPr eaLnBrk="1" hangingPunct="1">
              <a:lnSpc>
                <a:spcPct val="125000"/>
              </a:lnSpc>
              <a:spcBef>
                <a:spcPct val="0"/>
              </a:spcBef>
              <a:buClrTx/>
              <a:buSzTx/>
              <a:buFontTx/>
              <a:buNone/>
              <a:defRPr/>
            </a:pPr>
            <a:r>
              <a:rPr lang="zh-TW" altLang="en-US" sz="2200" dirty="0" smtClean="0">
                <a:latin typeface="+mn-ea"/>
                <a:ea typeface="+mn-ea"/>
              </a:rPr>
              <a:t>將 </a:t>
            </a:r>
            <a:r>
              <a:rPr lang="en-US" altLang="zh-TW" sz="2200" i="1" dirty="0" smtClean="0">
                <a:latin typeface="+mn-ea"/>
                <a:ea typeface="+mn-ea"/>
              </a:rPr>
              <a:t>I </a:t>
            </a:r>
            <a:r>
              <a:rPr lang="zh-TW" altLang="en-US" sz="2200" dirty="0" smtClean="0">
                <a:latin typeface="+mn-ea"/>
                <a:ea typeface="+mn-ea"/>
              </a:rPr>
              <a:t>轉換成</a:t>
            </a:r>
            <a:r>
              <a:rPr lang="en-US" altLang="zh-TW" sz="2200" dirty="0" smtClean="0">
                <a:latin typeface="+mn-ea"/>
                <a:ea typeface="+mn-ea"/>
              </a:rPr>
              <a:t>YIQ</a:t>
            </a:r>
            <a:r>
              <a:rPr lang="zh-TW" altLang="en-US" sz="2200" dirty="0" smtClean="0">
                <a:latin typeface="+mn-ea"/>
                <a:ea typeface="+mn-ea"/>
              </a:rPr>
              <a:t>影像，這裡</a:t>
            </a:r>
            <a:r>
              <a:rPr lang="en-US" altLang="zh-TW" sz="2200" dirty="0" smtClean="0">
                <a:latin typeface="+mn-ea"/>
                <a:ea typeface="+mn-ea"/>
              </a:rPr>
              <a:t>(10,20,40)</a:t>
            </a:r>
            <a:r>
              <a:rPr lang="zh-TW" altLang="en-US" sz="2200" dirty="0" smtClean="0">
                <a:latin typeface="+mn-ea"/>
                <a:ea typeface="+mn-ea"/>
              </a:rPr>
              <a:t>代表</a:t>
            </a:r>
            <a:r>
              <a:rPr lang="en-US" altLang="zh-TW" sz="2200" dirty="0" smtClean="0">
                <a:latin typeface="+mn-ea"/>
                <a:ea typeface="+mn-ea"/>
              </a:rPr>
              <a:t>R=10, G=20</a:t>
            </a:r>
            <a:r>
              <a:rPr lang="zh-TW" altLang="en-US" sz="2200" dirty="0" smtClean="0">
                <a:latin typeface="+mn-ea"/>
                <a:ea typeface="+mn-ea"/>
              </a:rPr>
              <a:t>和</a:t>
            </a:r>
            <a:r>
              <a:rPr lang="en-US" altLang="zh-TW" sz="2200" dirty="0" smtClean="0">
                <a:latin typeface="+mn-ea"/>
                <a:ea typeface="+mn-ea"/>
              </a:rPr>
              <a:t>B=40</a:t>
            </a:r>
            <a:r>
              <a:rPr lang="zh-TW" altLang="en-US" sz="2200" dirty="0" smtClean="0">
                <a:latin typeface="+mn-ea"/>
                <a:ea typeface="+mn-ea"/>
              </a:rPr>
              <a:t>。 </a:t>
            </a:r>
          </a:p>
          <a:p>
            <a:pPr eaLnBrk="1" hangingPunct="1">
              <a:lnSpc>
                <a:spcPct val="125000"/>
              </a:lnSpc>
              <a:spcBef>
                <a:spcPct val="0"/>
              </a:spcBef>
              <a:buClrTx/>
              <a:buSzTx/>
              <a:buFontTx/>
              <a:buNone/>
              <a:defRPr/>
            </a:pPr>
            <a:r>
              <a:rPr lang="zh-TW" altLang="en-US" sz="2200" dirty="0" smtClean="0">
                <a:latin typeface="+mn-ea"/>
                <a:ea typeface="+mn-ea"/>
              </a:rPr>
              <a:t>解答：</a:t>
            </a:r>
            <a:endParaRPr lang="zh-TW" altLang="en-US" sz="2200" i="1" dirty="0" smtClean="0">
              <a:latin typeface="+mn-ea"/>
              <a:ea typeface="+mn-ea"/>
            </a:endParaRPr>
          </a:p>
          <a:p>
            <a:pPr eaLnBrk="1" hangingPunct="1">
              <a:lnSpc>
                <a:spcPct val="125000"/>
              </a:lnSpc>
              <a:spcBef>
                <a:spcPct val="0"/>
              </a:spcBef>
              <a:buClrTx/>
              <a:buSzTx/>
              <a:buFontTx/>
              <a:buNone/>
              <a:defRPr/>
            </a:pPr>
            <a:endParaRPr lang="zh-TW" altLang="en-US" sz="2200" i="1" dirty="0" smtClean="0">
              <a:latin typeface="+mn-ea"/>
              <a:ea typeface="+mn-ea"/>
            </a:endParaRPr>
          </a:p>
          <a:p>
            <a:pPr eaLnBrk="1" hangingPunct="1">
              <a:lnSpc>
                <a:spcPct val="125000"/>
              </a:lnSpc>
              <a:spcBef>
                <a:spcPct val="0"/>
              </a:spcBef>
              <a:buClrTx/>
              <a:buSzTx/>
              <a:buFontTx/>
              <a:buNone/>
              <a:defRPr/>
            </a:pPr>
            <a:endParaRPr lang="zh-TW" altLang="en-US" sz="2200" i="1" dirty="0" smtClean="0">
              <a:latin typeface="+mn-ea"/>
              <a:ea typeface="+mn-ea"/>
            </a:endParaRPr>
          </a:p>
          <a:p>
            <a:pPr eaLnBrk="1" hangingPunct="1">
              <a:lnSpc>
                <a:spcPct val="125000"/>
              </a:lnSpc>
              <a:spcBef>
                <a:spcPct val="0"/>
              </a:spcBef>
              <a:buClrTx/>
              <a:buSzTx/>
              <a:buFontTx/>
              <a:buNone/>
              <a:defRPr/>
            </a:pPr>
            <a:endParaRPr lang="en-US" altLang="zh-TW" sz="2200" dirty="0" smtClean="0">
              <a:latin typeface="+mn-ea"/>
              <a:ea typeface="+mn-ea"/>
            </a:endParaRPr>
          </a:p>
          <a:p>
            <a:pPr eaLnBrk="1" hangingPunct="1">
              <a:lnSpc>
                <a:spcPct val="125000"/>
              </a:lnSpc>
              <a:spcBef>
                <a:spcPct val="0"/>
              </a:spcBef>
              <a:buClrTx/>
              <a:buSzTx/>
              <a:buFontTx/>
              <a:buNone/>
              <a:defRPr/>
            </a:pPr>
            <a:endParaRPr lang="en-US" altLang="zh-TW" sz="2200" dirty="0" smtClean="0">
              <a:latin typeface="+mn-ea"/>
              <a:ea typeface="+mn-ea"/>
            </a:endParaRPr>
          </a:p>
          <a:p>
            <a:pPr eaLnBrk="1" hangingPunct="1">
              <a:lnSpc>
                <a:spcPct val="125000"/>
              </a:lnSpc>
              <a:spcBef>
                <a:spcPct val="0"/>
              </a:spcBef>
              <a:buClrTx/>
              <a:buSzTx/>
              <a:buFontTx/>
              <a:buNone/>
              <a:defRPr/>
            </a:pPr>
            <a:r>
              <a:rPr lang="en-US" altLang="zh-TW" sz="2200" dirty="0" smtClean="0">
                <a:latin typeface="+mn-ea"/>
                <a:ea typeface="+mn-ea"/>
              </a:rPr>
              <a:t>		           YIQ</a:t>
            </a:r>
            <a:r>
              <a:rPr lang="zh-TW" altLang="en-US" sz="2200" dirty="0" smtClean="0">
                <a:latin typeface="+mn-ea"/>
                <a:ea typeface="+mn-ea"/>
              </a:rPr>
              <a:t>影像為</a:t>
            </a:r>
            <a:endParaRPr lang="en-US" altLang="zh-TW" sz="2200" dirty="0" smtClean="0">
              <a:latin typeface="+mn-ea"/>
              <a:ea typeface="+mn-ea"/>
            </a:endParaRPr>
          </a:p>
          <a:p>
            <a:pPr eaLnBrk="1" hangingPunct="1">
              <a:lnSpc>
                <a:spcPct val="125000"/>
              </a:lnSpc>
              <a:spcBef>
                <a:spcPct val="0"/>
              </a:spcBef>
              <a:buClrTx/>
              <a:buSzTx/>
              <a:buFontTx/>
              <a:buNone/>
              <a:defRPr/>
            </a:pPr>
            <a:endParaRPr lang="en-US" altLang="zh-TW" sz="2200" dirty="0" smtClean="0">
              <a:latin typeface="+mn-ea"/>
              <a:ea typeface="+mn-ea"/>
            </a:endParaRPr>
          </a:p>
          <a:p>
            <a:pPr eaLnBrk="1" hangingPunct="1">
              <a:lnSpc>
                <a:spcPct val="125000"/>
              </a:lnSpc>
              <a:spcBef>
                <a:spcPct val="0"/>
              </a:spcBef>
              <a:buClrTx/>
              <a:buSzTx/>
              <a:buFontTx/>
              <a:buNone/>
              <a:defRPr/>
            </a:pPr>
            <a:endParaRPr lang="zh-TW" altLang="en-US" sz="2200" dirty="0" smtClean="0">
              <a:latin typeface="+mn-ea"/>
              <a:ea typeface="+mn-ea"/>
            </a:endParaRPr>
          </a:p>
          <a:p>
            <a:pPr eaLnBrk="1" hangingPunct="1">
              <a:lnSpc>
                <a:spcPct val="125000"/>
              </a:lnSpc>
              <a:spcBef>
                <a:spcPct val="0"/>
              </a:spcBef>
              <a:buClrTx/>
              <a:buSzTx/>
              <a:buFontTx/>
              <a:buNone/>
              <a:defRPr/>
            </a:pPr>
            <a:r>
              <a:rPr lang="zh-TW" altLang="en-US" sz="2200" dirty="0" smtClean="0">
                <a:latin typeface="+mn-ea"/>
                <a:ea typeface="+mn-ea"/>
              </a:rPr>
              <a:t>解答完畢</a:t>
            </a:r>
            <a:endParaRPr lang="en-US" altLang="zh-TW" sz="2200" dirty="0" smtClean="0">
              <a:latin typeface="+mn-ea"/>
              <a:ea typeface="+mn-ea"/>
            </a:endParaRPr>
          </a:p>
        </p:txBody>
      </p:sp>
      <p:sp>
        <p:nvSpPr>
          <p:cNvPr id="4103"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graphicFrame>
        <p:nvGraphicFramePr>
          <p:cNvPr id="4099" name="Object 12"/>
          <p:cNvGraphicFramePr>
            <a:graphicFrameLocks noChangeAspect="1"/>
          </p:cNvGraphicFramePr>
          <p:nvPr/>
        </p:nvGraphicFramePr>
        <p:xfrm>
          <a:off x="2627313" y="4652963"/>
          <a:ext cx="3943350" cy="792162"/>
        </p:xfrm>
        <a:graphic>
          <a:graphicData uri="http://schemas.openxmlformats.org/presentationml/2006/ole">
            <mc:AlternateContent xmlns:mc="http://schemas.openxmlformats.org/markup-compatibility/2006">
              <mc:Choice xmlns:v="urn:schemas-microsoft-com:vml" Requires="v">
                <p:oleObj spid="_x0000_s4108" name="方程式" r:id="rId5" imgW="2273300" imgH="457200" progId="Equation.3">
                  <p:embed/>
                </p:oleObj>
              </mc:Choice>
              <mc:Fallback>
                <p:oleObj name="方程式" r:id="rId5" imgW="2273300" imgH="457200" progId="Equation.3">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7313" y="4652963"/>
                        <a:ext cx="394335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00" name="Object 4"/>
          <p:cNvGraphicFramePr>
            <a:graphicFrameLocks noChangeAspect="1"/>
          </p:cNvGraphicFramePr>
          <p:nvPr/>
        </p:nvGraphicFramePr>
        <p:xfrm>
          <a:off x="1908175" y="2708275"/>
          <a:ext cx="5351463" cy="1225550"/>
        </p:xfrm>
        <a:graphic>
          <a:graphicData uri="http://schemas.openxmlformats.org/presentationml/2006/ole">
            <mc:AlternateContent xmlns:mc="http://schemas.openxmlformats.org/markup-compatibility/2006">
              <mc:Choice xmlns:v="urn:schemas-microsoft-com:vml" Requires="v">
                <p:oleObj spid="_x0000_s4109" name="Equation" r:id="rId7" imgW="2997200" imgH="685800" progId="Equation.DSMT4">
                  <p:embed/>
                </p:oleObj>
              </mc:Choice>
              <mc:Fallback>
                <p:oleObj name="Equation" r:id="rId7" imgW="2997200" imgH="68580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8175" y="2708275"/>
                        <a:ext cx="5351463" cy="1225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投影片編號版面配置區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fld id="{F2C3ABF5-F436-41E1-A7D6-55BD0082B899}" type="slidenum">
              <a:rPr kumimoji="0" lang="zh-TW" altLang="en-US">
                <a:latin typeface="Arial Black" panose="020B0A04020102020204" pitchFamily="34" charset="0"/>
              </a:rPr>
              <a:pPr/>
              <a:t>8</a:t>
            </a:fld>
            <a:endParaRPr kumimoji="0" lang="en-US" altLang="zh-TW">
              <a:latin typeface="Arial Black" panose="020B0A04020102020204" pitchFamily="34" charset="0"/>
            </a:endParaRPr>
          </a:p>
        </p:txBody>
      </p:sp>
      <p:pic>
        <p:nvPicPr>
          <p:cNvPr id="512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2188" y="1628775"/>
            <a:ext cx="3884612"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122" name="Object 4"/>
          <p:cNvGraphicFramePr>
            <a:graphicFrameLocks noChangeAspect="1"/>
          </p:cNvGraphicFramePr>
          <p:nvPr/>
        </p:nvGraphicFramePr>
        <p:xfrm>
          <a:off x="457200" y="1628775"/>
          <a:ext cx="3886200" cy="3886200"/>
        </p:xfrm>
        <a:graphic>
          <a:graphicData uri="http://schemas.openxmlformats.org/presentationml/2006/ole">
            <mc:AlternateContent xmlns:mc="http://schemas.openxmlformats.org/markup-compatibility/2006">
              <mc:Choice xmlns:v="urn:schemas-microsoft-com:vml" Requires="v">
                <p:oleObj spid="_x0000_s5128" name="圖片" r:id="rId4" imgW="2526792" imgH="2526792" progId="Word.Picture.8">
                  <p:embed/>
                </p:oleObj>
              </mc:Choice>
              <mc:Fallback>
                <p:oleObj name="圖片" r:id="rId4" imgW="2526792" imgH="2526792" progId="Word.Picture.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628775"/>
                        <a:ext cx="3886200" cy="3886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3" name="Text Box 6"/>
          <p:cNvSpPr txBox="1">
            <a:spLocks noChangeArrowheads="1"/>
          </p:cNvSpPr>
          <p:nvPr/>
        </p:nvSpPr>
        <p:spPr bwMode="auto">
          <a:xfrm>
            <a:off x="1247775" y="5734050"/>
            <a:ext cx="3055938" cy="430213"/>
          </a:xfrm>
          <a:prstGeom prst="rect">
            <a:avLst/>
          </a:prstGeom>
          <a:noFill/>
          <a:ln>
            <a:noFill/>
          </a:ln>
          <a:extLst/>
        </p:spPr>
        <p:txBody>
          <a:bodyPr wrap="none">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defRPr/>
            </a:pPr>
            <a:r>
              <a:rPr lang="zh-TW" altLang="en-US" sz="2200" dirty="0" smtClean="0">
                <a:latin typeface="+mn-ea"/>
                <a:ea typeface="+mn-ea"/>
              </a:rPr>
              <a:t>圖1.</a:t>
            </a:r>
            <a:r>
              <a:rPr lang="en-US" altLang="zh-TW" sz="2200" dirty="0" smtClean="0">
                <a:latin typeface="+mn-ea"/>
                <a:ea typeface="+mn-ea"/>
              </a:rPr>
              <a:t>4.1  </a:t>
            </a:r>
            <a:r>
              <a:rPr lang="zh-TW" altLang="en-US" sz="2200" dirty="0" smtClean="0">
                <a:latin typeface="+mn-ea"/>
                <a:ea typeface="+mn-ea"/>
              </a:rPr>
              <a:t>彩色</a:t>
            </a:r>
            <a:r>
              <a:rPr lang="en-US" altLang="zh-TW" sz="2200" dirty="0" smtClean="0">
                <a:latin typeface="+mn-ea"/>
                <a:ea typeface="+mn-ea"/>
              </a:rPr>
              <a:t>Lena</a:t>
            </a:r>
            <a:r>
              <a:rPr lang="zh-TW" altLang="en-US" sz="2200" dirty="0" smtClean="0">
                <a:latin typeface="+mn-ea"/>
                <a:ea typeface="+mn-ea"/>
              </a:rPr>
              <a:t>影像 </a:t>
            </a:r>
          </a:p>
        </p:txBody>
      </p:sp>
      <p:sp>
        <p:nvSpPr>
          <p:cNvPr id="12294" name="Text Box 7"/>
          <p:cNvSpPr txBox="1">
            <a:spLocks noChangeArrowheads="1"/>
          </p:cNvSpPr>
          <p:nvPr/>
        </p:nvSpPr>
        <p:spPr bwMode="auto">
          <a:xfrm>
            <a:off x="4802188" y="5726113"/>
            <a:ext cx="4184650" cy="431800"/>
          </a:xfrm>
          <a:prstGeom prst="rect">
            <a:avLst/>
          </a:prstGeom>
          <a:noFill/>
          <a:ln>
            <a:noFill/>
          </a:ln>
          <a:extLst/>
        </p:spPr>
        <p:txBody>
          <a:bodyPr wrap="none">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defRPr/>
            </a:pPr>
            <a:r>
              <a:rPr lang="zh-TW" altLang="en-US" sz="2200" dirty="0" smtClean="0">
                <a:latin typeface="+mn-ea"/>
                <a:ea typeface="+mn-ea"/>
              </a:rPr>
              <a:t>圖1.4</a:t>
            </a:r>
            <a:r>
              <a:rPr lang="en-US" altLang="zh-TW" sz="2200" dirty="0" smtClean="0">
                <a:latin typeface="+mn-ea"/>
                <a:ea typeface="+mn-ea"/>
              </a:rPr>
              <a:t>.2  </a:t>
            </a:r>
            <a:r>
              <a:rPr lang="zh-TW" altLang="en-US" sz="2200" dirty="0" smtClean="0">
                <a:latin typeface="+mn-ea"/>
                <a:ea typeface="+mn-ea"/>
              </a:rPr>
              <a:t>轉換的高灰階</a:t>
            </a:r>
            <a:r>
              <a:rPr lang="en-US" altLang="zh-TW" sz="2200" dirty="0" smtClean="0">
                <a:latin typeface="+mn-ea"/>
                <a:ea typeface="+mn-ea"/>
              </a:rPr>
              <a:t>Lena</a:t>
            </a:r>
            <a:r>
              <a:rPr lang="zh-TW" altLang="en-US" sz="2200" dirty="0" smtClean="0">
                <a:latin typeface="+mn-ea"/>
                <a:ea typeface="+mn-ea"/>
              </a:rPr>
              <a:t>影像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投影片編號版面配置區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fld id="{16D9E9D5-5ACD-41CD-8283-CEF2CB4A91BE}" type="slidenum">
              <a:rPr kumimoji="0" lang="zh-TW" altLang="en-US">
                <a:latin typeface="Arial Black" panose="020B0A04020102020204" pitchFamily="34" charset="0"/>
              </a:rPr>
              <a:pPr/>
              <a:t>9</a:t>
            </a:fld>
            <a:endParaRPr kumimoji="0" lang="en-US" altLang="zh-TW">
              <a:latin typeface="Arial Black" panose="020B0A04020102020204" pitchFamily="34" charset="0"/>
            </a:endParaRPr>
          </a:p>
        </p:txBody>
      </p:sp>
      <p:sp>
        <p:nvSpPr>
          <p:cNvPr id="6149" name="Rectangle 3"/>
          <p:cNvSpPr>
            <a:spLocks noChangeArrowheads="1"/>
          </p:cNvSpPr>
          <p:nvPr/>
        </p:nvSpPr>
        <p:spPr bwMode="auto">
          <a:xfrm>
            <a:off x="468313" y="549275"/>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spcBef>
                <a:spcPct val="20000"/>
              </a:spcBef>
              <a:buClr>
                <a:schemeClr val="bg2"/>
              </a:buClr>
              <a:buSzPct val="75000"/>
              <a:buFont typeface="Wingdings" panose="05000000000000000000" pitchFamily="2" charset="2"/>
              <a:buChar char="n"/>
            </a:pPr>
            <a:r>
              <a:rPr lang="en-US" altLang="zh-TW" sz="2200">
                <a:latin typeface="微軟正黑體" panose="020B0604030504040204" pitchFamily="34" charset="-120"/>
                <a:ea typeface="微軟正黑體" panose="020B0604030504040204" pitchFamily="34" charset="-120"/>
              </a:rPr>
              <a:t>RGB</a:t>
            </a:r>
            <a:r>
              <a:rPr lang="en-US" altLang="zh-TW" sz="2200">
                <a:latin typeface="微軟正黑體" panose="020B0604030504040204" pitchFamily="34" charset="-120"/>
                <a:ea typeface="微軟正黑體" panose="020B0604030504040204" pitchFamily="34" charset="-120"/>
                <a:sym typeface="Wingdings" panose="05000000000000000000" pitchFamily="2" charset="2"/>
              </a:rPr>
              <a:t>HSV</a:t>
            </a:r>
            <a:endParaRPr lang="en-US" altLang="zh-TW" sz="2200">
              <a:latin typeface="微軟正黑體" panose="020B0604030504040204" pitchFamily="34" charset="-120"/>
              <a:ea typeface="微軟正黑體" panose="020B0604030504040204" pitchFamily="34" charset="-120"/>
            </a:endParaRPr>
          </a:p>
        </p:txBody>
      </p:sp>
      <p:graphicFrame>
        <p:nvGraphicFramePr>
          <p:cNvPr id="6146" name="Object 4"/>
          <p:cNvGraphicFramePr>
            <a:graphicFrameLocks noChangeAspect="1"/>
          </p:cNvGraphicFramePr>
          <p:nvPr/>
        </p:nvGraphicFramePr>
        <p:xfrm>
          <a:off x="1979613" y="1125538"/>
          <a:ext cx="4038600" cy="3065462"/>
        </p:xfrm>
        <a:graphic>
          <a:graphicData uri="http://schemas.openxmlformats.org/presentationml/2006/ole">
            <mc:AlternateContent xmlns:mc="http://schemas.openxmlformats.org/markup-compatibility/2006">
              <mc:Choice xmlns:v="urn:schemas-microsoft-com:vml" Requires="v">
                <p:oleObj spid="_x0000_s6154" name="Equation" r:id="rId3" imgW="2489200" imgH="1892300" progId="Equation.3">
                  <p:embed/>
                </p:oleObj>
              </mc:Choice>
              <mc:Fallback>
                <p:oleObj name="Equation" r:id="rId3" imgW="2489200" imgH="18923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1125538"/>
                        <a:ext cx="4038600" cy="306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50" name="Text Box 5"/>
          <p:cNvSpPr txBox="1">
            <a:spLocks noChangeArrowheads="1"/>
          </p:cNvSpPr>
          <p:nvPr/>
        </p:nvSpPr>
        <p:spPr bwMode="auto">
          <a:xfrm>
            <a:off x="6300788" y="3789363"/>
            <a:ext cx="1014412"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zh-TW" altLang="en-US" sz="2200"/>
              <a:t>(1.</a:t>
            </a:r>
            <a:r>
              <a:rPr lang="en-US" altLang="zh-TW" sz="2200"/>
              <a:t>4.2)</a:t>
            </a:r>
          </a:p>
        </p:txBody>
      </p:sp>
      <p:sp>
        <p:nvSpPr>
          <p:cNvPr id="13318" name="Rectangle 7"/>
          <p:cNvSpPr>
            <a:spLocks noChangeArrowheads="1"/>
          </p:cNvSpPr>
          <p:nvPr/>
        </p:nvSpPr>
        <p:spPr bwMode="auto">
          <a:xfrm>
            <a:off x="250825" y="4581525"/>
            <a:ext cx="8497888" cy="1728788"/>
          </a:xfrm>
          <a:prstGeom prst="rect">
            <a:avLst/>
          </a:prstGeom>
          <a:noFill/>
          <a:ln>
            <a:noFill/>
          </a:ln>
          <a:extLst/>
        </p:spPr>
        <p:txBody>
          <a:bodyPr/>
          <a:lstStyle>
            <a:lvl1pPr marL="342900" indent="-34290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defRPr/>
            </a:pPr>
            <a:r>
              <a:rPr lang="en-US" altLang="zh-TW" sz="2200" i="1" dirty="0" smtClean="0">
                <a:latin typeface="+mn-ea"/>
                <a:ea typeface="+mn-ea"/>
              </a:rPr>
              <a:t>H</a:t>
            </a:r>
            <a:r>
              <a:rPr lang="en-US" altLang="zh-TW" sz="2200" dirty="0" smtClean="0">
                <a:latin typeface="+mn-ea"/>
                <a:ea typeface="+mn-ea"/>
              </a:rPr>
              <a:t>=0</a:t>
            </a:r>
            <a:r>
              <a:rPr lang="en-US" altLang="zh-TW" sz="2200" dirty="0" smtClean="0">
                <a:latin typeface="+mn-ea"/>
                <a:ea typeface="+mn-ea"/>
                <a:sym typeface="Symbol" panose="05050102010706020507" pitchFamily="18" charset="2"/>
              </a:rPr>
              <a:t></a:t>
            </a:r>
            <a:r>
              <a:rPr lang="zh-TW" altLang="en-US" sz="2200" dirty="0" smtClean="0">
                <a:latin typeface="+mn-ea"/>
                <a:ea typeface="+mn-ea"/>
              </a:rPr>
              <a:t>時代表紅色，</a:t>
            </a:r>
            <a:r>
              <a:rPr lang="en-US" altLang="zh-TW" sz="2200" i="1" dirty="0" smtClean="0">
                <a:latin typeface="+mn-ea"/>
                <a:ea typeface="+mn-ea"/>
              </a:rPr>
              <a:t>H</a:t>
            </a:r>
            <a:r>
              <a:rPr lang="en-US" altLang="zh-TW" sz="2200" dirty="0" smtClean="0">
                <a:latin typeface="+mn-ea"/>
                <a:ea typeface="+mn-ea"/>
              </a:rPr>
              <a:t>=120</a:t>
            </a:r>
            <a:r>
              <a:rPr lang="en-US" altLang="zh-TW" sz="2200" dirty="0" smtClean="0">
                <a:latin typeface="+mn-ea"/>
                <a:ea typeface="+mn-ea"/>
                <a:sym typeface="Symbol" panose="05050102010706020507" pitchFamily="18" charset="2"/>
              </a:rPr>
              <a:t></a:t>
            </a:r>
            <a:r>
              <a:rPr lang="zh-TW" altLang="en-US" sz="2200" dirty="0" smtClean="0">
                <a:latin typeface="+mn-ea"/>
                <a:ea typeface="+mn-ea"/>
              </a:rPr>
              <a:t>時代表綠色，</a:t>
            </a:r>
            <a:r>
              <a:rPr lang="en-US" altLang="zh-TW" sz="2200" i="1" dirty="0" smtClean="0">
                <a:latin typeface="+mn-ea"/>
                <a:ea typeface="+mn-ea"/>
              </a:rPr>
              <a:t>H</a:t>
            </a:r>
            <a:r>
              <a:rPr lang="en-US" altLang="zh-TW" sz="2200" dirty="0" smtClean="0">
                <a:latin typeface="+mn-ea"/>
                <a:ea typeface="+mn-ea"/>
              </a:rPr>
              <a:t>=240</a:t>
            </a:r>
            <a:r>
              <a:rPr lang="en-US" altLang="zh-TW" sz="2200" dirty="0" smtClean="0">
                <a:latin typeface="+mn-ea"/>
                <a:ea typeface="+mn-ea"/>
                <a:sym typeface="Symbol" panose="05050102010706020507" pitchFamily="18" charset="2"/>
              </a:rPr>
              <a:t></a:t>
            </a:r>
            <a:r>
              <a:rPr lang="zh-TW" altLang="en-US" sz="2200" dirty="0" smtClean="0">
                <a:latin typeface="+mn-ea"/>
                <a:ea typeface="+mn-ea"/>
              </a:rPr>
              <a:t>時代表藍色。</a:t>
            </a:r>
            <a:endParaRPr lang="en-US" altLang="zh-TW" sz="2200" dirty="0" smtClean="0">
              <a:latin typeface="+mn-ea"/>
              <a:ea typeface="+mn-ea"/>
            </a:endParaRPr>
          </a:p>
          <a:p>
            <a:pPr eaLnBrk="1" hangingPunct="1">
              <a:defRPr/>
            </a:pPr>
            <a:r>
              <a:rPr lang="en-US" altLang="zh-TW" sz="2200" i="1" dirty="0" smtClean="0">
                <a:latin typeface="+mn-ea"/>
                <a:ea typeface="+mn-ea"/>
              </a:rPr>
              <a:t>S</a:t>
            </a:r>
            <a:r>
              <a:rPr lang="en-US" altLang="zh-TW" sz="2200" dirty="0" smtClean="0">
                <a:latin typeface="+mn-ea"/>
                <a:ea typeface="+mn-ea"/>
              </a:rPr>
              <a:t>=0</a:t>
            </a:r>
            <a:r>
              <a:rPr lang="zh-TW" altLang="en-US" sz="2200" dirty="0" smtClean="0">
                <a:latin typeface="+mn-ea"/>
                <a:ea typeface="+mn-ea"/>
              </a:rPr>
              <a:t>時，表示影像為灰階式的影像。</a:t>
            </a:r>
            <a:endParaRPr lang="en-US" altLang="zh-TW" sz="2200" dirty="0" smtClean="0">
              <a:latin typeface="+mn-ea"/>
              <a:ea typeface="+mn-ea"/>
            </a:endParaRPr>
          </a:p>
          <a:p>
            <a:pPr eaLnBrk="1" hangingPunct="1">
              <a:defRPr/>
            </a:pPr>
            <a:r>
              <a:rPr lang="zh-TW" altLang="en-US" sz="2200" dirty="0" smtClean="0">
                <a:latin typeface="+mn-ea"/>
                <a:ea typeface="+mn-ea"/>
              </a:rPr>
              <a:t>當</a:t>
            </a:r>
            <a:r>
              <a:rPr lang="en-US" altLang="zh-TW" sz="2200" i="1" dirty="0" smtClean="0">
                <a:latin typeface="+mn-ea"/>
                <a:ea typeface="+mn-ea"/>
              </a:rPr>
              <a:t>H </a:t>
            </a:r>
            <a:r>
              <a:rPr lang="en-US" altLang="zh-TW" sz="2200" dirty="0" smtClean="0">
                <a:latin typeface="+mn-ea"/>
                <a:ea typeface="+mn-ea"/>
              </a:rPr>
              <a:t>= 0</a:t>
            </a:r>
            <a:r>
              <a:rPr lang="en-US" altLang="zh-TW" sz="2200" dirty="0" smtClean="0">
                <a:latin typeface="+mn-ea"/>
                <a:ea typeface="+mn-ea"/>
                <a:sym typeface="Symbol" panose="05050102010706020507" pitchFamily="18" charset="2"/>
              </a:rPr>
              <a:t></a:t>
            </a:r>
            <a:r>
              <a:rPr lang="zh-TW" altLang="en-US" sz="2200" dirty="0" smtClean="0">
                <a:latin typeface="+mn-ea"/>
                <a:ea typeface="+mn-ea"/>
              </a:rPr>
              <a:t>且</a:t>
            </a:r>
            <a:r>
              <a:rPr lang="en-US" altLang="zh-TW" sz="2200" i="1" dirty="0" smtClean="0">
                <a:latin typeface="+mn-ea"/>
                <a:ea typeface="+mn-ea"/>
              </a:rPr>
              <a:t>S</a:t>
            </a:r>
            <a:r>
              <a:rPr lang="en-US" altLang="zh-TW" sz="2200" dirty="0" smtClean="0">
                <a:latin typeface="+mn-ea"/>
                <a:ea typeface="+mn-ea"/>
              </a:rPr>
              <a:t>=1</a:t>
            </a:r>
            <a:r>
              <a:rPr lang="zh-TW" altLang="en-US" sz="2200" dirty="0" smtClean="0">
                <a:latin typeface="+mn-ea"/>
                <a:ea typeface="+mn-ea"/>
              </a:rPr>
              <a:t>時，影像為紅色。當</a:t>
            </a:r>
            <a:r>
              <a:rPr lang="en-US" altLang="zh-TW" sz="2200" i="1" dirty="0" smtClean="0">
                <a:latin typeface="+mn-ea"/>
                <a:ea typeface="+mn-ea"/>
              </a:rPr>
              <a:t>V</a:t>
            </a:r>
            <a:r>
              <a:rPr lang="en-US" altLang="zh-TW" sz="2200" dirty="0" smtClean="0">
                <a:latin typeface="+mn-ea"/>
                <a:ea typeface="+mn-ea"/>
              </a:rPr>
              <a:t>=0</a:t>
            </a:r>
            <a:r>
              <a:rPr lang="zh-TW" altLang="en-US" sz="2200" dirty="0" smtClean="0">
                <a:latin typeface="+mn-ea"/>
                <a:ea typeface="+mn-ea"/>
              </a:rPr>
              <a:t>時，表示黑色。反之，當</a:t>
            </a:r>
            <a:r>
              <a:rPr lang="en-US" altLang="zh-TW" sz="2200" i="1" dirty="0" smtClean="0">
                <a:latin typeface="+mn-ea"/>
                <a:ea typeface="+mn-ea"/>
              </a:rPr>
              <a:t>V</a:t>
            </a:r>
            <a:r>
              <a:rPr lang="en-US" altLang="zh-TW" sz="2200" dirty="0" smtClean="0">
                <a:latin typeface="+mn-ea"/>
                <a:ea typeface="+mn-ea"/>
              </a:rPr>
              <a:t>=1</a:t>
            </a:r>
            <a:r>
              <a:rPr lang="zh-TW" altLang="en-US" sz="2200" dirty="0" smtClean="0">
                <a:latin typeface="+mn-ea"/>
                <a:ea typeface="+mn-ea"/>
              </a:rPr>
              <a:t>時，表示白色的亮光。</a:t>
            </a:r>
          </a:p>
        </p:txBody>
      </p:sp>
      <p:graphicFrame>
        <p:nvGraphicFramePr>
          <p:cNvPr id="6147" name="Object 7"/>
          <p:cNvGraphicFramePr>
            <a:graphicFrameLocks noChangeAspect="1"/>
          </p:cNvGraphicFramePr>
          <p:nvPr/>
        </p:nvGraphicFramePr>
        <p:xfrm>
          <a:off x="1951038" y="2852738"/>
          <a:ext cx="3341687" cy="1395412"/>
        </p:xfrm>
        <a:graphic>
          <a:graphicData uri="http://schemas.openxmlformats.org/presentationml/2006/ole">
            <mc:AlternateContent xmlns:mc="http://schemas.openxmlformats.org/markup-compatibility/2006">
              <mc:Choice xmlns:v="urn:schemas-microsoft-com:vml" Requires="v">
                <p:oleObj spid="_x0000_s6155" name="Equation" r:id="rId5" imgW="2006600" imgH="838200" progId="Equation.DSMT4">
                  <p:embed/>
                </p:oleObj>
              </mc:Choice>
              <mc:Fallback>
                <p:oleObj name="Equation" r:id="rId5" imgW="2006600" imgH="8382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51038" y="2852738"/>
                        <a:ext cx="3341687" cy="1395412"/>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v6">
  <a:themeElements>
    <a:clrScheme name="自訂 5">
      <a:dk1>
        <a:srgbClr val="000000"/>
      </a:dk1>
      <a:lt1>
        <a:srgbClr val="FFFFFF"/>
      </a:lt1>
      <a:dk2>
        <a:srgbClr val="000000"/>
      </a:dk2>
      <a:lt2>
        <a:srgbClr val="15A7A7"/>
      </a:lt2>
      <a:accent1>
        <a:srgbClr val="BBE8EB"/>
      </a:accent1>
      <a:accent2>
        <a:srgbClr val="8EDADE"/>
      </a:accent2>
      <a:accent3>
        <a:srgbClr val="FFFFFF"/>
      </a:accent3>
      <a:accent4>
        <a:srgbClr val="000000"/>
      </a:accent4>
      <a:accent5>
        <a:srgbClr val="8EDADE"/>
      </a:accent5>
      <a:accent6>
        <a:srgbClr val="8EDADE"/>
      </a:accent6>
      <a:hlink>
        <a:srgbClr val="8EDADE"/>
      </a:hlink>
      <a:folHlink>
        <a:srgbClr val="BBE8EB"/>
      </a:folHlink>
    </a:clrScheme>
    <a:fontScheme name="自訂 1">
      <a:majorFont>
        <a:latin typeface="微軟正黑體"/>
        <a:ea typeface="微軟正黑體"/>
        <a:cs typeface=""/>
      </a:majorFont>
      <a:minorFont>
        <a:latin typeface="微軟正黑體"/>
        <a:ea typeface="微軟正黑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v6" id="{ABC13283-FAA0-4149-A742-4B9D2729B8B0}" vid="{2A35E677-82A8-459F-BE2D-E7E487924E00}"/>
    </a:ext>
  </a:ext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v6</Template>
  <TotalTime>5648</TotalTime>
  <Words>1165</Words>
  <Application>Microsoft Office PowerPoint</Application>
  <PresentationFormat>如螢幕大小 (4:3)</PresentationFormat>
  <Paragraphs>212</Paragraphs>
  <Slides>26</Slides>
  <Notes>0</Notes>
  <HiddenSlides>0</HiddenSlides>
  <MMClips>0</MMClips>
  <ScaleCrop>false</ScaleCrop>
  <HeadingPairs>
    <vt:vector size="8" baseType="variant">
      <vt:variant>
        <vt:lpstr>使用字型</vt:lpstr>
      </vt:variant>
      <vt:variant>
        <vt:i4>7</vt:i4>
      </vt:variant>
      <vt:variant>
        <vt:lpstr>佈景主題</vt:lpstr>
      </vt:variant>
      <vt:variant>
        <vt:i4>1</vt:i4>
      </vt:variant>
      <vt:variant>
        <vt:lpstr>內嵌 OLE 伺服程式</vt:lpstr>
      </vt:variant>
      <vt:variant>
        <vt:i4>6</vt:i4>
      </vt:variant>
      <vt:variant>
        <vt:lpstr>投影片標題</vt:lpstr>
      </vt:variant>
      <vt:variant>
        <vt:i4>26</vt:i4>
      </vt:variant>
    </vt:vector>
  </HeadingPairs>
  <TitlesOfParts>
    <vt:vector size="40" baseType="lpstr">
      <vt:lpstr>微軟正黑體</vt:lpstr>
      <vt:lpstr>新細明體</vt:lpstr>
      <vt:lpstr>Arial</vt:lpstr>
      <vt:lpstr>Arial Black</vt:lpstr>
      <vt:lpstr>Symbol</vt:lpstr>
      <vt:lpstr>Times New Roman</vt:lpstr>
      <vt:lpstr>Wingdings</vt:lpstr>
      <vt:lpstr>v6</vt:lpstr>
      <vt:lpstr>CorelDRAW.Graphic.9</vt:lpstr>
      <vt:lpstr>Equation</vt:lpstr>
      <vt:lpstr>方程式</vt:lpstr>
      <vt:lpstr>圖片</vt:lpstr>
      <vt:lpstr>MathType 6.0 Equation</vt:lpstr>
      <vt:lpstr>Microsoft 方程式編輯器 3.0</vt:lpstr>
      <vt:lpstr>第一章 光、影像、品質與浮水印</vt:lpstr>
      <vt:lpstr>PowerPoint 簡報</vt:lpstr>
      <vt:lpstr>1.1  前言</vt:lpstr>
      <vt:lpstr>1.2 光與顏色</vt:lpstr>
      <vt:lpstr>1.3 人眼與照像機的關係</vt:lpstr>
      <vt:lpstr>1.4 彩色模式的轉換</vt:lpstr>
      <vt:lpstr>PowerPoint 簡報</vt:lpstr>
      <vt:lpstr>PowerPoint 簡報</vt:lpstr>
      <vt:lpstr>PowerPoint 簡報</vt:lpstr>
      <vt:lpstr>PowerPoint 簡報</vt:lpstr>
      <vt:lpstr>PowerPoint 簡報</vt:lpstr>
      <vt:lpstr>PowerPoint 簡報</vt:lpstr>
      <vt:lpstr>PowerPoint 簡報</vt:lpstr>
      <vt:lpstr>PowerPoint 簡報</vt:lpstr>
      <vt:lpstr>1.6植基於最低有效位元的浮水印技術 </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光、影像、浮水印和抽樣原理</dc:title>
  <dc:creator>RB505</dc:creator>
  <cp:lastModifiedBy>user</cp:lastModifiedBy>
  <cp:revision>428</cp:revision>
  <cp:lastPrinted>1601-01-01T00:00:00Z</cp:lastPrinted>
  <dcterms:created xsi:type="dcterms:W3CDTF">2002-06-27T04:48:03Z</dcterms:created>
  <dcterms:modified xsi:type="dcterms:W3CDTF">2015-09-24T08:43:08Z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4</vt:i4>
  </property>
</Properties>
</file>