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9" r:id="rId3"/>
    <p:sldMasterId id="2147483670" r:id="rId4"/>
  </p:sldMasterIdLst>
  <p:notesMasterIdLst>
    <p:notesMasterId r:id="rId5"/>
  </p:notesMasterIdLst>
  <p:sldIdLst>
    <p:sldId id="256" r:id="rId6"/>
  </p:sldIdLst>
  <p:sldSz cy="219456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1pPr>
            <a:lvl2pPr indent="-1109662" lvl="1" marL="1566862"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2pPr>
            <a:lvl3pPr indent="-2219325" lvl="2" marL="3133725"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3pPr>
            <a:lvl4pPr indent="-3330575" lvl="3" marL="4702175"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4pPr>
            <a:lvl5pPr indent="-4440237" lvl="4" marL="6269037"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5pPr>
            <a:lvl6pPr indent="-5549900" lvl="5" marL="7835900"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6pPr>
            <a:lvl7pPr indent="-7769225" lvl="6" marL="10969625"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7pPr>
            <a:lvl8pPr indent="-11098212" lvl="7" marL="15670212"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8pPr>
            <a:lvl9pPr indent="-15536862" lvl="8" marL="21937662"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defRPr b="0" i="0" sz="1200" u="none" cap="none" strike="noStrike">
                <a:solidFill>
                  <a:srgbClr val="000000"/>
                </a:solidFill>
                <a:latin typeface="Calibri"/>
                <a:ea typeface="Calibri"/>
                <a:cs typeface="Calibri"/>
                <a:sym typeface="Calibri"/>
              </a:defRPr>
            </a:lvl1pPr>
            <a:lvl2pPr indent="-1109662" lvl="1" marL="1566862"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2pPr>
            <a:lvl3pPr indent="-2219325" lvl="2" marL="3133725"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3pPr>
            <a:lvl4pPr indent="-3330575" lvl="3" marL="4702175"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4pPr>
            <a:lvl5pPr indent="-4440237" lvl="4" marL="6269037"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5pPr>
            <a:lvl6pPr indent="-5549900" lvl="5" marL="7835900"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6pPr>
            <a:lvl7pPr indent="-7769225" lvl="6" marL="10969625"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7pPr>
            <a:lvl8pPr indent="-11098212" lvl="7" marL="15670212"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8pPr>
            <a:lvl9pPr indent="-15536862" lvl="8" marL="21937662"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857250" y="685800"/>
            <a:ext cx="51434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1pPr>
            <a:lvl2pPr indent="-1109662" lvl="1" marL="1566862"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2pPr>
            <a:lvl3pPr indent="-2219325" lvl="2" marL="3133725"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3pPr>
            <a:lvl4pPr indent="-3330575" lvl="3" marL="4702175"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4pPr>
            <a:lvl5pPr indent="-4440237" lvl="4" marL="6269037"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5pPr>
            <a:lvl6pPr indent="-5549900" lvl="5" marL="7835900"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6pPr>
            <a:lvl7pPr indent="-7769225" lvl="6" marL="10969625"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7pPr>
            <a:lvl8pPr indent="-11098212" lvl="7" marL="15670212"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8pPr>
            <a:lvl9pPr indent="-15536862" lvl="8" marL="21937662" marR="0" rtl="0" algn="l">
              <a:lnSpc>
                <a:spcPct val="100000"/>
              </a:lnSpc>
              <a:spcBef>
                <a:spcPts val="0"/>
              </a:spcBef>
              <a:spcAft>
                <a:spcPts val="0"/>
              </a:spcAft>
              <a:defRPr b="0" i="0" sz="62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857250" y="685800"/>
            <a:ext cx="51435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55" name="Shape 15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56" name="Shape 156"/>
          <p:cNvSpPr txBox="1"/>
          <p:nvPr/>
        </p:nvSpPr>
        <p:spPr>
          <a:xfrm>
            <a:off x="3884612" y="868521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5" name="Shape 15"/>
        <p:cNvGrpSpPr/>
        <p:nvPr/>
      </p:nvGrpSpPr>
      <p:grpSpPr>
        <a:xfrm>
          <a:off x="0" y="0"/>
          <a:ext cx="0" cy="0"/>
          <a:chOff x="0" y="0"/>
          <a:chExt cx="0" cy="0"/>
        </a:xfrm>
      </p:grpSpPr>
      <p:sp>
        <p:nvSpPr>
          <p:cNvPr id="16" name="Shape 16"/>
          <p:cNvSpPr txBox="1"/>
          <p:nvPr>
            <p:ph type="title"/>
          </p:nvPr>
        </p:nvSpPr>
        <p:spPr>
          <a:xfrm>
            <a:off x="1646236" y="879475"/>
            <a:ext cx="29625924" cy="3657600"/>
          </a:xfrm>
          <a:prstGeom prst="rect">
            <a:avLst/>
          </a:prstGeom>
          <a:noFill/>
          <a:ln>
            <a:noFill/>
          </a:ln>
        </p:spPr>
        <p:txBody>
          <a:bodyPr anchorCtr="0" anchor="ctr" bIns="91425" lIns="91425" rIns="91425" tIns="91425"/>
          <a:lstStyle>
            <a:lvl1pPr lvl="0" rtl="0" algn="ctr">
              <a:spcBef>
                <a:spcPts val="0"/>
              </a:spcBef>
              <a:spcAft>
                <a:spcPts val="0"/>
              </a:spcAft>
              <a:defRPr sz="15100">
                <a:solidFill>
                  <a:schemeClr val="dk1"/>
                </a:solidFill>
                <a:latin typeface="Calibri"/>
                <a:ea typeface="Calibri"/>
                <a:cs typeface="Calibri"/>
                <a:sym typeface="Calibri"/>
              </a:defRPr>
            </a:lvl1pPr>
            <a:lvl2pPr lvl="1" rtl="0" algn="ctr">
              <a:spcBef>
                <a:spcPts val="0"/>
              </a:spcBef>
              <a:spcAft>
                <a:spcPts val="0"/>
              </a:spcAft>
              <a:defRPr sz="15100">
                <a:solidFill>
                  <a:schemeClr val="dk1"/>
                </a:solidFill>
                <a:latin typeface="Calibri"/>
                <a:ea typeface="Calibri"/>
                <a:cs typeface="Calibri"/>
                <a:sym typeface="Calibri"/>
              </a:defRPr>
            </a:lvl2pPr>
            <a:lvl3pPr lvl="2" rtl="0" algn="ctr">
              <a:spcBef>
                <a:spcPts val="0"/>
              </a:spcBef>
              <a:spcAft>
                <a:spcPts val="0"/>
              </a:spcAft>
              <a:defRPr sz="15100">
                <a:solidFill>
                  <a:schemeClr val="dk1"/>
                </a:solidFill>
                <a:latin typeface="Calibri"/>
                <a:ea typeface="Calibri"/>
                <a:cs typeface="Calibri"/>
                <a:sym typeface="Calibri"/>
              </a:defRPr>
            </a:lvl3pPr>
            <a:lvl4pPr lvl="3" rtl="0" algn="ctr">
              <a:spcBef>
                <a:spcPts val="0"/>
              </a:spcBef>
              <a:spcAft>
                <a:spcPts val="0"/>
              </a:spcAft>
              <a:defRPr sz="15100">
                <a:solidFill>
                  <a:schemeClr val="dk1"/>
                </a:solidFill>
                <a:latin typeface="Calibri"/>
                <a:ea typeface="Calibri"/>
                <a:cs typeface="Calibri"/>
                <a:sym typeface="Calibri"/>
              </a:defRPr>
            </a:lvl4pPr>
            <a:lvl5pPr lvl="4" rtl="0" algn="ctr">
              <a:spcBef>
                <a:spcPts val="0"/>
              </a:spcBef>
              <a:spcAft>
                <a:spcPts val="0"/>
              </a:spcAft>
              <a:defRPr sz="15100">
                <a:solidFill>
                  <a:schemeClr val="dk1"/>
                </a:solidFill>
                <a:latin typeface="Calibri"/>
                <a:ea typeface="Calibri"/>
                <a:cs typeface="Calibri"/>
                <a:sym typeface="Calibri"/>
              </a:defRPr>
            </a:lvl5pPr>
            <a:lvl6pPr lvl="5" marL="457200" rtl="0" algn="ctr">
              <a:spcBef>
                <a:spcPts val="0"/>
              </a:spcBef>
              <a:spcAft>
                <a:spcPts val="0"/>
              </a:spcAft>
              <a:defRPr sz="15100">
                <a:solidFill>
                  <a:schemeClr val="dk1"/>
                </a:solidFill>
                <a:latin typeface="Calibri"/>
                <a:ea typeface="Calibri"/>
                <a:cs typeface="Calibri"/>
                <a:sym typeface="Calibri"/>
              </a:defRPr>
            </a:lvl6pPr>
            <a:lvl7pPr lvl="6" marL="914400" rtl="0" algn="ctr">
              <a:spcBef>
                <a:spcPts val="0"/>
              </a:spcBef>
              <a:spcAft>
                <a:spcPts val="0"/>
              </a:spcAft>
              <a:defRPr sz="15100">
                <a:solidFill>
                  <a:schemeClr val="dk1"/>
                </a:solidFill>
                <a:latin typeface="Calibri"/>
                <a:ea typeface="Calibri"/>
                <a:cs typeface="Calibri"/>
                <a:sym typeface="Calibri"/>
              </a:defRPr>
            </a:lvl7pPr>
            <a:lvl8pPr lvl="7" marL="1371600" rtl="0" algn="ctr">
              <a:spcBef>
                <a:spcPts val="0"/>
              </a:spcBef>
              <a:spcAft>
                <a:spcPts val="0"/>
              </a:spcAft>
              <a:defRPr sz="15100">
                <a:solidFill>
                  <a:schemeClr val="dk1"/>
                </a:solidFill>
                <a:latin typeface="Calibri"/>
                <a:ea typeface="Calibri"/>
                <a:cs typeface="Calibri"/>
                <a:sym typeface="Calibri"/>
              </a:defRPr>
            </a:lvl8pPr>
            <a:lvl9pPr lvl="8" marL="1828800" rtl="0" algn="ctr">
              <a:spcBef>
                <a:spcPts val="0"/>
              </a:spcBef>
              <a:spcAft>
                <a:spcPts val="0"/>
              </a:spcAft>
              <a:defRPr sz="15100">
                <a:solidFill>
                  <a:schemeClr val="dk1"/>
                </a:solidFill>
                <a:latin typeface="Calibri"/>
                <a:ea typeface="Calibri"/>
                <a:cs typeface="Calibri"/>
                <a:sym typeface="Calibri"/>
              </a:defRPr>
            </a:lvl9pPr>
          </a:lstStyle>
          <a:p/>
        </p:txBody>
      </p:sp>
      <p:sp>
        <p:nvSpPr>
          <p:cNvPr id="17" name="Shape 17"/>
          <p:cNvSpPr txBox="1"/>
          <p:nvPr>
            <p:ph idx="1" type="body"/>
          </p:nvPr>
        </p:nvSpPr>
        <p:spPr>
          <a:xfrm rot="5400000">
            <a:off x="9217819" y="-2450306"/>
            <a:ext cx="14482761" cy="29625924"/>
          </a:xfrm>
          <a:prstGeom prst="rect">
            <a:avLst/>
          </a:prstGeom>
          <a:noFill/>
          <a:ln>
            <a:noFill/>
          </a:ln>
        </p:spPr>
        <p:txBody>
          <a:bodyPr anchorCtr="0" anchor="t" bIns="91425" lIns="91425" rIns="91425" tIns="91425"/>
          <a:lstStyle>
            <a:lvl1pPr indent="-476250" lvl="0" marL="1174750" rtl="0" algn="l">
              <a:spcBef>
                <a:spcPts val="2200"/>
              </a:spcBef>
              <a:spcAft>
                <a:spcPts val="0"/>
              </a:spcAft>
              <a:buClr>
                <a:schemeClr val="dk1"/>
              </a:buClr>
              <a:buFont typeface="Arial"/>
              <a:buChar char="•"/>
              <a:defRPr sz="11000">
                <a:solidFill>
                  <a:schemeClr val="dk1"/>
                </a:solidFill>
                <a:latin typeface="Calibri"/>
                <a:ea typeface="Calibri"/>
                <a:cs typeface="Calibri"/>
                <a:sym typeface="Calibri"/>
              </a:defRPr>
            </a:lvl1pPr>
            <a:lvl2pPr indent="-374650" lvl="1" marL="2546350" rtl="0" algn="l">
              <a:spcBef>
                <a:spcPts val="1920"/>
              </a:spcBef>
              <a:spcAft>
                <a:spcPts val="0"/>
              </a:spcAft>
              <a:buClr>
                <a:schemeClr val="dk1"/>
              </a:buClr>
              <a:buFont typeface="Arial"/>
              <a:buChar char="–"/>
              <a:defRPr sz="9600">
                <a:solidFill>
                  <a:schemeClr val="dk1"/>
                </a:solidFill>
                <a:latin typeface="Calibri"/>
                <a:ea typeface="Calibri"/>
                <a:cs typeface="Calibri"/>
                <a:sym typeface="Calibri"/>
              </a:defRPr>
            </a:lvl2pPr>
            <a:lvl3pPr indent="-273050" lvl="2" marL="3917950" rtl="0" algn="l">
              <a:spcBef>
                <a:spcPts val="1640"/>
              </a:spcBef>
              <a:spcAft>
                <a:spcPts val="0"/>
              </a:spcAft>
              <a:buClr>
                <a:schemeClr val="dk1"/>
              </a:buClr>
              <a:buFont typeface="Arial"/>
              <a:buChar char="•"/>
              <a:defRPr sz="8200">
                <a:solidFill>
                  <a:schemeClr val="dk1"/>
                </a:solidFill>
                <a:latin typeface="Calibri"/>
                <a:ea typeface="Calibri"/>
                <a:cs typeface="Calibri"/>
                <a:sym typeface="Calibri"/>
              </a:defRPr>
            </a:lvl3pPr>
            <a:lvl4pPr indent="-347662" lvl="3" marL="5484813" rtl="0" algn="l">
              <a:spcBef>
                <a:spcPts val="1380"/>
              </a:spcBef>
              <a:spcAft>
                <a:spcPts val="0"/>
              </a:spcAft>
              <a:buClr>
                <a:schemeClr val="dk1"/>
              </a:buClr>
              <a:buFont typeface="Arial"/>
              <a:buChar char="–"/>
              <a:defRPr sz="6900">
                <a:solidFill>
                  <a:schemeClr val="dk1"/>
                </a:solidFill>
                <a:latin typeface="Calibri"/>
                <a:ea typeface="Calibri"/>
                <a:cs typeface="Calibri"/>
                <a:sym typeface="Calibri"/>
              </a:defRPr>
            </a:lvl4pPr>
            <a:lvl5pPr indent="-354013" lvl="4" marL="7053263" rtl="0" algn="l">
              <a:spcBef>
                <a:spcPts val="1380"/>
              </a:spcBef>
              <a:spcAft>
                <a:spcPts val="0"/>
              </a:spcAft>
              <a:buClr>
                <a:schemeClr val="dk1"/>
              </a:buClr>
              <a:buFont typeface="Arial"/>
              <a:buChar char="»"/>
              <a:defRPr sz="6900">
                <a:solidFill>
                  <a:schemeClr val="dk1"/>
                </a:solidFill>
                <a:latin typeface="Calibri"/>
                <a:ea typeface="Calibri"/>
                <a:cs typeface="Calibri"/>
                <a:sym typeface="Calibri"/>
              </a:defRPr>
            </a:lvl5pPr>
            <a:lvl6pPr indent="-347256" lvl="5" marL="8621306" rtl="0" algn="l">
              <a:spcBef>
                <a:spcPts val="1380"/>
              </a:spcBef>
              <a:buClr>
                <a:schemeClr val="dk1"/>
              </a:buClr>
              <a:buFont typeface="Arial"/>
              <a:buChar char="•"/>
              <a:defRPr sz="6900">
                <a:solidFill>
                  <a:schemeClr val="dk1"/>
                </a:solidFill>
                <a:latin typeface="Calibri"/>
                <a:ea typeface="Calibri"/>
                <a:cs typeface="Calibri"/>
                <a:sym typeface="Calibri"/>
              </a:defRPr>
            </a:lvl6pPr>
            <a:lvl7pPr indent="-352666" lvl="6" marL="10188816" rtl="0" algn="l">
              <a:spcBef>
                <a:spcPts val="1380"/>
              </a:spcBef>
              <a:buClr>
                <a:schemeClr val="dk1"/>
              </a:buClr>
              <a:buFont typeface="Arial"/>
              <a:buChar char="•"/>
              <a:defRPr sz="6900">
                <a:solidFill>
                  <a:schemeClr val="dk1"/>
                </a:solidFill>
                <a:latin typeface="Calibri"/>
                <a:ea typeface="Calibri"/>
                <a:cs typeface="Calibri"/>
                <a:sym typeface="Calibri"/>
              </a:defRPr>
            </a:lvl7pPr>
            <a:lvl8pPr indent="-358077" lvl="7" marL="11756327" rtl="0" algn="l">
              <a:spcBef>
                <a:spcPts val="1380"/>
              </a:spcBef>
              <a:buClr>
                <a:schemeClr val="dk1"/>
              </a:buClr>
              <a:buFont typeface="Arial"/>
              <a:buChar char="•"/>
              <a:defRPr sz="6900">
                <a:solidFill>
                  <a:schemeClr val="dk1"/>
                </a:solidFill>
                <a:latin typeface="Calibri"/>
                <a:ea typeface="Calibri"/>
                <a:cs typeface="Calibri"/>
                <a:sym typeface="Calibri"/>
              </a:defRPr>
            </a:lvl8pPr>
            <a:lvl9pPr indent="-350786" lvl="8" marL="13323836" rtl="0" algn="l">
              <a:spcBef>
                <a:spcPts val="1380"/>
              </a:spcBef>
              <a:buClr>
                <a:schemeClr val="dk1"/>
              </a:buClr>
              <a:buFont typeface="Arial"/>
              <a:buChar char="•"/>
              <a:defRPr sz="6900">
                <a:solidFill>
                  <a:schemeClr val="dk1"/>
                </a:solidFill>
                <a:latin typeface="Calibri"/>
                <a:ea typeface="Calibri"/>
                <a:cs typeface="Calibri"/>
                <a:sym typeface="Calibri"/>
              </a:defRPr>
            </a:lvl9pPr>
          </a:lstStyle>
          <a:p/>
        </p:txBody>
      </p:sp>
      <p:sp>
        <p:nvSpPr>
          <p:cNvPr id="18" name="Shape 18"/>
          <p:cNvSpPr txBox="1"/>
          <p:nvPr>
            <p:ph idx="10" type="dt"/>
          </p:nvPr>
        </p:nvSpPr>
        <p:spPr>
          <a:xfrm>
            <a:off x="1646236" y="20340637"/>
            <a:ext cx="7680325" cy="1168400"/>
          </a:xfrm>
          <a:prstGeom prst="rect">
            <a:avLst/>
          </a:prstGeom>
          <a:noFill/>
          <a:ln>
            <a:noFill/>
          </a:ln>
        </p:spPr>
        <p:txBody>
          <a:bodyPr anchorCtr="0" anchor="ctr" bIns="91425" lIns="91425" rIns="91425" tIns="91425"/>
          <a:lstStyle>
            <a:lvl1pPr indent="0" lvl="0" marL="0" marR="0" rtl="0" algn="l">
              <a:spcBef>
                <a:spcPts val="0"/>
              </a:spcBef>
              <a:defRPr b="0" i="0" sz="4100" u="none" cap="none" strike="noStrike">
                <a:solidFill>
                  <a:srgbClr val="898989"/>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9" name="Shape 19"/>
          <p:cNvSpPr txBox="1"/>
          <p:nvPr>
            <p:ph idx="11" type="ftr"/>
          </p:nvPr>
        </p:nvSpPr>
        <p:spPr>
          <a:xfrm>
            <a:off x="11247436"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9pPr>
          </a:lstStyle>
          <a:p/>
        </p:txBody>
      </p:sp>
      <p:sp>
        <p:nvSpPr>
          <p:cNvPr id="20" name="Shape 20"/>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2" name="Shape 72"/>
        <p:cNvGrpSpPr/>
        <p:nvPr/>
      </p:nvGrpSpPr>
      <p:grpSpPr>
        <a:xfrm>
          <a:off x="0" y="0"/>
          <a:ext cx="0" cy="0"/>
          <a:chOff x="0" y="0"/>
          <a:chExt cx="0" cy="0"/>
        </a:xfrm>
      </p:grpSpPr>
      <p:sp>
        <p:nvSpPr>
          <p:cNvPr id="73" name="Shape 73"/>
          <p:cNvSpPr txBox="1"/>
          <p:nvPr>
            <p:ph type="title"/>
          </p:nvPr>
        </p:nvSpPr>
        <p:spPr>
          <a:xfrm>
            <a:off x="1646236" y="879475"/>
            <a:ext cx="29625924" cy="3657600"/>
          </a:xfrm>
          <a:prstGeom prst="rect">
            <a:avLst/>
          </a:prstGeom>
          <a:noFill/>
          <a:ln>
            <a:noFill/>
          </a:ln>
        </p:spPr>
        <p:txBody>
          <a:bodyPr anchorCtr="0" anchor="ctr" bIns="91425" lIns="91425" rIns="91425" tIns="91425"/>
          <a:lstStyle>
            <a:lvl1pPr lvl="0" rtl="0" algn="ctr">
              <a:spcBef>
                <a:spcPts val="0"/>
              </a:spcBef>
              <a:spcAft>
                <a:spcPts val="0"/>
              </a:spcAft>
              <a:defRPr sz="15100">
                <a:solidFill>
                  <a:schemeClr val="dk1"/>
                </a:solidFill>
                <a:latin typeface="Calibri"/>
                <a:ea typeface="Calibri"/>
                <a:cs typeface="Calibri"/>
                <a:sym typeface="Calibri"/>
              </a:defRPr>
            </a:lvl1pPr>
            <a:lvl2pPr lvl="1" rtl="0" algn="ctr">
              <a:spcBef>
                <a:spcPts val="0"/>
              </a:spcBef>
              <a:spcAft>
                <a:spcPts val="0"/>
              </a:spcAft>
              <a:defRPr sz="15100">
                <a:solidFill>
                  <a:schemeClr val="dk1"/>
                </a:solidFill>
                <a:latin typeface="Calibri"/>
                <a:ea typeface="Calibri"/>
                <a:cs typeface="Calibri"/>
                <a:sym typeface="Calibri"/>
              </a:defRPr>
            </a:lvl2pPr>
            <a:lvl3pPr lvl="2" rtl="0" algn="ctr">
              <a:spcBef>
                <a:spcPts val="0"/>
              </a:spcBef>
              <a:spcAft>
                <a:spcPts val="0"/>
              </a:spcAft>
              <a:defRPr sz="15100">
                <a:solidFill>
                  <a:schemeClr val="dk1"/>
                </a:solidFill>
                <a:latin typeface="Calibri"/>
                <a:ea typeface="Calibri"/>
                <a:cs typeface="Calibri"/>
                <a:sym typeface="Calibri"/>
              </a:defRPr>
            </a:lvl3pPr>
            <a:lvl4pPr lvl="3" rtl="0" algn="ctr">
              <a:spcBef>
                <a:spcPts val="0"/>
              </a:spcBef>
              <a:spcAft>
                <a:spcPts val="0"/>
              </a:spcAft>
              <a:defRPr sz="15100">
                <a:solidFill>
                  <a:schemeClr val="dk1"/>
                </a:solidFill>
                <a:latin typeface="Calibri"/>
                <a:ea typeface="Calibri"/>
                <a:cs typeface="Calibri"/>
                <a:sym typeface="Calibri"/>
              </a:defRPr>
            </a:lvl4pPr>
            <a:lvl5pPr lvl="4" rtl="0" algn="ctr">
              <a:spcBef>
                <a:spcPts val="0"/>
              </a:spcBef>
              <a:spcAft>
                <a:spcPts val="0"/>
              </a:spcAft>
              <a:defRPr sz="15100">
                <a:solidFill>
                  <a:schemeClr val="dk1"/>
                </a:solidFill>
                <a:latin typeface="Calibri"/>
                <a:ea typeface="Calibri"/>
                <a:cs typeface="Calibri"/>
                <a:sym typeface="Calibri"/>
              </a:defRPr>
            </a:lvl5pPr>
            <a:lvl6pPr lvl="5" marL="457200" rtl="0" algn="ctr">
              <a:spcBef>
                <a:spcPts val="0"/>
              </a:spcBef>
              <a:spcAft>
                <a:spcPts val="0"/>
              </a:spcAft>
              <a:defRPr sz="15100">
                <a:solidFill>
                  <a:schemeClr val="dk1"/>
                </a:solidFill>
                <a:latin typeface="Calibri"/>
                <a:ea typeface="Calibri"/>
                <a:cs typeface="Calibri"/>
                <a:sym typeface="Calibri"/>
              </a:defRPr>
            </a:lvl6pPr>
            <a:lvl7pPr lvl="6" marL="914400" rtl="0" algn="ctr">
              <a:spcBef>
                <a:spcPts val="0"/>
              </a:spcBef>
              <a:spcAft>
                <a:spcPts val="0"/>
              </a:spcAft>
              <a:defRPr sz="15100">
                <a:solidFill>
                  <a:schemeClr val="dk1"/>
                </a:solidFill>
                <a:latin typeface="Calibri"/>
                <a:ea typeface="Calibri"/>
                <a:cs typeface="Calibri"/>
                <a:sym typeface="Calibri"/>
              </a:defRPr>
            </a:lvl7pPr>
            <a:lvl8pPr lvl="7" marL="1371600" rtl="0" algn="ctr">
              <a:spcBef>
                <a:spcPts val="0"/>
              </a:spcBef>
              <a:spcAft>
                <a:spcPts val="0"/>
              </a:spcAft>
              <a:defRPr sz="15100">
                <a:solidFill>
                  <a:schemeClr val="dk1"/>
                </a:solidFill>
                <a:latin typeface="Calibri"/>
                <a:ea typeface="Calibri"/>
                <a:cs typeface="Calibri"/>
                <a:sym typeface="Calibri"/>
              </a:defRPr>
            </a:lvl8pPr>
            <a:lvl9pPr lvl="8" marL="1828800" rtl="0" algn="ctr">
              <a:spcBef>
                <a:spcPts val="0"/>
              </a:spcBef>
              <a:spcAft>
                <a:spcPts val="0"/>
              </a:spcAft>
              <a:defRPr sz="15100">
                <a:solidFill>
                  <a:schemeClr val="dk1"/>
                </a:solidFill>
                <a:latin typeface="Calibri"/>
                <a:ea typeface="Calibri"/>
                <a:cs typeface="Calibri"/>
                <a:sym typeface="Calibri"/>
              </a:defRPr>
            </a:lvl9pPr>
          </a:lstStyle>
          <a:p/>
        </p:txBody>
      </p:sp>
      <p:sp>
        <p:nvSpPr>
          <p:cNvPr id="74" name="Shape 74"/>
          <p:cNvSpPr txBox="1"/>
          <p:nvPr>
            <p:ph idx="1" type="body"/>
          </p:nvPr>
        </p:nvSpPr>
        <p:spPr>
          <a:xfrm>
            <a:off x="1646236" y="5121275"/>
            <a:ext cx="29625924" cy="14482761"/>
          </a:xfrm>
          <a:prstGeom prst="rect">
            <a:avLst/>
          </a:prstGeom>
          <a:noFill/>
          <a:ln>
            <a:noFill/>
          </a:ln>
        </p:spPr>
        <p:txBody>
          <a:bodyPr anchorCtr="0" anchor="t" bIns="91425" lIns="91425" rIns="91425" tIns="91425"/>
          <a:lstStyle>
            <a:lvl1pPr indent="-476250" lvl="0" marL="1174750" rtl="0" algn="l">
              <a:spcBef>
                <a:spcPts val="2200"/>
              </a:spcBef>
              <a:spcAft>
                <a:spcPts val="0"/>
              </a:spcAft>
              <a:buClr>
                <a:schemeClr val="dk1"/>
              </a:buClr>
              <a:buFont typeface="Arial"/>
              <a:buChar char="•"/>
              <a:defRPr sz="11000">
                <a:solidFill>
                  <a:schemeClr val="dk1"/>
                </a:solidFill>
                <a:latin typeface="Calibri"/>
                <a:ea typeface="Calibri"/>
                <a:cs typeface="Calibri"/>
                <a:sym typeface="Calibri"/>
              </a:defRPr>
            </a:lvl1pPr>
            <a:lvl2pPr indent="-374650" lvl="1" marL="2546350" rtl="0" algn="l">
              <a:spcBef>
                <a:spcPts val="1920"/>
              </a:spcBef>
              <a:spcAft>
                <a:spcPts val="0"/>
              </a:spcAft>
              <a:buClr>
                <a:schemeClr val="dk1"/>
              </a:buClr>
              <a:buFont typeface="Arial"/>
              <a:buChar char="–"/>
              <a:defRPr sz="9600">
                <a:solidFill>
                  <a:schemeClr val="dk1"/>
                </a:solidFill>
                <a:latin typeface="Calibri"/>
                <a:ea typeface="Calibri"/>
                <a:cs typeface="Calibri"/>
                <a:sym typeface="Calibri"/>
              </a:defRPr>
            </a:lvl2pPr>
            <a:lvl3pPr indent="-273050" lvl="2" marL="3917950" rtl="0" algn="l">
              <a:spcBef>
                <a:spcPts val="1640"/>
              </a:spcBef>
              <a:spcAft>
                <a:spcPts val="0"/>
              </a:spcAft>
              <a:buClr>
                <a:schemeClr val="dk1"/>
              </a:buClr>
              <a:buFont typeface="Arial"/>
              <a:buChar char="•"/>
              <a:defRPr sz="8200">
                <a:solidFill>
                  <a:schemeClr val="dk1"/>
                </a:solidFill>
                <a:latin typeface="Calibri"/>
                <a:ea typeface="Calibri"/>
                <a:cs typeface="Calibri"/>
                <a:sym typeface="Calibri"/>
              </a:defRPr>
            </a:lvl3pPr>
            <a:lvl4pPr indent="-347662" lvl="3" marL="5484813" rtl="0" algn="l">
              <a:spcBef>
                <a:spcPts val="1380"/>
              </a:spcBef>
              <a:spcAft>
                <a:spcPts val="0"/>
              </a:spcAft>
              <a:buClr>
                <a:schemeClr val="dk1"/>
              </a:buClr>
              <a:buFont typeface="Arial"/>
              <a:buChar char="–"/>
              <a:defRPr sz="6900">
                <a:solidFill>
                  <a:schemeClr val="dk1"/>
                </a:solidFill>
                <a:latin typeface="Calibri"/>
                <a:ea typeface="Calibri"/>
                <a:cs typeface="Calibri"/>
                <a:sym typeface="Calibri"/>
              </a:defRPr>
            </a:lvl4pPr>
            <a:lvl5pPr indent="-354013" lvl="4" marL="7053263" rtl="0" algn="l">
              <a:spcBef>
                <a:spcPts val="1380"/>
              </a:spcBef>
              <a:spcAft>
                <a:spcPts val="0"/>
              </a:spcAft>
              <a:buClr>
                <a:schemeClr val="dk1"/>
              </a:buClr>
              <a:buFont typeface="Arial"/>
              <a:buChar char="»"/>
              <a:defRPr sz="6900">
                <a:solidFill>
                  <a:schemeClr val="dk1"/>
                </a:solidFill>
                <a:latin typeface="Calibri"/>
                <a:ea typeface="Calibri"/>
                <a:cs typeface="Calibri"/>
                <a:sym typeface="Calibri"/>
              </a:defRPr>
            </a:lvl5pPr>
            <a:lvl6pPr indent="-347256" lvl="5" marL="8621306" rtl="0" algn="l">
              <a:spcBef>
                <a:spcPts val="1380"/>
              </a:spcBef>
              <a:buClr>
                <a:schemeClr val="dk1"/>
              </a:buClr>
              <a:buFont typeface="Arial"/>
              <a:buChar char="•"/>
              <a:defRPr sz="6900">
                <a:solidFill>
                  <a:schemeClr val="dk1"/>
                </a:solidFill>
                <a:latin typeface="Calibri"/>
                <a:ea typeface="Calibri"/>
                <a:cs typeface="Calibri"/>
                <a:sym typeface="Calibri"/>
              </a:defRPr>
            </a:lvl6pPr>
            <a:lvl7pPr indent="-352666" lvl="6" marL="10188816" rtl="0" algn="l">
              <a:spcBef>
                <a:spcPts val="1380"/>
              </a:spcBef>
              <a:buClr>
                <a:schemeClr val="dk1"/>
              </a:buClr>
              <a:buFont typeface="Arial"/>
              <a:buChar char="•"/>
              <a:defRPr sz="6900">
                <a:solidFill>
                  <a:schemeClr val="dk1"/>
                </a:solidFill>
                <a:latin typeface="Calibri"/>
                <a:ea typeface="Calibri"/>
                <a:cs typeface="Calibri"/>
                <a:sym typeface="Calibri"/>
              </a:defRPr>
            </a:lvl7pPr>
            <a:lvl8pPr indent="-358077" lvl="7" marL="11756327" rtl="0" algn="l">
              <a:spcBef>
                <a:spcPts val="1380"/>
              </a:spcBef>
              <a:buClr>
                <a:schemeClr val="dk1"/>
              </a:buClr>
              <a:buFont typeface="Arial"/>
              <a:buChar char="•"/>
              <a:defRPr sz="6900">
                <a:solidFill>
                  <a:schemeClr val="dk1"/>
                </a:solidFill>
                <a:latin typeface="Calibri"/>
                <a:ea typeface="Calibri"/>
                <a:cs typeface="Calibri"/>
                <a:sym typeface="Calibri"/>
              </a:defRPr>
            </a:lvl8pPr>
            <a:lvl9pPr indent="-350786" lvl="8" marL="13323836" rtl="0" algn="l">
              <a:spcBef>
                <a:spcPts val="1380"/>
              </a:spcBef>
              <a:buClr>
                <a:schemeClr val="dk1"/>
              </a:buClr>
              <a:buFont typeface="Arial"/>
              <a:buChar char="•"/>
              <a:defRPr sz="6900">
                <a:solidFill>
                  <a:schemeClr val="dk1"/>
                </a:solidFill>
                <a:latin typeface="Calibri"/>
                <a:ea typeface="Calibri"/>
                <a:cs typeface="Calibri"/>
                <a:sym typeface="Calibri"/>
              </a:defRPr>
            </a:lvl9pPr>
          </a:lstStyle>
          <a:p/>
        </p:txBody>
      </p:sp>
      <p:sp>
        <p:nvSpPr>
          <p:cNvPr id="75" name="Shape 75"/>
          <p:cNvSpPr txBox="1"/>
          <p:nvPr>
            <p:ph idx="10" type="dt"/>
          </p:nvPr>
        </p:nvSpPr>
        <p:spPr>
          <a:xfrm>
            <a:off x="1646236" y="20340637"/>
            <a:ext cx="7680325" cy="1168400"/>
          </a:xfrm>
          <a:prstGeom prst="rect">
            <a:avLst/>
          </a:prstGeom>
          <a:noFill/>
          <a:ln>
            <a:noFill/>
          </a:ln>
        </p:spPr>
        <p:txBody>
          <a:bodyPr anchorCtr="0" anchor="ctr" bIns="91425" lIns="91425" rIns="91425" tIns="91425"/>
          <a:lstStyle>
            <a:lvl1pPr indent="0" lvl="0" marL="0" marR="0" rtl="0" algn="l">
              <a:spcBef>
                <a:spcPts val="0"/>
              </a:spcBef>
              <a:defRPr b="0" i="0" sz="4100" u="none" cap="none" strike="noStrike">
                <a:solidFill>
                  <a:srgbClr val="898989"/>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76" name="Shape 76"/>
          <p:cNvSpPr txBox="1"/>
          <p:nvPr>
            <p:ph idx="11" type="ftr"/>
          </p:nvPr>
        </p:nvSpPr>
        <p:spPr>
          <a:xfrm>
            <a:off x="11247436"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8" name="Shape 78"/>
        <p:cNvGrpSpPr/>
        <p:nvPr/>
      </p:nvGrpSpPr>
      <p:grpSpPr>
        <a:xfrm>
          <a:off x="0" y="0"/>
          <a:ext cx="0" cy="0"/>
          <a:chOff x="0" y="0"/>
          <a:chExt cx="0" cy="0"/>
        </a:xfrm>
      </p:grpSpPr>
      <p:sp>
        <p:nvSpPr>
          <p:cNvPr id="79" name="Shape 79"/>
          <p:cNvSpPr txBox="1"/>
          <p:nvPr>
            <p:ph type="ctrTitle"/>
          </p:nvPr>
        </p:nvSpPr>
        <p:spPr>
          <a:xfrm>
            <a:off x="2468880" y="6817361"/>
            <a:ext cx="27980641" cy="4704079"/>
          </a:xfrm>
          <a:prstGeom prst="rect">
            <a:avLst/>
          </a:prstGeom>
          <a:noFill/>
          <a:ln>
            <a:noFill/>
          </a:ln>
        </p:spPr>
        <p:txBody>
          <a:bodyPr anchorCtr="0" anchor="ctr" bIns="91425" lIns="91425" rIns="91425" tIns="91425"/>
          <a:lstStyle>
            <a:lvl1pPr indent="0" lvl="0" marL="0" marR="0" rtl="0" algn="ctr">
              <a:spcBef>
                <a:spcPts val="0"/>
              </a:spcBef>
              <a:spcAft>
                <a:spcPts val="0"/>
              </a:spcAft>
              <a:defRPr b="0" i="0" sz="15100" u="none" cap="none" strike="noStrike">
                <a:solidFill>
                  <a:schemeClr val="dk1"/>
                </a:solidFill>
                <a:latin typeface="Calibri"/>
                <a:ea typeface="Calibri"/>
                <a:cs typeface="Calibri"/>
                <a:sym typeface="Calibri"/>
              </a:defRPr>
            </a:lvl1pPr>
            <a:lvl2pPr indent="0" lvl="1" marL="0" marR="0" rtl="0" algn="ctr">
              <a:spcBef>
                <a:spcPts val="0"/>
              </a:spcBef>
              <a:spcAft>
                <a:spcPts val="0"/>
              </a:spcAft>
              <a:defRPr b="0" i="0" sz="15100" u="none" cap="none" strike="noStrike">
                <a:solidFill>
                  <a:schemeClr val="dk1"/>
                </a:solidFill>
                <a:latin typeface="Calibri"/>
                <a:ea typeface="Calibri"/>
                <a:cs typeface="Calibri"/>
                <a:sym typeface="Calibri"/>
              </a:defRPr>
            </a:lvl2pPr>
            <a:lvl3pPr indent="0" lvl="2" marL="0" marR="0" rtl="0" algn="ctr">
              <a:spcBef>
                <a:spcPts val="0"/>
              </a:spcBef>
              <a:spcAft>
                <a:spcPts val="0"/>
              </a:spcAft>
              <a:defRPr b="0" i="0" sz="15100" u="none" cap="none" strike="noStrike">
                <a:solidFill>
                  <a:schemeClr val="dk1"/>
                </a:solidFill>
                <a:latin typeface="Calibri"/>
                <a:ea typeface="Calibri"/>
                <a:cs typeface="Calibri"/>
                <a:sym typeface="Calibri"/>
              </a:defRPr>
            </a:lvl3pPr>
            <a:lvl4pPr indent="0" lvl="3" marL="0" marR="0" rtl="0" algn="ctr">
              <a:spcBef>
                <a:spcPts val="0"/>
              </a:spcBef>
              <a:spcAft>
                <a:spcPts val="0"/>
              </a:spcAft>
              <a:defRPr b="0" i="0" sz="15100" u="none" cap="none" strike="noStrike">
                <a:solidFill>
                  <a:schemeClr val="dk1"/>
                </a:solidFill>
                <a:latin typeface="Calibri"/>
                <a:ea typeface="Calibri"/>
                <a:cs typeface="Calibri"/>
                <a:sym typeface="Calibri"/>
              </a:defRPr>
            </a:lvl4pPr>
            <a:lvl5pPr indent="0" lvl="4" marL="0" marR="0" rtl="0" algn="ctr">
              <a:spcBef>
                <a:spcPts val="0"/>
              </a:spcBef>
              <a:spcAft>
                <a:spcPts val="0"/>
              </a:spcAft>
              <a:defRPr b="0" i="0" sz="151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defRPr b="0" i="0" sz="151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defRPr b="0" i="0" sz="151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defRPr b="0" i="0" sz="151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defRPr b="0" i="0" sz="15100" u="none" cap="none" strike="noStrike">
                <a:solidFill>
                  <a:schemeClr val="dk1"/>
                </a:solidFill>
                <a:latin typeface="Calibri"/>
                <a:ea typeface="Calibri"/>
                <a:cs typeface="Calibri"/>
                <a:sym typeface="Calibri"/>
              </a:defRPr>
            </a:lvl9pPr>
          </a:lstStyle>
          <a:p/>
        </p:txBody>
      </p:sp>
      <p:sp>
        <p:nvSpPr>
          <p:cNvPr id="80" name="Shape 80"/>
          <p:cNvSpPr txBox="1"/>
          <p:nvPr>
            <p:ph idx="1" type="subTitle"/>
          </p:nvPr>
        </p:nvSpPr>
        <p:spPr>
          <a:xfrm>
            <a:off x="4937760" y="12435839"/>
            <a:ext cx="23042880" cy="5608319"/>
          </a:xfrm>
          <a:prstGeom prst="rect">
            <a:avLst/>
          </a:prstGeom>
          <a:noFill/>
          <a:ln>
            <a:noFill/>
          </a:ln>
        </p:spPr>
        <p:txBody>
          <a:bodyPr anchorCtr="0" anchor="t" bIns="91425" lIns="91425" rIns="91425" tIns="91425"/>
          <a:lstStyle>
            <a:lvl1pPr indent="0" lvl="0" marL="0" marR="0" rtl="0" algn="ctr">
              <a:spcBef>
                <a:spcPts val="2200"/>
              </a:spcBef>
              <a:spcAft>
                <a:spcPts val="0"/>
              </a:spcAft>
              <a:buClr>
                <a:srgbClr val="888888"/>
              </a:buClr>
              <a:buFont typeface="Arial"/>
              <a:buNone/>
              <a:defRPr b="0" i="0" sz="11000" u="none" cap="none" strike="noStrike">
                <a:solidFill>
                  <a:srgbClr val="888888"/>
                </a:solidFill>
                <a:latin typeface="Calibri"/>
                <a:ea typeface="Calibri"/>
                <a:cs typeface="Calibri"/>
                <a:sym typeface="Calibri"/>
              </a:defRPr>
            </a:lvl1pPr>
            <a:lvl2pPr indent="-5410" lvl="1" marL="1567510" marR="0" rtl="0" algn="ctr">
              <a:spcBef>
                <a:spcPts val="1920"/>
              </a:spcBef>
              <a:spcAft>
                <a:spcPts val="0"/>
              </a:spcAft>
              <a:buClr>
                <a:srgbClr val="888888"/>
              </a:buClr>
              <a:buFont typeface="Arial"/>
              <a:buNone/>
              <a:defRPr b="0" i="0" sz="9600" u="none" cap="none" strike="noStrike">
                <a:solidFill>
                  <a:srgbClr val="888888"/>
                </a:solidFill>
                <a:latin typeface="Calibri"/>
                <a:ea typeface="Calibri"/>
                <a:cs typeface="Calibri"/>
                <a:sym typeface="Calibri"/>
              </a:defRPr>
            </a:lvl2pPr>
            <a:lvl3pPr indent="-10820" lvl="2" marL="3135020" marR="0" rtl="0" algn="ctr">
              <a:spcBef>
                <a:spcPts val="1640"/>
              </a:spcBef>
              <a:spcAft>
                <a:spcPts val="0"/>
              </a:spcAft>
              <a:buClr>
                <a:srgbClr val="888888"/>
              </a:buClr>
              <a:buFont typeface="Arial"/>
              <a:buNone/>
              <a:defRPr b="0" i="0" sz="8200" u="none" cap="none" strike="noStrike">
                <a:solidFill>
                  <a:srgbClr val="888888"/>
                </a:solidFill>
                <a:latin typeface="Calibri"/>
                <a:ea typeface="Calibri"/>
                <a:cs typeface="Calibri"/>
                <a:sym typeface="Calibri"/>
              </a:defRPr>
            </a:lvl3pPr>
            <a:lvl4pPr indent="-3531" lvl="3" marL="4702531" marR="0" rtl="0" algn="ctr">
              <a:spcBef>
                <a:spcPts val="1380"/>
              </a:spcBef>
              <a:spcAft>
                <a:spcPts val="0"/>
              </a:spcAft>
              <a:buClr>
                <a:srgbClr val="888888"/>
              </a:buClr>
              <a:buFont typeface="Arial"/>
              <a:buNone/>
              <a:defRPr b="0" i="0" sz="6900" u="none" cap="none" strike="noStrike">
                <a:solidFill>
                  <a:srgbClr val="888888"/>
                </a:solidFill>
                <a:latin typeface="Calibri"/>
                <a:ea typeface="Calibri"/>
                <a:cs typeface="Calibri"/>
                <a:sym typeface="Calibri"/>
              </a:defRPr>
            </a:lvl4pPr>
            <a:lvl5pPr indent="-8940" lvl="4" marL="6270041" marR="0" rtl="0" algn="ctr">
              <a:spcBef>
                <a:spcPts val="1380"/>
              </a:spcBef>
              <a:spcAft>
                <a:spcPts val="0"/>
              </a:spcAft>
              <a:buClr>
                <a:srgbClr val="888888"/>
              </a:buClr>
              <a:buFont typeface="Arial"/>
              <a:buNone/>
              <a:defRPr b="0" i="0" sz="6900" u="none" cap="none" strike="noStrike">
                <a:solidFill>
                  <a:srgbClr val="888888"/>
                </a:solidFill>
                <a:latin typeface="Calibri"/>
                <a:ea typeface="Calibri"/>
                <a:cs typeface="Calibri"/>
                <a:sym typeface="Calibri"/>
              </a:defRPr>
            </a:lvl5pPr>
            <a:lvl6pPr indent="-1651" lvl="5" marL="7837551" marR="0" rtl="0" algn="ctr">
              <a:spcBef>
                <a:spcPts val="1380"/>
              </a:spcBef>
              <a:buClr>
                <a:srgbClr val="888888"/>
              </a:buClr>
              <a:buFont typeface="Arial"/>
              <a:buNone/>
              <a:defRPr b="0" i="0" sz="6900" u="none" cap="none" strike="noStrike">
                <a:solidFill>
                  <a:srgbClr val="888888"/>
                </a:solidFill>
                <a:latin typeface="Calibri"/>
                <a:ea typeface="Calibri"/>
                <a:cs typeface="Calibri"/>
                <a:sym typeface="Calibri"/>
              </a:defRPr>
            </a:lvl6pPr>
            <a:lvl7pPr indent="-7060" lvl="6" marL="9405061" marR="0" rtl="0" algn="ctr">
              <a:spcBef>
                <a:spcPts val="1380"/>
              </a:spcBef>
              <a:buClr>
                <a:srgbClr val="888888"/>
              </a:buClr>
              <a:buFont typeface="Arial"/>
              <a:buNone/>
              <a:defRPr b="0" i="0" sz="6900" u="none" cap="none" strike="noStrike">
                <a:solidFill>
                  <a:srgbClr val="888888"/>
                </a:solidFill>
                <a:latin typeface="Calibri"/>
                <a:ea typeface="Calibri"/>
                <a:cs typeface="Calibri"/>
                <a:sym typeface="Calibri"/>
              </a:defRPr>
            </a:lvl7pPr>
            <a:lvl8pPr indent="-12471" lvl="7" marL="10972571" marR="0" rtl="0" algn="ctr">
              <a:spcBef>
                <a:spcPts val="1380"/>
              </a:spcBef>
              <a:buClr>
                <a:srgbClr val="888888"/>
              </a:buClr>
              <a:buFont typeface="Arial"/>
              <a:buNone/>
              <a:defRPr b="0" i="0" sz="6900" u="none" cap="none" strike="noStrike">
                <a:solidFill>
                  <a:srgbClr val="888888"/>
                </a:solidFill>
                <a:latin typeface="Calibri"/>
                <a:ea typeface="Calibri"/>
                <a:cs typeface="Calibri"/>
                <a:sym typeface="Calibri"/>
              </a:defRPr>
            </a:lvl8pPr>
            <a:lvl9pPr indent="-5181" lvl="8" marL="12540082" marR="0" rtl="0" algn="ctr">
              <a:spcBef>
                <a:spcPts val="1380"/>
              </a:spcBef>
              <a:buClr>
                <a:srgbClr val="888888"/>
              </a:buClr>
              <a:buFont typeface="Arial"/>
              <a:buNone/>
              <a:defRPr b="0" i="0" sz="6900" u="none" cap="none" strike="noStrike">
                <a:solidFill>
                  <a:srgbClr val="888888"/>
                </a:solidFill>
                <a:latin typeface="Calibri"/>
                <a:ea typeface="Calibri"/>
                <a:cs typeface="Calibri"/>
                <a:sym typeface="Calibri"/>
              </a:defRPr>
            </a:lvl9pPr>
          </a:lstStyle>
          <a:p/>
        </p:txBody>
      </p:sp>
      <p:sp>
        <p:nvSpPr>
          <p:cNvPr id="81" name="Shape 81"/>
          <p:cNvSpPr txBox="1"/>
          <p:nvPr>
            <p:ph idx="10" type="dt"/>
          </p:nvPr>
        </p:nvSpPr>
        <p:spPr>
          <a:xfrm>
            <a:off x="1646236" y="20340637"/>
            <a:ext cx="7680325" cy="1168400"/>
          </a:xfrm>
          <a:prstGeom prst="rect">
            <a:avLst/>
          </a:prstGeom>
          <a:noFill/>
          <a:ln>
            <a:noFill/>
          </a:ln>
        </p:spPr>
        <p:txBody>
          <a:bodyPr anchorCtr="0" anchor="ctr" bIns="91425" lIns="91425" rIns="91425" tIns="91425"/>
          <a:lstStyle>
            <a:lvl1pPr indent="0" lvl="0" marL="0" marR="0" rtl="0" algn="l">
              <a:spcBef>
                <a:spcPts val="0"/>
              </a:spcBef>
              <a:defRPr b="0" i="0" sz="4100" u="none" cap="none" strike="noStrike">
                <a:solidFill>
                  <a:srgbClr val="898989"/>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82" name="Shape 82"/>
          <p:cNvSpPr txBox="1"/>
          <p:nvPr>
            <p:ph idx="11" type="ftr"/>
          </p:nvPr>
        </p:nvSpPr>
        <p:spPr>
          <a:xfrm>
            <a:off x="11247436"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90" name="Shape 90"/>
        <p:cNvGrpSpPr/>
        <p:nvPr/>
      </p:nvGrpSpPr>
      <p:grpSpPr>
        <a:xfrm>
          <a:off x="0" y="0"/>
          <a:ext cx="0" cy="0"/>
          <a:chOff x="0" y="0"/>
          <a:chExt cx="0" cy="0"/>
        </a:xfrm>
      </p:grpSpPr>
      <p:sp>
        <p:nvSpPr>
          <p:cNvPr id="91" name="Shape 91"/>
          <p:cNvSpPr txBox="1"/>
          <p:nvPr>
            <p:ph type="title"/>
          </p:nvPr>
        </p:nvSpPr>
        <p:spPr>
          <a:xfrm>
            <a:off x="1646235" y="879475"/>
            <a:ext cx="29625924" cy="3657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51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151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151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151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151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151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151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151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15100" u="none" cap="none" strike="noStrike">
                <a:solidFill>
                  <a:schemeClr val="dk1"/>
                </a:solidFill>
                <a:latin typeface="Calibri"/>
                <a:ea typeface="Calibri"/>
                <a:cs typeface="Calibri"/>
                <a:sym typeface="Calibri"/>
              </a:defRPr>
            </a:lvl9pPr>
          </a:lstStyle>
          <a:p/>
        </p:txBody>
      </p:sp>
      <p:sp>
        <p:nvSpPr>
          <p:cNvPr id="92" name="Shape 92"/>
          <p:cNvSpPr txBox="1"/>
          <p:nvPr>
            <p:ph idx="1" type="body"/>
          </p:nvPr>
        </p:nvSpPr>
        <p:spPr>
          <a:xfrm rot="5400000">
            <a:off x="9217819" y="-2450305"/>
            <a:ext cx="14482761" cy="29625924"/>
          </a:xfrm>
          <a:prstGeom prst="rect">
            <a:avLst/>
          </a:prstGeom>
          <a:noFill/>
          <a:ln>
            <a:noFill/>
          </a:ln>
        </p:spPr>
        <p:txBody>
          <a:bodyPr anchorCtr="0" anchor="t" bIns="91425" lIns="91425" rIns="91425" tIns="91425"/>
          <a:lstStyle>
            <a:lvl1pPr indent="222250" lvl="0" marL="1174750" marR="0" rtl="0" algn="l">
              <a:lnSpc>
                <a:spcPct val="100000"/>
              </a:lnSpc>
              <a:spcBef>
                <a:spcPts val="2200"/>
              </a:spcBef>
              <a:spcAft>
                <a:spcPts val="0"/>
              </a:spcAft>
              <a:buClr>
                <a:schemeClr val="dk1"/>
              </a:buClr>
              <a:buSzPct val="100000"/>
              <a:buFont typeface="Arial"/>
              <a:buChar char="•"/>
              <a:defRPr b="0" i="0" sz="11000" u="none" cap="none" strike="noStrike">
                <a:solidFill>
                  <a:schemeClr val="dk1"/>
                </a:solidFill>
                <a:latin typeface="Calibri"/>
                <a:ea typeface="Calibri"/>
                <a:cs typeface="Calibri"/>
                <a:sym typeface="Calibri"/>
              </a:defRPr>
            </a:lvl1pPr>
            <a:lvl2pPr indent="234950" lvl="1" marL="254635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2pPr>
            <a:lvl3pPr indent="247650" lvl="2" marL="3917950" marR="0" rtl="0" algn="l">
              <a:lnSpc>
                <a:spcPct val="100000"/>
              </a:lnSpc>
              <a:spcBef>
                <a:spcPts val="1640"/>
              </a:spcBef>
              <a:spcAft>
                <a:spcPts val="0"/>
              </a:spcAft>
              <a:buClr>
                <a:schemeClr val="dk1"/>
              </a:buClr>
              <a:buSzPct val="100000"/>
              <a:buFont typeface="Arial"/>
              <a:buChar char="•"/>
              <a:defRPr b="0" i="0" sz="8200" u="none" cap="none" strike="noStrike">
                <a:solidFill>
                  <a:schemeClr val="dk1"/>
                </a:solidFill>
                <a:latin typeface="Calibri"/>
                <a:ea typeface="Calibri"/>
                <a:cs typeface="Calibri"/>
                <a:sym typeface="Calibri"/>
              </a:defRPr>
            </a:lvl3pPr>
            <a:lvl4pPr indent="84137" lvl="3" marL="5484813"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4pPr>
            <a:lvl5pPr indent="77786" lvl="4" marL="7053263"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5pPr>
            <a:lvl6pPr indent="84543" lvl="5" marL="8621306"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6pPr>
            <a:lvl7pPr indent="79133" lvl="6" marL="10188816"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7pPr>
            <a:lvl8pPr indent="73722" lvl="7" marL="11756327"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8pPr>
            <a:lvl9pPr indent="81013" lvl="8" marL="13323836"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9pPr>
          </a:lstStyle>
          <a:p/>
        </p:txBody>
      </p:sp>
      <p:sp>
        <p:nvSpPr>
          <p:cNvPr id="93" name="Shape 93"/>
          <p:cNvSpPr txBox="1"/>
          <p:nvPr>
            <p:ph idx="10" type="dt"/>
          </p:nvPr>
        </p:nvSpPr>
        <p:spPr>
          <a:xfrm>
            <a:off x="1646235" y="20340637"/>
            <a:ext cx="7680325"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4100" u="none" cap="none" strike="noStrike">
                <a:solidFill>
                  <a:srgbClr val="898989"/>
                </a:solidFill>
                <a:latin typeface="Calibri"/>
                <a:ea typeface="Calibri"/>
                <a:cs typeface="Calibri"/>
                <a:sym typeface="Calibri"/>
              </a:defRPr>
            </a:lvl1pPr>
            <a:lvl2pPr indent="0" lvl="1"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94" name="Shape 94"/>
          <p:cNvSpPr txBox="1"/>
          <p:nvPr>
            <p:ph idx="11" type="ftr"/>
          </p:nvPr>
        </p:nvSpPr>
        <p:spPr>
          <a:xfrm>
            <a:off x="11247435"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95" name="Shape 95"/>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6" name="Shape 96"/>
        <p:cNvGrpSpPr/>
        <p:nvPr/>
      </p:nvGrpSpPr>
      <p:grpSpPr>
        <a:xfrm>
          <a:off x="0" y="0"/>
          <a:ext cx="0" cy="0"/>
          <a:chOff x="0" y="0"/>
          <a:chExt cx="0" cy="0"/>
        </a:xfrm>
      </p:grpSpPr>
      <p:sp>
        <p:nvSpPr>
          <p:cNvPr id="97" name="Shape 97"/>
          <p:cNvSpPr txBox="1"/>
          <p:nvPr>
            <p:ph type="title"/>
          </p:nvPr>
        </p:nvSpPr>
        <p:spPr>
          <a:xfrm rot="5400000">
            <a:off x="69290247" y="19443384"/>
            <a:ext cx="59918603" cy="26660476"/>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51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151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151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151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151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151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151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151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15100" u="none" cap="none" strike="noStrike">
                <a:solidFill>
                  <a:schemeClr val="dk1"/>
                </a:solidFill>
                <a:latin typeface="Calibri"/>
                <a:ea typeface="Calibri"/>
                <a:cs typeface="Calibri"/>
                <a:sym typeface="Calibri"/>
              </a:defRPr>
            </a:lvl9pPr>
          </a:lstStyle>
          <a:p/>
        </p:txBody>
      </p:sp>
      <p:sp>
        <p:nvSpPr>
          <p:cNvPr id="98" name="Shape 98"/>
          <p:cNvSpPr txBox="1"/>
          <p:nvPr>
            <p:ph idx="1" type="body"/>
          </p:nvPr>
        </p:nvSpPr>
        <p:spPr>
          <a:xfrm rot="5400000">
            <a:off x="15689265" y="-6948483"/>
            <a:ext cx="59918603" cy="79444215"/>
          </a:xfrm>
          <a:prstGeom prst="rect">
            <a:avLst/>
          </a:prstGeom>
          <a:noFill/>
          <a:ln>
            <a:noFill/>
          </a:ln>
        </p:spPr>
        <p:txBody>
          <a:bodyPr anchorCtr="0" anchor="t" bIns="91425" lIns="91425" rIns="91425" tIns="91425"/>
          <a:lstStyle>
            <a:lvl1pPr indent="222250" lvl="0" marL="1174750" marR="0" rtl="0" algn="l">
              <a:lnSpc>
                <a:spcPct val="100000"/>
              </a:lnSpc>
              <a:spcBef>
                <a:spcPts val="2200"/>
              </a:spcBef>
              <a:spcAft>
                <a:spcPts val="0"/>
              </a:spcAft>
              <a:buClr>
                <a:schemeClr val="dk1"/>
              </a:buClr>
              <a:buSzPct val="100000"/>
              <a:buFont typeface="Arial"/>
              <a:buChar char="•"/>
              <a:defRPr b="0" i="0" sz="11000" u="none" cap="none" strike="noStrike">
                <a:solidFill>
                  <a:schemeClr val="dk1"/>
                </a:solidFill>
                <a:latin typeface="Calibri"/>
                <a:ea typeface="Calibri"/>
                <a:cs typeface="Calibri"/>
                <a:sym typeface="Calibri"/>
              </a:defRPr>
            </a:lvl1pPr>
            <a:lvl2pPr indent="234950" lvl="1" marL="254635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2pPr>
            <a:lvl3pPr indent="247650" lvl="2" marL="3917950" marR="0" rtl="0" algn="l">
              <a:lnSpc>
                <a:spcPct val="100000"/>
              </a:lnSpc>
              <a:spcBef>
                <a:spcPts val="1640"/>
              </a:spcBef>
              <a:spcAft>
                <a:spcPts val="0"/>
              </a:spcAft>
              <a:buClr>
                <a:schemeClr val="dk1"/>
              </a:buClr>
              <a:buSzPct val="100000"/>
              <a:buFont typeface="Arial"/>
              <a:buChar char="•"/>
              <a:defRPr b="0" i="0" sz="8200" u="none" cap="none" strike="noStrike">
                <a:solidFill>
                  <a:schemeClr val="dk1"/>
                </a:solidFill>
                <a:latin typeface="Calibri"/>
                <a:ea typeface="Calibri"/>
                <a:cs typeface="Calibri"/>
                <a:sym typeface="Calibri"/>
              </a:defRPr>
            </a:lvl3pPr>
            <a:lvl4pPr indent="84137" lvl="3" marL="5484813"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4pPr>
            <a:lvl5pPr indent="77786" lvl="4" marL="7053263"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5pPr>
            <a:lvl6pPr indent="84543" lvl="5" marL="8621306"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6pPr>
            <a:lvl7pPr indent="79133" lvl="6" marL="10188816"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7pPr>
            <a:lvl8pPr indent="73722" lvl="7" marL="11756327"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8pPr>
            <a:lvl9pPr indent="81013" lvl="8" marL="13323836"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9pPr>
          </a:lstStyle>
          <a:p/>
        </p:txBody>
      </p:sp>
      <p:sp>
        <p:nvSpPr>
          <p:cNvPr id="99" name="Shape 99"/>
          <p:cNvSpPr txBox="1"/>
          <p:nvPr>
            <p:ph idx="10" type="dt"/>
          </p:nvPr>
        </p:nvSpPr>
        <p:spPr>
          <a:xfrm>
            <a:off x="1646235" y="20340637"/>
            <a:ext cx="7680325"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4100" u="none" cap="none" strike="noStrike">
                <a:solidFill>
                  <a:srgbClr val="898989"/>
                </a:solidFill>
                <a:latin typeface="Calibri"/>
                <a:ea typeface="Calibri"/>
                <a:cs typeface="Calibri"/>
                <a:sym typeface="Calibri"/>
              </a:defRPr>
            </a:lvl1pPr>
            <a:lvl2pPr indent="0" lvl="1"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100" name="Shape 100"/>
          <p:cNvSpPr txBox="1"/>
          <p:nvPr>
            <p:ph idx="11" type="ftr"/>
          </p:nvPr>
        </p:nvSpPr>
        <p:spPr>
          <a:xfrm>
            <a:off x="11247435"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101" name="Shape 101"/>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2" name="Shape 102"/>
        <p:cNvGrpSpPr/>
        <p:nvPr/>
      </p:nvGrpSpPr>
      <p:grpSpPr>
        <a:xfrm>
          <a:off x="0" y="0"/>
          <a:ext cx="0" cy="0"/>
          <a:chOff x="0" y="0"/>
          <a:chExt cx="0" cy="0"/>
        </a:xfrm>
      </p:grpSpPr>
      <p:sp>
        <p:nvSpPr>
          <p:cNvPr id="103" name="Shape 103"/>
          <p:cNvSpPr txBox="1"/>
          <p:nvPr>
            <p:ph type="title"/>
          </p:nvPr>
        </p:nvSpPr>
        <p:spPr>
          <a:xfrm>
            <a:off x="6452237" y="15361920"/>
            <a:ext cx="19751040" cy="1813562"/>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69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151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151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151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151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151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151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151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15100" u="none" cap="none" strike="noStrike">
                <a:solidFill>
                  <a:schemeClr val="dk1"/>
                </a:solidFill>
                <a:latin typeface="Calibri"/>
                <a:ea typeface="Calibri"/>
                <a:cs typeface="Calibri"/>
                <a:sym typeface="Calibri"/>
              </a:defRPr>
            </a:lvl9pPr>
          </a:lstStyle>
          <a:p/>
        </p:txBody>
      </p:sp>
      <p:sp>
        <p:nvSpPr>
          <p:cNvPr id="104" name="Shape 104"/>
          <p:cNvSpPr/>
          <p:nvPr>
            <p:ph idx="2" type="pic"/>
          </p:nvPr>
        </p:nvSpPr>
        <p:spPr>
          <a:xfrm>
            <a:off x="6452237" y="1960880"/>
            <a:ext cx="19751040" cy="1316736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898989"/>
              </a:buClr>
              <a:buFont typeface="Calibri"/>
              <a:buNone/>
              <a:defRPr b="0" i="0" sz="11000" u="none" cap="none" strike="noStrike">
                <a:solidFill>
                  <a:srgbClr val="898989"/>
                </a:solidFill>
                <a:latin typeface="Calibri"/>
                <a:ea typeface="Calibri"/>
                <a:cs typeface="Calibri"/>
                <a:sym typeface="Calibri"/>
              </a:defRPr>
            </a:lvl1pPr>
            <a:lvl2pPr indent="-5410" lvl="1" marL="1567510" marR="0" rtl="0" algn="l">
              <a:lnSpc>
                <a:spcPct val="100000"/>
              </a:lnSpc>
              <a:spcBef>
                <a:spcPts val="0"/>
              </a:spcBef>
              <a:spcAft>
                <a:spcPts val="0"/>
              </a:spcAft>
              <a:buClr>
                <a:schemeClr val="dk1"/>
              </a:buClr>
              <a:buFont typeface="Arial"/>
              <a:buNone/>
              <a:defRPr b="0" i="0" sz="9600" u="none" cap="none" strike="noStrike">
                <a:solidFill>
                  <a:schemeClr val="dk1"/>
                </a:solidFill>
                <a:latin typeface="Calibri"/>
                <a:ea typeface="Calibri"/>
                <a:cs typeface="Calibri"/>
                <a:sym typeface="Calibri"/>
              </a:defRPr>
            </a:lvl2pPr>
            <a:lvl3pPr indent="-10820" lvl="2" marL="3135020" marR="0" rtl="0" algn="l">
              <a:lnSpc>
                <a:spcPct val="100000"/>
              </a:lnSpc>
              <a:spcBef>
                <a:spcPts val="0"/>
              </a:spcBef>
              <a:spcAft>
                <a:spcPts val="0"/>
              </a:spcAft>
              <a:buClr>
                <a:schemeClr val="dk1"/>
              </a:buClr>
              <a:buFont typeface="Arial"/>
              <a:buNone/>
              <a:defRPr b="0" i="0" sz="8200" u="none" cap="none" strike="noStrike">
                <a:solidFill>
                  <a:schemeClr val="dk1"/>
                </a:solidFill>
                <a:latin typeface="Calibri"/>
                <a:ea typeface="Calibri"/>
                <a:cs typeface="Calibri"/>
                <a:sym typeface="Calibri"/>
              </a:defRPr>
            </a:lvl3pPr>
            <a:lvl4pPr indent="-3531" lvl="3" marL="4702531" marR="0" rtl="0" algn="l">
              <a:lnSpc>
                <a:spcPct val="100000"/>
              </a:lnSpc>
              <a:spcBef>
                <a:spcPts val="0"/>
              </a:spcBef>
              <a:spcAft>
                <a:spcPts val="0"/>
              </a:spcAft>
              <a:buClr>
                <a:schemeClr val="dk1"/>
              </a:buClr>
              <a:buFont typeface="Arial"/>
              <a:buNone/>
              <a:defRPr b="0" i="0" sz="6900" u="none" cap="none" strike="noStrike">
                <a:solidFill>
                  <a:schemeClr val="dk1"/>
                </a:solidFill>
                <a:latin typeface="Calibri"/>
                <a:ea typeface="Calibri"/>
                <a:cs typeface="Calibri"/>
                <a:sym typeface="Calibri"/>
              </a:defRPr>
            </a:lvl4pPr>
            <a:lvl5pPr indent="-8940" lvl="4" marL="6270041" marR="0" rtl="0" algn="l">
              <a:lnSpc>
                <a:spcPct val="100000"/>
              </a:lnSpc>
              <a:spcBef>
                <a:spcPts val="0"/>
              </a:spcBef>
              <a:spcAft>
                <a:spcPts val="0"/>
              </a:spcAft>
              <a:buClr>
                <a:schemeClr val="dk1"/>
              </a:buClr>
              <a:buFont typeface="Arial"/>
              <a:buNone/>
              <a:defRPr b="0" i="0" sz="6900" u="none" cap="none" strike="noStrike">
                <a:solidFill>
                  <a:schemeClr val="dk1"/>
                </a:solidFill>
                <a:latin typeface="Calibri"/>
                <a:ea typeface="Calibri"/>
                <a:cs typeface="Calibri"/>
                <a:sym typeface="Calibri"/>
              </a:defRPr>
            </a:lvl5pPr>
            <a:lvl6pPr indent="-1651" lvl="5" marL="7837551" marR="0" rtl="0" algn="l">
              <a:lnSpc>
                <a:spcPct val="100000"/>
              </a:lnSpc>
              <a:spcBef>
                <a:spcPts val="0"/>
              </a:spcBef>
              <a:spcAft>
                <a:spcPts val="0"/>
              </a:spcAft>
              <a:buClr>
                <a:schemeClr val="dk1"/>
              </a:buClr>
              <a:buFont typeface="Arial"/>
              <a:buNone/>
              <a:defRPr b="0" i="0" sz="6900" u="none" cap="none" strike="noStrike">
                <a:solidFill>
                  <a:schemeClr val="dk1"/>
                </a:solidFill>
                <a:latin typeface="Calibri"/>
                <a:ea typeface="Calibri"/>
                <a:cs typeface="Calibri"/>
                <a:sym typeface="Calibri"/>
              </a:defRPr>
            </a:lvl6pPr>
            <a:lvl7pPr indent="-7060" lvl="6" marL="9405061" marR="0" rtl="0" algn="l">
              <a:lnSpc>
                <a:spcPct val="100000"/>
              </a:lnSpc>
              <a:spcBef>
                <a:spcPts val="0"/>
              </a:spcBef>
              <a:spcAft>
                <a:spcPts val="0"/>
              </a:spcAft>
              <a:buClr>
                <a:schemeClr val="dk1"/>
              </a:buClr>
              <a:buFont typeface="Arial"/>
              <a:buNone/>
              <a:defRPr b="0" i="0" sz="6900" u="none" cap="none" strike="noStrike">
                <a:solidFill>
                  <a:schemeClr val="dk1"/>
                </a:solidFill>
                <a:latin typeface="Calibri"/>
                <a:ea typeface="Calibri"/>
                <a:cs typeface="Calibri"/>
                <a:sym typeface="Calibri"/>
              </a:defRPr>
            </a:lvl7pPr>
            <a:lvl8pPr indent="-12471" lvl="7" marL="10972571" marR="0" rtl="0" algn="l">
              <a:lnSpc>
                <a:spcPct val="100000"/>
              </a:lnSpc>
              <a:spcBef>
                <a:spcPts val="0"/>
              </a:spcBef>
              <a:spcAft>
                <a:spcPts val="0"/>
              </a:spcAft>
              <a:buClr>
                <a:schemeClr val="dk1"/>
              </a:buClr>
              <a:buFont typeface="Arial"/>
              <a:buNone/>
              <a:defRPr b="0" i="0" sz="6900" u="none" cap="none" strike="noStrike">
                <a:solidFill>
                  <a:schemeClr val="dk1"/>
                </a:solidFill>
                <a:latin typeface="Calibri"/>
                <a:ea typeface="Calibri"/>
                <a:cs typeface="Calibri"/>
                <a:sym typeface="Calibri"/>
              </a:defRPr>
            </a:lvl8pPr>
            <a:lvl9pPr indent="-5181" lvl="8" marL="12540082" marR="0" rtl="0" algn="l">
              <a:lnSpc>
                <a:spcPct val="100000"/>
              </a:lnSpc>
              <a:spcBef>
                <a:spcPts val="0"/>
              </a:spcBef>
              <a:spcAft>
                <a:spcPts val="0"/>
              </a:spcAft>
              <a:buClr>
                <a:schemeClr val="dk1"/>
              </a:buClr>
              <a:buFont typeface="Arial"/>
              <a:buNone/>
              <a:defRPr b="0" i="0" sz="6900" u="none" cap="none" strike="noStrike">
                <a:solidFill>
                  <a:schemeClr val="dk1"/>
                </a:solidFill>
                <a:latin typeface="Calibri"/>
                <a:ea typeface="Calibri"/>
                <a:cs typeface="Calibri"/>
                <a:sym typeface="Calibri"/>
              </a:defRPr>
            </a:lvl9pPr>
          </a:lstStyle>
          <a:p/>
        </p:txBody>
      </p:sp>
      <p:sp>
        <p:nvSpPr>
          <p:cNvPr id="105" name="Shape 105"/>
          <p:cNvSpPr txBox="1"/>
          <p:nvPr>
            <p:ph idx="1" type="body"/>
          </p:nvPr>
        </p:nvSpPr>
        <p:spPr>
          <a:xfrm>
            <a:off x="6452237" y="17175481"/>
            <a:ext cx="19751040" cy="2575557"/>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0" i="0" sz="4800" u="none" cap="none" strike="noStrike">
                <a:solidFill>
                  <a:schemeClr val="dk1"/>
                </a:solidFill>
                <a:latin typeface="Calibri"/>
                <a:ea typeface="Calibri"/>
                <a:cs typeface="Calibri"/>
                <a:sym typeface="Calibri"/>
              </a:defRPr>
            </a:lvl1pPr>
            <a:lvl2pPr indent="-5410" lvl="1" marL="1567510" marR="0" rtl="0" algn="l">
              <a:lnSpc>
                <a:spcPct val="100000"/>
              </a:lnSpc>
              <a:spcBef>
                <a:spcPts val="0"/>
              </a:spcBef>
              <a:spcAft>
                <a:spcPts val="0"/>
              </a:spcAft>
              <a:buClr>
                <a:schemeClr val="dk1"/>
              </a:buClr>
              <a:buFont typeface="Calibri"/>
              <a:buNone/>
              <a:defRPr b="0" i="0" sz="4100" u="none" cap="none" strike="noStrike">
                <a:solidFill>
                  <a:schemeClr val="dk1"/>
                </a:solidFill>
                <a:latin typeface="Calibri"/>
                <a:ea typeface="Calibri"/>
                <a:cs typeface="Calibri"/>
                <a:sym typeface="Calibri"/>
              </a:defRPr>
            </a:lvl2pPr>
            <a:lvl3pPr indent="-10820" lvl="2" marL="3135020" marR="0" rtl="0" algn="l">
              <a:lnSpc>
                <a:spcPct val="100000"/>
              </a:lnSpc>
              <a:spcBef>
                <a:spcPts val="0"/>
              </a:spcBef>
              <a:spcAft>
                <a:spcPts val="0"/>
              </a:spcAft>
              <a:buClr>
                <a:schemeClr val="dk1"/>
              </a:buClr>
              <a:buFont typeface="Calibri"/>
              <a:buNone/>
              <a:defRPr b="0" i="0" sz="3400" u="none" cap="none" strike="noStrike">
                <a:solidFill>
                  <a:schemeClr val="dk1"/>
                </a:solidFill>
                <a:latin typeface="Calibri"/>
                <a:ea typeface="Calibri"/>
                <a:cs typeface="Calibri"/>
                <a:sym typeface="Calibri"/>
              </a:defRPr>
            </a:lvl3pPr>
            <a:lvl4pPr indent="-3531" lvl="3" marL="4702531" marR="0" rtl="0" algn="l">
              <a:lnSpc>
                <a:spcPct val="100000"/>
              </a:lnSpc>
              <a:spcBef>
                <a:spcPts val="0"/>
              </a:spcBef>
              <a:spcAft>
                <a:spcPts val="0"/>
              </a:spcAft>
              <a:buClr>
                <a:schemeClr val="dk1"/>
              </a:buClr>
              <a:buFont typeface="Calibri"/>
              <a:buNone/>
              <a:defRPr b="0" i="0" sz="3100" u="none" cap="none" strike="noStrike">
                <a:solidFill>
                  <a:schemeClr val="dk1"/>
                </a:solidFill>
                <a:latin typeface="Calibri"/>
                <a:ea typeface="Calibri"/>
                <a:cs typeface="Calibri"/>
                <a:sym typeface="Calibri"/>
              </a:defRPr>
            </a:lvl4pPr>
            <a:lvl5pPr indent="-8940" lvl="4" marL="6270041" marR="0" rtl="0" algn="l">
              <a:lnSpc>
                <a:spcPct val="100000"/>
              </a:lnSpc>
              <a:spcBef>
                <a:spcPts val="0"/>
              </a:spcBef>
              <a:spcAft>
                <a:spcPts val="0"/>
              </a:spcAft>
              <a:buClr>
                <a:schemeClr val="dk1"/>
              </a:buClr>
              <a:buFont typeface="Calibri"/>
              <a:buNone/>
              <a:defRPr b="0" i="0" sz="3100" u="none" cap="none" strike="noStrike">
                <a:solidFill>
                  <a:schemeClr val="dk1"/>
                </a:solidFill>
                <a:latin typeface="Calibri"/>
                <a:ea typeface="Calibri"/>
                <a:cs typeface="Calibri"/>
                <a:sym typeface="Calibri"/>
              </a:defRPr>
            </a:lvl5pPr>
            <a:lvl6pPr indent="-1651" lvl="5" marL="7837551" marR="0" rtl="0" algn="l">
              <a:lnSpc>
                <a:spcPct val="100000"/>
              </a:lnSpc>
              <a:spcBef>
                <a:spcPts val="0"/>
              </a:spcBef>
              <a:spcAft>
                <a:spcPts val="0"/>
              </a:spcAft>
              <a:buClr>
                <a:schemeClr val="dk1"/>
              </a:buClr>
              <a:buFont typeface="Calibri"/>
              <a:buNone/>
              <a:defRPr b="0" i="0" sz="3100" u="none" cap="none" strike="noStrike">
                <a:solidFill>
                  <a:schemeClr val="dk1"/>
                </a:solidFill>
                <a:latin typeface="Calibri"/>
                <a:ea typeface="Calibri"/>
                <a:cs typeface="Calibri"/>
                <a:sym typeface="Calibri"/>
              </a:defRPr>
            </a:lvl6pPr>
            <a:lvl7pPr indent="-7060" lvl="6" marL="9405061" marR="0" rtl="0" algn="l">
              <a:lnSpc>
                <a:spcPct val="100000"/>
              </a:lnSpc>
              <a:spcBef>
                <a:spcPts val="0"/>
              </a:spcBef>
              <a:spcAft>
                <a:spcPts val="0"/>
              </a:spcAft>
              <a:buClr>
                <a:schemeClr val="dk1"/>
              </a:buClr>
              <a:buFont typeface="Calibri"/>
              <a:buNone/>
              <a:defRPr b="0" i="0" sz="3100" u="none" cap="none" strike="noStrike">
                <a:solidFill>
                  <a:schemeClr val="dk1"/>
                </a:solidFill>
                <a:latin typeface="Calibri"/>
                <a:ea typeface="Calibri"/>
                <a:cs typeface="Calibri"/>
                <a:sym typeface="Calibri"/>
              </a:defRPr>
            </a:lvl7pPr>
            <a:lvl8pPr indent="-12471" lvl="7" marL="10972571" marR="0" rtl="0" algn="l">
              <a:lnSpc>
                <a:spcPct val="100000"/>
              </a:lnSpc>
              <a:spcBef>
                <a:spcPts val="0"/>
              </a:spcBef>
              <a:spcAft>
                <a:spcPts val="0"/>
              </a:spcAft>
              <a:buClr>
                <a:schemeClr val="dk1"/>
              </a:buClr>
              <a:buFont typeface="Calibri"/>
              <a:buNone/>
              <a:defRPr b="0" i="0" sz="3100" u="none" cap="none" strike="noStrike">
                <a:solidFill>
                  <a:schemeClr val="dk1"/>
                </a:solidFill>
                <a:latin typeface="Calibri"/>
                <a:ea typeface="Calibri"/>
                <a:cs typeface="Calibri"/>
                <a:sym typeface="Calibri"/>
              </a:defRPr>
            </a:lvl8pPr>
            <a:lvl9pPr indent="-5181" lvl="8" marL="12540082" marR="0" rtl="0" algn="l">
              <a:lnSpc>
                <a:spcPct val="100000"/>
              </a:lnSpc>
              <a:spcBef>
                <a:spcPts val="0"/>
              </a:spcBef>
              <a:spcAft>
                <a:spcPts val="0"/>
              </a:spcAft>
              <a:buClr>
                <a:schemeClr val="dk1"/>
              </a:buClr>
              <a:buFont typeface="Calibri"/>
              <a:buNone/>
              <a:defRPr b="0" i="0" sz="3100" u="none" cap="none" strike="noStrike">
                <a:solidFill>
                  <a:schemeClr val="dk1"/>
                </a:solidFill>
                <a:latin typeface="Calibri"/>
                <a:ea typeface="Calibri"/>
                <a:cs typeface="Calibri"/>
                <a:sym typeface="Calibri"/>
              </a:defRPr>
            </a:lvl9pPr>
          </a:lstStyle>
          <a:p/>
        </p:txBody>
      </p:sp>
      <p:sp>
        <p:nvSpPr>
          <p:cNvPr id="106" name="Shape 106"/>
          <p:cNvSpPr txBox="1"/>
          <p:nvPr>
            <p:ph idx="10" type="dt"/>
          </p:nvPr>
        </p:nvSpPr>
        <p:spPr>
          <a:xfrm>
            <a:off x="1646235" y="20340637"/>
            <a:ext cx="7680325"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4100" u="none" cap="none" strike="noStrike">
                <a:solidFill>
                  <a:srgbClr val="898989"/>
                </a:solidFill>
                <a:latin typeface="Calibri"/>
                <a:ea typeface="Calibri"/>
                <a:cs typeface="Calibri"/>
                <a:sym typeface="Calibri"/>
              </a:defRPr>
            </a:lvl1pPr>
            <a:lvl2pPr indent="0" lvl="1"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107" name="Shape 107"/>
          <p:cNvSpPr txBox="1"/>
          <p:nvPr>
            <p:ph idx="11" type="ftr"/>
          </p:nvPr>
        </p:nvSpPr>
        <p:spPr>
          <a:xfrm>
            <a:off x="11247435"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108" name="Shape 108"/>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09" name="Shape 109"/>
        <p:cNvGrpSpPr/>
        <p:nvPr/>
      </p:nvGrpSpPr>
      <p:grpSpPr>
        <a:xfrm>
          <a:off x="0" y="0"/>
          <a:ext cx="0" cy="0"/>
          <a:chOff x="0" y="0"/>
          <a:chExt cx="0" cy="0"/>
        </a:xfrm>
      </p:grpSpPr>
      <p:sp>
        <p:nvSpPr>
          <p:cNvPr id="110" name="Shape 110"/>
          <p:cNvSpPr txBox="1"/>
          <p:nvPr>
            <p:ph type="title"/>
          </p:nvPr>
        </p:nvSpPr>
        <p:spPr>
          <a:xfrm>
            <a:off x="1645922" y="873758"/>
            <a:ext cx="10829926" cy="371855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69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151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151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151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151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151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151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151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15100" u="none" cap="none" strike="noStrike">
                <a:solidFill>
                  <a:schemeClr val="dk1"/>
                </a:solidFill>
                <a:latin typeface="Calibri"/>
                <a:ea typeface="Calibri"/>
                <a:cs typeface="Calibri"/>
                <a:sym typeface="Calibri"/>
              </a:defRPr>
            </a:lvl9pPr>
          </a:lstStyle>
          <a:p/>
        </p:txBody>
      </p:sp>
      <p:sp>
        <p:nvSpPr>
          <p:cNvPr id="111" name="Shape 111"/>
          <p:cNvSpPr txBox="1"/>
          <p:nvPr>
            <p:ph idx="1" type="body"/>
          </p:nvPr>
        </p:nvSpPr>
        <p:spPr>
          <a:xfrm>
            <a:off x="12870178" y="873761"/>
            <a:ext cx="18402298" cy="18729961"/>
          </a:xfrm>
          <a:prstGeom prst="rect">
            <a:avLst/>
          </a:prstGeom>
          <a:noFill/>
          <a:ln>
            <a:noFill/>
          </a:ln>
        </p:spPr>
        <p:txBody>
          <a:bodyPr anchorCtr="0" anchor="t" bIns="91425" lIns="91425" rIns="91425" tIns="91425"/>
          <a:lstStyle>
            <a:lvl1pPr indent="222250" lvl="0" marL="1174750" marR="0" rtl="0" algn="l">
              <a:lnSpc>
                <a:spcPct val="100000"/>
              </a:lnSpc>
              <a:spcBef>
                <a:spcPts val="0"/>
              </a:spcBef>
              <a:spcAft>
                <a:spcPts val="0"/>
              </a:spcAft>
              <a:buClr>
                <a:schemeClr val="dk1"/>
              </a:buClr>
              <a:buSzPct val="100000"/>
              <a:buFont typeface="Arial"/>
              <a:buChar char="•"/>
              <a:defRPr b="0" i="0" sz="11000" u="none" cap="none" strike="noStrike">
                <a:solidFill>
                  <a:schemeClr val="dk1"/>
                </a:solidFill>
                <a:latin typeface="Calibri"/>
                <a:ea typeface="Calibri"/>
                <a:cs typeface="Calibri"/>
                <a:sym typeface="Calibri"/>
              </a:defRPr>
            </a:lvl1pPr>
            <a:lvl2pPr indent="234950" lvl="1" marL="2546350" marR="0" rtl="0" algn="l">
              <a:lnSpc>
                <a:spcPct val="100000"/>
              </a:lnSpc>
              <a:spcBef>
                <a:spcPts val="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2pPr>
            <a:lvl3pPr indent="247650" lvl="2" marL="3917950" marR="0" rtl="0" algn="l">
              <a:lnSpc>
                <a:spcPct val="100000"/>
              </a:lnSpc>
              <a:spcBef>
                <a:spcPts val="0"/>
              </a:spcBef>
              <a:spcAft>
                <a:spcPts val="0"/>
              </a:spcAft>
              <a:buClr>
                <a:schemeClr val="dk1"/>
              </a:buClr>
              <a:buSzPct val="100000"/>
              <a:buFont typeface="Arial"/>
              <a:buChar char="•"/>
              <a:defRPr b="0" i="0" sz="8200" u="none" cap="none" strike="noStrike">
                <a:solidFill>
                  <a:schemeClr val="dk1"/>
                </a:solidFill>
                <a:latin typeface="Calibri"/>
                <a:ea typeface="Calibri"/>
                <a:cs typeface="Calibri"/>
                <a:sym typeface="Calibri"/>
              </a:defRPr>
            </a:lvl3pPr>
            <a:lvl4pPr indent="84137" lvl="3" marL="5484813" marR="0" rtl="0" algn="l">
              <a:lnSpc>
                <a:spcPct val="100000"/>
              </a:lnSpc>
              <a:spcBef>
                <a:spcPts val="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4pPr>
            <a:lvl5pPr indent="77786" lvl="4" marL="7053263" marR="0" rtl="0" algn="l">
              <a:lnSpc>
                <a:spcPct val="100000"/>
              </a:lnSpc>
              <a:spcBef>
                <a:spcPts val="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5pPr>
            <a:lvl6pPr indent="84543" lvl="5" marL="8621306" marR="0" rtl="0" algn="l">
              <a:lnSpc>
                <a:spcPct val="100000"/>
              </a:lnSpc>
              <a:spcBef>
                <a:spcPts val="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6pPr>
            <a:lvl7pPr indent="79133" lvl="6" marL="10188816" marR="0" rtl="0" algn="l">
              <a:lnSpc>
                <a:spcPct val="100000"/>
              </a:lnSpc>
              <a:spcBef>
                <a:spcPts val="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7pPr>
            <a:lvl8pPr indent="73722" lvl="7" marL="11756327" marR="0" rtl="0" algn="l">
              <a:lnSpc>
                <a:spcPct val="100000"/>
              </a:lnSpc>
              <a:spcBef>
                <a:spcPts val="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8pPr>
            <a:lvl9pPr indent="81013" lvl="8" marL="13323836" marR="0" rtl="0" algn="l">
              <a:lnSpc>
                <a:spcPct val="100000"/>
              </a:lnSpc>
              <a:spcBef>
                <a:spcPts val="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9pPr>
          </a:lstStyle>
          <a:p/>
        </p:txBody>
      </p:sp>
      <p:sp>
        <p:nvSpPr>
          <p:cNvPr id="112" name="Shape 112"/>
          <p:cNvSpPr txBox="1"/>
          <p:nvPr>
            <p:ph idx="2" type="body"/>
          </p:nvPr>
        </p:nvSpPr>
        <p:spPr>
          <a:xfrm>
            <a:off x="1645922" y="4592321"/>
            <a:ext cx="10829926" cy="15011402"/>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0" i="0" sz="4800" u="none" cap="none" strike="noStrike">
                <a:solidFill>
                  <a:schemeClr val="dk1"/>
                </a:solidFill>
                <a:latin typeface="Calibri"/>
                <a:ea typeface="Calibri"/>
                <a:cs typeface="Calibri"/>
                <a:sym typeface="Calibri"/>
              </a:defRPr>
            </a:lvl1pPr>
            <a:lvl2pPr indent="-5410" lvl="1" marL="1567510" marR="0" rtl="0" algn="l">
              <a:lnSpc>
                <a:spcPct val="100000"/>
              </a:lnSpc>
              <a:spcBef>
                <a:spcPts val="0"/>
              </a:spcBef>
              <a:spcAft>
                <a:spcPts val="0"/>
              </a:spcAft>
              <a:buClr>
                <a:schemeClr val="dk1"/>
              </a:buClr>
              <a:buFont typeface="Calibri"/>
              <a:buNone/>
              <a:defRPr b="0" i="0" sz="4100" u="none" cap="none" strike="noStrike">
                <a:solidFill>
                  <a:schemeClr val="dk1"/>
                </a:solidFill>
                <a:latin typeface="Calibri"/>
                <a:ea typeface="Calibri"/>
                <a:cs typeface="Calibri"/>
                <a:sym typeface="Calibri"/>
              </a:defRPr>
            </a:lvl2pPr>
            <a:lvl3pPr indent="-10820" lvl="2" marL="3135020" marR="0" rtl="0" algn="l">
              <a:lnSpc>
                <a:spcPct val="100000"/>
              </a:lnSpc>
              <a:spcBef>
                <a:spcPts val="0"/>
              </a:spcBef>
              <a:spcAft>
                <a:spcPts val="0"/>
              </a:spcAft>
              <a:buClr>
                <a:schemeClr val="dk1"/>
              </a:buClr>
              <a:buFont typeface="Calibri"/>
              <a:buNone/>
              <a:defRPr b="0" i="0" sz="3400" u="none" cap="none" strike="noStrike">
                <a:solidFill>
                  <a:schemeClr val="dk1"/>
                </a:solidFill>
                <a:latin typeface="Calibri"/>
                <a:ea typeface="Calibri"/>
                <a:cs typeface="Calibri"/>
                <a:sym typeface="Calibri"/>
              </a:defRPr>
            </a:lvl3pPr>
            <a:lvl4pPr indent="-3531" lvl="3" marL="4702531" marR="0" rtl="0" algn="l">
              <a:lnSpc>
                <a:spcPct val="100000"/>
              </a:lnSpc>
              <a:spcBef>
                <a:spcPts val="0"/>
              </a:spcBef>
              <a:spcAft>
                <a:spcPts val="0"/>
              </a:spcAft>
              <a:buClr>
                <a:schemeClr val="dk1"/>
              </a:buClr>
              <a:buFont typeface="Calibri"/>
              <a:buNone/>
              <a:defRPr b="0" i="0" sz="3100" u="none" cap="none" strike="noStrike">
                <a:solidFill>
                  <a:schemeClr val="dk1"/>
                </a:solidFill>
                <a:latin typeface="Calibri"/>
                <a:ea typeface="Calibri"/>
                <a:cs typeface="Calibri"/>
                <a:sym typeface="Calibri"/>
              </a:defRPr>
            </a:lvl4pPr>
            <a:lvl5pPr indent="-8940" lvl="4" marL="6270041" marR="0" rtl="0" algn="l">
              <a:lnSpc>
                <a:spcPct val="100000"/>
              </a:lnSpc>
              <a:spcBef>
                <a:spcPts val="0"/>
              </a:spcBef>
              <a:spcAft>
                <a:spcPts val="0"/>
              </a:spcAft>
              <a:buClr>
                <a:schemeClr val="dk1"/>
              </a:buClr>
              <a:buFont typeface="Calibri"/>
              <a:buNone/>
              <a:defRPr b="0" i="0" sz="3100" u="none" cap="none" strike="noStrike">
                <a:solidFill>
                  <a:schemeClr val="dk1"/>
                </a:solidFill>
                <a:latin typeface="Calibri"/>
                <a:ea typeface="Calibri"/>
                <a:cs typeface="Calibri"/>
                <a:sym typeface="Calibri"/>
              </a:defRPr>
            </a:lvl5pPr>
            <a:lvl6pPr indent="-1651" lvl="5" marL="7837551" marR="0" rtl="0" algn="l">
              <a:lnSpc>
                <a:spcPct val="100000"/>
              </a:lnSpc>
              <a:spcBef>
                <a:spcPts val="0"/>
              </a:spcBef>
              <a:spcAft>
                <a:spcPts val="0"/>
              </a:spcAft>
              <a:buClr>
                <a:schemeClr val="dk1"/>
              </a:buClr>
              <a:buFont typeface="Calibri"/>
              <a:buNone/>
              <a:defRPr b="0" i="0" sz="3100" u="none" cap="none" strike="noStrike">
                <a:solidFill>
                  <a:schemeClr val="dk1"/>
                </a:solidFill>
                <a:latin typeface="Calibri"/>
                <a:ea typeface="Calibri"/>
                <a:cs typeface="Calibri"/>
                <a:sym typeface="Calibri"/>
              </a:defRPr>
            </a:lvl6pPr>
            <a:lvl7pPr indent="-7060" lvl="6" marL="9405061" marR="0" rtl="0" algn="l">
              <a:lnSpc>
                <a:spcPct val="100000"/>
              </a:lnSpc>
              <a:spcBef>
                <a:spcPts val="0"/>
              </a:spcBef>
              <a:spcAft>
                <a:spcPts val="0"/>
              </a:spcAft>
              <a:buClr>
                <a:schemeClr val="dk1"/>
              </a:buClr>
              <a:buFont typeface="Calibri"/>
              <a:buNone/>
              <a:defRPr b="0" i="0" sz="3100" u="none" cap="none" strike="noStrike">
                <a:solidFill>
                  <a:schemeClr val="dk1"/>
                </a:solidFill>
                <a:latin typeface="Calibri"/>
                <a:ea typeface="Calibri"/>
                <a:cs typeface="Calibri"/>
                <a:sym typeface="Calibri"/>
              </a:defRPr>
            </a:lvl7pPr>
            <a:lvl8pPr indent="-12471" lvl="7" marL="10972571" marR="0" rtl="0" algn="l">
              <a:lnSpc>
                <a:spcPct val="100000"/>
              </a:lnSpc>
              <a:spcBef>
                <a:spcPts val="0"/>
              </a:spcBef>
              <a:spcAft>
                <a:spcPts val="0"/>
              </a:spcAft>
              <a:buClr>
                <a:schemeClr val="dk1"/>
              </a:buClr>
              <a:buFont typeface="Calibri"/>
              <a:buNone/>
              <a:defRPr b="0" i="0" sz="3100" u="none" cap="none" strike="noStrike">
                <a:solidFill>
                  <a:schemeClr val="dk1"/>
                </a:solidFill>
                <a:latin typeface="Calibri"/>
                <a:ea typeface="Calibri"/>
                <a:cs typeface="Calibri"/>
                <a:sym typeface="Calibri"/>
              </a:defRPr>
            </a:lvl8pPr>
            <a:lvl9pPr indent="-5181" lvl="8" marL="12540082" marR="0" rtl="0" algn="l">
              <a:lnSpc>
                <a:spcPct val="100000"/>
              </a:lnSpc>
              <a:spcBef>
                <a:spcPts val="0"/>
              </a:spcBef>
              <a:spcAft>
                <a:spcPts val="0"/>
              </a:spcAft>
              <a:buClr>
                <a:schemeClr val="dk1"/>
              </a:buClr>
              <a:buFont typeface="Calibri"/>
              <a:buNone/>
              <a:defRPr b="0" i="0" sz="3100" u="none" cap="none" strike="noStrike">
                <a:solidFill>
                  <a:schemeClr val="dk1"/>
                </a:solidFill>
                <a:latin typeface="Calibri"/>
                <a:ea typeface="Calibri"/>
                <a:cs typeface="Calibri"/>
                <a:sym typeface="Calibri"/>
              </a:defRPr>
            </a:lvl9pPr>
          </a:lstStyle>
          <a:p/>
        </p:txBody>
      </p:sp>
      <p:sp>
        <p:nvSpPr>
          <p:cNvPr id="113" name="Shape 113"/>
          <p:cNvSpPr txBox="1"/>
          <p:nvPr>
            <p:ph idx="10" type="dt"/>
          </p:nvPr>
        </p:nvSpPr>
        <p:spPr>
          <a:xfrm>
            <a:off x="1646235" y="20340637"/>
            <a:ext cx="7680325"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4100" u="none" cap="none" strike="noStrike">
                <a:solidFill>
                  <a:srgbClr val="898989"/>
                </a:solidFill>
                <a:latin typeface="Calibri"/>
                <a:ea typeface="Calibri"/>
                <a:cs typeface="Calibri"/>
                <a:sym typeface="Calibri"/>
              </a:defRPr>
            </a:lvl1pPr>
            <a:lvl2pPr indent="0" lvl="1"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114" name="Shape 114"/>
          <p:cNvSpPr txBox="1"/>
          <p:nvPr>
            <p:ph idx="11" type="ftr"/>
          </p:nvPr>
        </p:nvSpPr>
        <p:spPr>
          <a:xfrm>
            <a:off x="11247435"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115" name="Shape 115"/>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16" name="Shape 116"/>
        <p:cNvGrpSpPr/>
        <p:nvPr/>
      </p:nvGrpSpPr>
      <p:grpSpPr>
        <a:xfrm>
          <a:off x="0" y="0"/>
          <a:ext cx="0" cy="0"/>
          <a:chOff x="0" y="0"/>
          <a:chExt cx="0" cy="0"/>
        </a:xfrm>
      </p:grpSpPr>
      <p:sp>
        <p:nvSpPr>
          <p:cNvPr id="117" name="Shape 117"/>
          <p:cNvSpPr txBox="1"/>
          <p:nvPr>
            <p:ph idx="10" type="dt"/>
          </p:nvPr>
        </p:nvSpPr>
        <p:spPr>
          <a:xfrm>
            <a:off x="1646235" y="20340637"/>
            <a:ext cx="7680325"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4100" u="none" cap="none" strike="noStrike">
                <a:solidFill>
                  <a:srgbClr val="898989"/>
                </a:solidFill>
                <a:latin typeface="Calibri"/>
                <a:ea typeface="Calibri"/>
                <a:cs typeface="Calibri"/>
                <a:sym typeface="Calibri"/>
              </a:defRPr>
            </a:lvl1pPr>
            <a:lvl2pPr indent="0" lvl="1"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118" name="Shape 118"/>
          <p:cNvSpPr txBox="1"/>
          <p:nvPr>
            <p:ph idx="11" type="ftr"/>
          </p:nvPr>
        </p:nvSpPr>
        <p:spPr>
          <a:xfrm>
            <a:off x="11247435"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119" name="Shape 119"/>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20" name="Shape 120"/>
        <p:cNvGrpSpPr/>
        <p:nvPr/>
      </p:nvGrpSpPr>
      <p:grpSpPr>
        <a:xfrm>
          <a:off x="0" y="0"/>
          <a:ext cx="0" cy="0"/>
          <a:chOff x="0" y="0"/>
          <a:chExt cx="0" cy="0"/>
        </a:xfrm>
      </p:grpSpPr>
      <p:sp>
        <p:nvSpPr>
          <p:cNvPr id="121" name="Shape 121"/>
          <p:cNvSpPr txBox="1"/>
          <p:nvPr>
            <p:ph type="title"/>
          </p:nvPr>
        </p:nvSpPr>
        <p:spPr>
          <a:xfrm>
            <a:off x="1646235" y="879475"/>
            <a:ext cx="29625924" cy="3657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51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151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151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151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151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151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151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151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151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1646235" y="20340637"/>
            <a:ext cx="7680325"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4100" u="none" cap="none" strike="noStrike">
                <a:solidFill>
                  <a:srgbClr val="898989"/>
                </a:solidFill>
                <a:latin typeface="Calibri"/>
                <a:ea typeface="Calibri"/>
                <a:cs typeface="Calibri"/>
                <a:sym typeface="Calibri"/>
              </a:defRPr>
            </a:lvl1pPr>
            <a:lvl2pPr indent="0" lvl="1"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123" name="Shape 123"/>
          <p:cNvSpPr txBox="1"/>
          <p:nvPr>
            <p:ph idx="11" type="ftr"/>
          </p:nvPr>
        </p:nvSpPr>
        <p:spPr>
          <a:xfrm>
            <a:off x="11247435"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124" name="Shape 124"/>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25" name="Shape 125"/>
        <p:cNvGrpSpPr/>
        <p:nvPr/>
      </p:nvGrpSpPr>
      <p:grpSpPr>
        <a:xfrm>
          <a:off x="0" y="0"/>
          <a:ext cx="0" cy="0"/>
          <a:chOff x="0" y="0"/>
          <a:chExt cx="0" cy="0"/>
        </a:xfrm>
      </p:grpSpPr>
      <p:sp>
        <p:nvSpPr>
          <p:cNvPr id="126" name="Shape 126"/>
          <p:cNvSpPr txBox="1"/>
          <p:nvPr>
            <p:ph type="title"/>
          </p:nvPr>
        </p:nvSpPr>
        <p:spPr>
          <a:xfrm>
            <a:off x="1645918" y="878841"/>
            <a:ext cx="29626559" cy="3657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51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151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151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151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151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151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151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151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15100" u="none" cap="none" strike="noStrike">
                <a:solidFill>
                  <a:schemeClr val="dk1"/>
                </a:solidFill>
                <a:latin typeface="Calibri"/>
                <a:ea typeface="Calibri"/>
                <a:cs typeface="Calibri"/>
                <a:sym typeface="Calibri"/>
              </a:defRPr>
            </a:lvl9pPr>
          </a:lstStyle>
          <a:p/>
        </p:txBody>
      </p:sp>
      <p:sp>
        <p:nvSpPr>
          <p:cNvPr id="127" name="Shape 127"/>
          <p:cNvSpPr txBox="1"/>
          <p:nvPr>
            <p:ph idx="1" type="body"/>
          </p:nvPr>
        </p:nvSpPr>
        <p:spPr>
          <a:xfrm>
            <a:off x="1645918" y="4912362"/>
            <a:ext cx="14544675" cy="2047238"/>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8200" u="none" cap="none" strike="noStrike">
                <a:solidFill>
                  <a:schemeClr val="dk1"/>
                </a:solidFill>
                <a:latin typeface="Calibri"/>
                <a:ea typeface="Calibri"/>
                <a:cs typeface="Calibri"/>
                <a:sym typeface="Calibri"/>
              </a:defRPr>
            </a:lvl1pPr>
            <a:lvl2pPr indent="-5410" lvl="1" marL="1567510" marR="0" rtl="0" algn="l">
              <a:lnSpc>
                <a:spcPct val="100000"/>
              </a:lnSpc>
              <a:spcBef>
                <a:spcPts val="0"/>
              </a:spcBef>
              <a:spcAft>
                <a:spcPts val="0"/>
              </a:spcAft>
              <a:buClr>
                <a:schemeClr val="dk1"/>
              </a:buClr>
              <a:buFont typeface="Calibri"/>
              <a:buNone/>
              <a:defRPr b="1" i="0" sz="6900" u="none" cap="none" strike="noStrike">
                <a:solidFill>
                  <a:schemeClr val="dk1"/>
                </a:solidFill>
                <a:latin typeface="Calibri"/>
                <a:ea typeface="Calibri"/>
                <a:cs typeface="Calibri"/>
                <a:sym typeface="Calibri"/>
              </a:defRPr>
            </a:lvl2pPr>
            <a:lvl3pPr indent="-10820" lvl="2" marL="3135020" marR="0" rtl="0" algn="l">
              <a:lnSpc>
                <a:spcPct val="100000"/>
              </a:lnSpc>
              <a:spcBef>
                <a:spcPts val="0"/>
              </a:spcBef>
              <a:spcAft>
                <a:spcPts val="0"/>
              </a:spcAft>
              <a:buClr>
                <a:schemeClr val="dk1"/>
              </a:buClr>
              <a:buFont typeface="Calibri"/>
              <a:buNone/>
              <a:defRPr b="1" i="0" sz="6200" u="none" cap="none" strike="noStrike">
                <a:solidFill>
                  <a:schemeClr val="dk1"/>
                </a:solidFill>
                <a:latin typeface="Calibri"/>
                <a:ea typeface="Calibri"/>
                <a:cs typeface="Calibri"/>
                <a:sym typeface="Calibri"/>
              </a:defRPr>
            </a:lvl3pPr>
            <a:lvl4pPr indent="-3531" lvl="3" marL="4702531" marR="0" rtl="0" algn="l">
              <a:lnSpc>
                <a:spcPct val="100000"/>
              </a:lnSpc>
              <a:spcBef>
                <a:spcPts val="0"/>
              </a:spcBef>
              <a:spcAft>
                <a:spcPts val="0"/>
              </a:spcAft>
              <a:buClr>
                <a:schemeClr val="dk1"/>
              </a:buClr>
              <a:buFont typeface="Calibri"/>
              <a:buNone/>
              <a:defRPr b="1" i="0" sz="5500" u="none" cap="none" strike="noStrike">
                <a:solidFill>
                  <a:schemeClr val="dk1"/>
                </a:solidFill>
                <a:latin typeface="Calibri"/>
                <a:ea typeface="Calibri"/>
                <a:cs typeface="Calibri"/>
                <a:sym typeface="Calibri"/>
              </a:defRPr>
            </a:lvl4pPr>
            <a:lvl5pPr indent="-8940" lvl="4" marL="6270041" marR="0" rtl="0" algn="l">
              <a:lnSpc>
                <a:spcPct val="100000"/>
              </a:lnSpc>
              <a:spcBef>
                <a:spcPts val="0"/>
              </a:spcBef>
              <a:spcAft>
                <a:spcPts val="0"/>
              </a:spcAft>
              <a:buClr>
                <a:schemeClr val="dk1"/>
              </a:buClr>
              <a:buFont typeface="Calibri"/>
              <a:buNone/>
              <a:defRPr b="1" i="0" sz="5500" u="none" cap="none" strike="noStrike">
                <a:solidFill>
                  <a:schemeClr val="dk1"/>
                </a:solidFill>
                <a:latin typeface="Calibri"/>
                <a:ea typeface="Calibri"/>
                <a:cs typeface="Calibri"/>
                <a:sym typeface="Calibri"/>
              </a:defRPr>
            </a:lvl5pPr>
            <a:lvl6pPr indent="-1651" lvl="5" marL="7837551" marR="0" rtl="0" algn="l">
              <a:lnSpc>
                <a:spcPct val="100000"/>
              </a:lnSpc>
              <a:spcBef>
                <a:spcPts val="0"/>
              </a:spcBef>
              <a:spcAft>
                <a:spcPts val="0"/>
              </a:spcAft>
              <a:buClr>
                <a:schemeClr val="dk1"/>
              </a:buClr>
              <a:buFont typeface="Calibri"/>
              <a:buNone/>
              <a:defRPr b="1" i="0" sz="5500" u="none" cap="none" strike="noStrike">
                <a:solidFill>
                  <a:schemeClr val="dk1"/>
                </a:solidFill>
                <a:latin typeface="Calibri"/>
                <a:ea typeface="Calibri"/>
                <a:cs typeface="Calibri"/>
                <a:sym typeface="Calibri"/>
              </a:defRPr>
            </a:lvl6pPr>
            <a:lvl7pPr indent="-7060" lvl="6" marL="9405061" marR="0" rtl="0" algn="l">
              <a:lnSpc>
                <a:spcPct val="100000"/>
              </a:lnSpc>
              <a:spcBef>
                <a:spcPts val="0"/>
              </a:spcBef>
              <a:spcAft>
                <a:spcPts val="0"/>
              </a:spcAft>
              <a:buClr>
                <a:schemeClr val="dk1"/>
              </a:buClr>
              <a:buFont typeface="Calibri"/>
              <a:buNone/>
              <a:defRPr b="1" i="0" sz="5500" u="none" cap="none" strike="noStrike">
                <a:solidFill>
                  <a:schemeClr val="dk1"/>
                </a:solidFill>
                <a:latin typeface="Calibri"/>
                <a:ea typeface="Calibri"/>
                <a:cs typeface="Calibri"/>
                <a:sym typeface="Calibri"/>
              </a:defRPr>
            </a:lvl7pPr>
            <a:lvl8pPr indent="-12471" lvl="7" marL="10972571" marR="0" rtl="0" algn="l">
              <a:lnSpc>
                <a:spcPct val="100000"/>
              </a:lnSpc>
              <a:spcBef>
                <a:spcPts val="0"/>
              </a:spcBef>
              <a:spcAft>
                <a:spcPts val="0"/>
              </a:spcAft>
              <a:buClr>
                <a:schemeClr val="dk1"/>
              </a:buClr>
              <a:buFont typeface="Calibri"/>
              <a:buNone/>
              <a:defRPr b="1" i="0" sz="5500" u="none" cap="none" strike="noStrike">
                <a:solidFill>
                  <a:schemeClr val="dk1"/>
                </a:solidFill>
                <a:latin typeface="Calibri"/>
                <a:ea typeface="Calibri"/>
                <a:cs typeface="Calibri"/>
                <a:sym typeface="Calibri"/>
              </a:defRPr>
            </a:lvl8pPr>
            <a:lvl9pPr indent="-5181" lvl="8" marL="12540082" marR="0" rtl="0" algn="l">
              <a:lnSpc>
                <a:spcPct val="100000"/>
              </a:lnSpc>
              <a:spcBef>
                <a:spcPts val="0"/>
              </a:spcBef>
              <a:spcAft>
                <a:spcPts val="0"/>
              </a:spcAft>
              <a:buClr>
                <a:schemeClr val="dk1"/>
              </a:buClr>
              <a:buFont typeface="Calibri"/>
              <a:buNone/>
              <a:defRPr b="1" i="0" sz="5500" u="none" cap="none" strike="noStrike">
                <a:solidFill>
                  <a:schemeClr val="dk1"/>
                </a:solidFill>
                <a:latin typeface="Calibri"/>
                <a:ea typeface="Calibri"/>
                <a:cs typeface="Calibri"/>
                <a:sym typeface="Calibri"/>
              </a:defRPr>
            </a:lvl9pPr>
          </a:lstStyle>
          <a:p/>
        </p:txBody>
      </p:sp>
      <p:sp>
        <p:nvSpPr>
          <p:cNvPr id="128" name="Shape 128"/>
          <p:cNvSpPr txBox="1"/>
          <p:nvPr>
            <p:ph idx="2" type="body"/>
          </p:nvPr>
        </p:nvSpPr>
        <p:spPr>
          <a:xfrm>
            <a:off x="1645918" y="6959600"/>
            <a:ext cx="14544675" cy="12644122"/>
          </a:xfrm>
          <a:prstGeom prst="rect">
            <a:avLst/>
          </a:prstGeom>
          <a:noFill/>
          <a:ln>
            <a:noFill/>
          </a:ln>
        </p:spPr>
        <p:txBody>
          <a:bodyPr anchorCtr="0" anchor="t" bIns="91425" lIns="91425" rIns="91425" tIns="91425"/>
          <a:lstStyle>
            <a:lvl1pPr indent="44450" lvl="0" marL="1174750" marR="0" rtl="0" algn="l">
              <a:lnSpc>
                <a:spcPct val="100000"/>
              </a:lnSpc>
              <a:spcBef>
                <a:spcPts val="0"/>
              </a:spcBef>
              <a:spcAft>
                <a:spcPts val="0"/>
              </a:spcAft>
              <a:buClr>
                <a:schemeClr val="dk1"/>
              </a:buClr>
              <a:buSzPct val="100000"/>
              <a:buFont typeface="Arial"/>
              <a:buChar char="•"/>
              <a:defRPr b="0" i="0" sz="8200" u="none" cap="none" strike="noStrike">
                <a:solidFill>
                  <a:schemeClr val="dk1"/>
                </a:solidFill>
                <a:latin typeface="Calibri"/>
                <a:ea typeface="Calibri"/>
                <a:cs typeface="Calibri"/>
                <a:sym typeface="Calibri"/>
              </a:defRPr>
            </a:lvl1pPr>
            <a:lvl2pPr indent="63500" lvl="1" marL="2546350" marR="0" rtl="0" algn="l">
              <a:lnSpc>
                <a:spcPct val="100000"/>
              </a:lnSpc>
              <a:spcBef>
                <a:spcPts val="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2pPr>
            <a:lvl3pPr indent="120650" lvl="2" marL="3917950" marR="0" rtl="0" algn="l">
              <a:lnSpc>
                <a:spcPct val="100000"/>
              </a:lnSpc>
              <a:spcBef>
                <a:spcPts val="0"/>
              </a:spcBef>
              <a:spcAft>
                <a:spcPts val="0"/>
              </a:spcAft>
              <a:buClr>
                <a:schemeClr val="dk1"/>
              </a:buClr>
              <a:buSzPct val="100000"/>
              <a:buFont typeface="Arial"/>
              <a:buChar char="•"/>
              <a:defRPr b="0" i="0" sz="6200" u="none" cap="none" strike="noStrike">
                <a:solidFill>
                  <a:schemeClr val="dk1"/>
                </a:solidFill>
                <a:latin typeface="Calibri"/>
                <a:ea typeface="Calibri"/>
                <a:cs typeface="Calibri"/>
                <a:sym typeface="Calibri"/>
              </a:defRPr>
            </a:lvl3pPr>
            <a:lvl4pPr indent="-4762" lvl="3" marL="5484813" marR="0" rtl="0" algn="l">
              <a:lnSpc>
                <a:spcPct val="100000"/>
              </a:lnSpc>
              <a:spcBef>
                <a:spcPts val="0"/>
              </a:spcBef>
              <a:spcAft>
                <a:spcPts val="0"/>
              </a:spcAft>
              <a:buClr>
                <a:schemeClr val="dk1"/>
              </a:buClr>
              <a:buSzPct val="100000"/>
              <a:buFont typeface="Arial"/>
              <a:buChar char="–"/>
              <a:defRPr b="0" i="0" sz="5500" u="none" cap="none" strike="noStrike">
                <a:solidFill>
                  <a:schemeClr val="dk1"/>
                </a:solidFill>
                <a:latin typeface="Calibri"/>
                <a:ea typeface="Calibri"/>
                <a:cs typeface="Calibri"/>
                <a:sym typeface="Calibri"/>
              </a:defRPr>
            </a:lvl4pPr>
            <a:lvl5pPr indent="-11113" lvl="4" marL="7053263" marR="0" rtl="0" algn="l">
              <a:lnSpc>
                <a:spcPct val="100000"/>
              </a:lnSpc>
              <a:spcBef>
                <a:spcPts val="0"/>
              </a:spcBef>
              <a:spcAft>
                <a:spcPts val="0"/>
              </a:spcAft>
              <a:buClr>
                <a:schemeClr val="dk1"/>
              </a:buClr>
              <a:buSzPct val="100000"/>
              <a:buFont typeface="Arial"/>
              <a:buChar char="»"/>
              <a:defRPr b="0" i="0" sz="5500" u="none" cap="none" strike="noStrike">
                <a:solidFill>
                  <a:schemeClr val="dk1"/>
                </a:solidFill>
                <a:latin typeface="Calibri"/>
                <a:ea typeface="Calibri"/>
                <a:cs typeface="Calibri"/>
                <a:sym typeface="Calibri"/>
              </a:defRPr>
            </a:lvl5pPr>
            <a:lvl6pPr indent="-4356" lvl="5" marL="8621306" marR="0" rtl="0" algn="l">
              <a:lnSpc>
                <a:spcPct val="100000"/>
              </a:lnSpc>
              <a:spcBef>
                <a:spcPts val="0"/>
              </a:spcBef>
              <a:spcAft>
                <a:spcPts val="0"/>
              </a:spcAft>
              <a:buClr>
                <a:schemeClr val="dk1"/>
              </a:buClr>
              <a:buSzPct val="100000"/>
              <a:buFont typeface="Arial"/>
              <a:buChar char="•"/>
              <a:defRPr b="0" i="0" sz="5500" u="none" cap="none" strike="noStrike">
                <a:solidFill>
                  <a:schemeClr val="dk1"/>
                </a:solidFill>
                <a:latin typeface="Calibri"/>
                <a:ea typeface="Calibri"/>
                <a:cs typeface="Calibri"/>
                <a:sym typeface="Calibri"/>
              </a:defRPr>
            </a:lvl6pPr>
            <a:lvl7pPr indent="-9766" lvl="6" marL="10188816" marR="0" rtl="0" algn="l">
              <a:lnSpc>
                <a:spcPct val="100000"/>
              </a:lnSpc>
              <a:spcBef>
                <a:spcPts val="0"/>
              </a:spcBef>
              <a:spcAft>
                <a:spcPts val="0"/>
              </a:spcAft>
              <a:buClr>
                <a:schemeClr val="dk1"/>
              </a:buClr>
              <a:buSzPct val="100000"/>
              <a:buFont typeface="Arial"/>
              <a:buChar char="•"/>
              <a:defRPr b="0" i="0" sz="5500" u="none" cap="none" strike="noStrike">
                <a:solidFill>
                  <a:schemeClr val="dk1"/>
                </a:solidFill>
                <a:latin typeface="Calibri"/>
                <a:ea typeface="Calibri"/>
                <a:cs typeface="Calibri"/>
                <a:sym typeface="Calibri"/>
              </a:defRPr>
            </a:lvl7pPr>
            <a:lvl8pPr indent="-15177" lvl="7" marL="11756327" marR="0" rtl="0" algn="l">
              <a:lnSpc>
                <a:spcPct val="100000"/>
              </a:lnSpc>
              <a:spcBef>
                <a:spcPts val="0"/>
              </a:spcBef>
              <a:spcAft>
                <a:spcPts val="0"/>
              </a:spcAft>
              <a:buClr>
                <a:schemeClr val="dk1"/>
              </a:buClr>
              <a:buSzPct val="100000"/>
              <a:buFont typeface="Arial"/>
              <a:buChar char="•"/>
              <a:defRPr b="0" i="0" sz="5500" u="none" cap="none" strike="noStrike">
                <a:solidFill>
                  <a:schemeClr val="dk1"/>
                </a:solidFill>
                <a:latin typeface="Calibri"/>
                <a:ea typeface="Calibri"/>
                <a:cs typeface="Calibri"/>
                <a:sym typeface="Calibri"/>
              </a:defRPr>
            </a:lvl8pPr>
            <a:lvl9pPr indent="-7886" lvl="8" marL="13323836" marR="0" rtl="0" algn="l">
              <a:lnSpc>
                <a:spcPct val="100000"/>
              </a:lnSpc>
              <a:spcBef>
                <a:spcPts val="0"/>
              </a:spcBef>
              <a:spcAft>
                <a:spcPts val="0"/>
              </a:spcAft>
              <a:buClr>
                <a:schemeClr val="dk1"/>
              </a:buClr>
              <a:buSzPct val="100000"/>
              <a:buFont typeface="Arial"/>
              <a:buChar char="•"/>
              <a:defRPr b="0" i="0" sz="5500" u="none" cap="none" strike="noStrike">
                <a:solidFill>
                  <a:schemeClr val="dk1"/>
                </a:solidFill>
                <a:latin typeface="Calibri"/>
                <a:ea typeface="Calibri"/>
                <a:cs typeface="Calibri"/>
                <a:sym typeface="Calibri"/>
              </a:defRPr>
            </a:lvl9pPr>
          </a:lstStyle>
          <a:p/>
        </p:txBody>
      </p:sp>
      <p:sp>
        <p:nvSpPr>
          <p:cNvPr id="129" name="Shape 129"/>
          <p:cNvSpPr txBox="1"/>
          <p:nvPr>
            <p:ph idx="3" type="body"/>
          </p:nvPr>
        </p:nvSpPr>
        <p:spPr>
          <a:xfrm>
            <a:off x="16722092" y="4912362"/>
            <a:ext cx="14550390" cy="2047238"/>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8200" u="none" cap="none" strike="noStrike">
                <a:solidFill>
                  <a:schemeClr val="dk1"/>
                </a:solidFill>
                <a:latin typeface="Calibri"/>
                <a:ea typeface="Calibri"/>
                <a:cs typeface="Calibri"/>
                <a:sym typeface="Calibri"/>
              </a:defRPr>
            </a:lvl1pPr>
            <a:lvl2pPr indent="-5410" lvl="1" marL="1567510" marR="0" rtl="0" algn="l">
              <a:lnSpc>
                <a:spcPct val="100000"/>
              </a:lnSpc>
              <a:spcBef>
                <a:spcPts val="0"/>
              </a:spcBef>
              <a:spcAft>
                <a:spcPts val="0"/>
              </a:spcAft>
              <a:buClr>
                <a:schemeClr val="dk1"/>
              </a:buClr>
              <a:buFont typeface="Calibri"/>
              <a:buNone/>
              <a:defRPr b="1" i="0" sz="6900" u="none" cap="none" strike="noStrike">
                <a:solidFill>
                  <a:schemeClr val="dk1"/>
                </a:solidFill>
                <a:latin typeface="Calibri"/>
                <a:ea typeface="Calibri"/>
                <a:cs typeface="Calibri"/>
                <a:sym typeface="Calibri"/>
              </a:defRPr>
            </a:lvl2pPr>
            <a:lvl3pPr indent="-10820" lvl="2" marL="3135020" marR="0" rtl="0" algn="l">
              <a:lnSpc>
                <a:spcPct val="100000"/>
              </a:lnSpc>
              <a:spcBef>
                <a:spcPts val="0"/>
              </a:spcBef>
              <a:spcAft>
                <a:spcPts val="0"/>
              </a:spcAft>
              <a:buClr>
                <a:schemeClr val="dk1"/>
              </a:buClr>
              <a:buFont typeface="Calibri"/>
              <a:buNone/>
              <a:defRPr b="1" i="0" sz="6200" u="none" cap="none" strike="noStrike">
                <a:solidFill>
                  <a:schemeClr val="dk1"/>
                </a:solidFill>
                <a:latin typeface="Calibri"/>
                <a:ea typeface="Calibri"/>
                <a:cs typeface="Calibri"/>
                <a:sym typeface="Calibri"/>
              </a:defRPr>
            </a:lvl3pPr>
            <a:lvl4pPr indent="-3531" lvl="3" marL="4702531" marR="0" rtl="0" algn="l">
              <a:lnSpc>
                <a:spcPct val="100000"/>
              </a:lnSpc>
              <a:spcBef>
                <a:spcPts val="0"/>
              </a:spcBef>
              <a:spcAft>
                <a:spcPts val="0"/>
              </a:spcAft>
              <a:buClr>
                <a:schemeClr val="dk1"/>
              </a:buClr>
              <a:buFont typeface="Calibri"/>
              <a:buNone/>
              <a:defRPr b="1" i="0" sz="5500" u="none" cap="none" strike="noStrike">
                <a:solidFill>
                  <a:schemeClr val="dk1"/>
                </a:solidFill>
                <a:latin typeface="Calibri"/>
                <a:ea typeface="Calibri"/>
                <a:cs typeface="Calibri"/>
                <a:sym typeface="Calibri"/>
              </a:defRPr>
            </a:lvl4pPr>
            <a:lvl5pPr indent="-8940" lvl="4" marL="6270041" marR="0" rtl="0" algn="l">
              <a:lnSpc>
                <a:spcPct val="100000"/>
              </a:lnSpc>
              <a:spcBef>
                <a:spcPts val="0"/>
              </a:spcBef>
              <a:spcAft>
                <a:spcPts val="0"/>
              </a:spcAft>
              <a:buClr>
                <a:schemeClr val="dk1"/>
              </a:buClr>
              <a:buFont typeface="Calibri"/>
              <a:buNone/>
              <a:defRPr b="1" i="0" sz="5500" u="none" cap="none" strike="noStrike">
                <a:solidFill>
                  <a:schemeClr val="dk1"/>
                </a:solidFill>
                <a:latin typeface="Calibri"/>
                <a:ea typeface="Calibri"/>
                <a:cs typeface="Calibri"/>
                <a:sym typeface="Calibri"/>
              </a:defRPr>
            </a:lvl5pPr>
            <a:lvl6pPr indent="-1651" lvl="5" marL="7837551" marR="0" rtl="0" algn="l">
              <a:lnSpc>
                <a:spcPct val="100000"/>
              </a:lnSpc>
              <a:spcBef>
                <a:spcPts val="0"/>
              </a:spcBef>
              <a:spcAft>
                <a:spcPts val="0"/>
              </a:spcAft>
              <a:buClr>
                <a:schemeClr val="dk1"/>
              </a:buClr>
              <a:buFont typeface="Calibri"/>
              <a:buNone/>
              <a:defRPr b="1" i="0" sz="5500" u="none" cap="none" strike="noStrike">
                <a:solidFill>
                  <a:schemeClr val="dk1"/>
                </a:solidFill>
                <a:latin typeface="Calibri"/>
                <a:ea typeface="Calibri"/>
                <a:cs typeface="Calibri"/>
                <a:sym typeface="Calibri"/>
              </a:defRPr>
            </a:lvl6pPr>
            <a:lvl7pPr indent="-7060" lvl="6" marL="9405061" marR="0" rtl="0" algn="l">
              <a:lnSpc>
                <a:spcPct val="100000"/>
              </a:lnSpc>
              <a:spcBef>
                <a:spcPts val="0"/>
              </a:spcBef>
              <a:spcAft>
                <a:spcPts val="0"/>
              </a:spcAft>
              <a:buClr>
                <a:schemeClr val="dk1"/>
              </a:buClr>
              <a:buFont typeface="Calibri"/>
              <a:buNone/>
              <a:defRPr b="1" i="0" sz="5500" u="none" cap="none" strike="noStrike">
                <a:solidFill>
                  <a:schemeClr val="dk1"/>
                </a:solidFill>
                <a:latin typeface="Calibri"/>
                <a:ea typeface="Calibri"/>
                <a:cs typeface="Calibri"/>
                <a:sym typeface="Calibri"/>
              </a:defRPr>
            </a:lvl7pPr>
            <a:lvl8pPr indent="-12471" lvl="7" marL="10972571" marR="0" rtl="0" algn="l">
              <a:lnSpc>
                <a:spcPct val="100000"/>
              </a:lnSpc>
              <a:spcBef>
                <a:spcPts val="0"/>
              </a:spcBef>
              <a:spcAft>
                <a:spcPts val="0"/>
              </a:spcAft>
              <a:buClr>
                <a:schemeClr val="dk1"/>
              </a:buClr>
              <a:buFont typeface="Calibri"/>
              <a:buNone/>
              <a:defRPr b="1" i="0" sz="5500" u="none" cap="none" strike="noStrike">
                <a:solidFill>
                  <a:schemeClr val="dk1"/>
                </a:solidFill>
                <a:latin typeface="Calibri"/>
                <a:ea typeface="Calibri"/>
                <a:cs typeface="Calibri"/>
                <a:sym typeface="Calibri"/>
              </a:defRPr>
            </a:lvl8pPr>
            <a:lvl9pPr indent="-5181" lvl="8" marL="12540082" marR="0" rtl="0" algn="l">
              <a:lnSpc>
                <a:spcPct val="100000"/>
              </a:lnSpc>
              <a:spcBef>
                <a:spcPts val="0"/>
              </a:spcBef>
              <a:spcAft>
                <a:spcPts val="0"/>
              </a:spcAft>
              <a:buClr>
                <a:schemeClr val="dk1"/>
              </a:buClr>
              <a:buFont typeface="Calibri"/>
              <a:buNone/>
              <a:defRPr b="1" i="0" sz="5500" u="none" cap="none" strike="noStrike">
                <a:solidFill>
                  <a:schemeClr val="dk1"/>
                </a:solidFill>
                <a:latin typeface="Calibri"/>
                <a:ea typeface="Calibri"/>
                <a:cs typeface="Calibri"/>
                <a:sym typeface="Calibri"/>
              </a:defRPr>
            </a:lvl9pPr>
          </a:lstStyle>
          <a:p/>
        </p:txBody>
      </p:sp>
      <p:sp>
        <p:nvSpPr>
          <p:cNvPr id="130" name="Shape 130"/>
          <p:cNvSpPr txBox="1"/>
          <p:nvPr>
            <p:ph idx="4" type="body"/>
          </p:nvPr>
        </p:nvSpPr>
        <p:spPr>
          <a:xfrm>
            <a:off x="16722092" y="6959600"/>
            <a:ext cx="14550390" cy="12644122"/>
          </a:xfrm>
          <a:prstGeom prst="rect">
            <a:avLst/>
          </a:prstGeom>
          <a:noFill/>
          <a:ln>
            <a:noFill/>
          </a:ln>
        </p:spPr>
        <p:txBody>
          <a:bodyPr anchorCtr="0" anchor="t" bIns="91425" lIns="91425" rIns="91425" tIns="91425"/>
          <a:lstStyle>
            <a:lvl1pPr indent="44450" lvl="0" marL="1174750" marR="0" rtl="0" algn="l">
              <a:lnSpc>
                <a:spcPct val="100000"/>
              </a:lnSpc>
              <a:spcBef>
                <a:spcPts val="0"/>
              </a:spcBef>
              <a:spcAft>
                <a:spcPts val="0"/>
              </a:spcAft>
              <a:buClr>
                <a:schemeClr val="dk1"/>
              </a:buClr>
              <a:buSzPct val="100000"/>
              <a:buFont typeface="Arial"/>
              <a:buChar char="•"/>
              <a:defRPr b="0" i="0" sz="8200" u="none" cap="none" strike="noStrike">
                <a:solidFill>
                  <a:schemeClr val="dk1"/>
                </a:solidFill>
                <a:latin typeface="Calibri"/>
                <a:ea typeface="Calibri"/>
                <a:cs typeface="Calibri"/>
                <a:sym typeface="Calibri"/>
              </a:defRPr>
            </a:lvl1pPr>
            <a:lvl2pPr indent="63500" lvl="1" marL="2546350" marR="0" rtl="0" algn="l">
              <a:lnSpc>
                <a:spcPct val="100000"/>
              </a:lnSpc>
              <a:spcBef>
                <a:spcPts val="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2pPr>
            <a:lvl3pPr indent="120650" lvl="2" marL="3917950" marR="0" rtl="0" algn="l">
              <a:lnSpc>
                <a:spcPct val="100000"/>
              </a:lnSpc>
              <a:spcBef>
                <a:spcPts val="0"/>
              </a:spcBef>
              <a:spcAft>
                <a:spcPts val="0"/>
              </a:spcAft>
              <a:buClr>
                <a:schemeClr val="dk1"/>
              </a:buClr>
              <a:buSzPct val="100000"/>
              <a:buFont typeface="Arial"/>
              <a:buChar char="•"/>
              <a:defRPr b="0" i="0" sz="6200" u="none" cap="none" strike="noStrike">
                <a:solidFill>
                  <a:schemeClr val="dk1"/>
                </a:solidFill>
                <a:latin typeface="Calibri"/>
                <a:ea typeface="Calibri"/>
                <a:cs typeface="Calibri"/>
                <a:sym typeface="Calibri"/>
              </a:defRPr>
            </a:lvl3pPr>
            <a:lvl4pPr indent="-4762" lvl="3" marL="5484813" marR="0" rtl="0" algn="l">
              <a:lnSpc>
                <a:spcPct val="100000"/>
              </a:lnSpc>
              <a:spcBef>
                <a:spcPts val="0"/>
              </a:spcBef>
              <a:spcAft>
                <a:spcPts val="0"/>
              </a:spcAft>
              <a:buClr>
                <a:schemeClr val="dk1"/>
              </a:buClr>
              <a:buSzPct val="100000"/>
              <a:buFont typeface="Arial"/>
              <a:buChar char="–"/>
              <a:defRPr b="0" i="0" sz="5500" u="none" cap="none" strike="noStrike">
                <a:solidFill>
                  <a:schemeClr val="dk1"/>
                </a:solidFill>
                <a:latin typeface="Calibri"/>
                <a:ea typeface="Calibri"/>
                <a:cs typeface="Calibri"/>
                <a:sym typeface="Calibri"/>
              </a:defRPr>
            </a:lvl4pPr>
            <a:lvl5pPr indent="-11113" lvl="4" marL="7053263" marR="0" rtl="0" algn="l">
              <a:lnSpc>
                <a:spcPct val="100000"/>
              </a:lnSpc>
              <a:spcBef>
                <a:spcPts val="0"/>
              </a:spcBef>
              <a:spcAft>
                <a:spcPts val="0"/>
              </a:spcAft>
              <a:buClr>
                <a:schemeClr val="dk1"/>
              </a:buClr>
              <a:buSzPct val="100000"/>
              <a:buFont typeface="Arial"/>
              <a:buChar char="»"/>
              <a:defRPr b="0" i="0" sz="5500" u="none" cap="none" strike="noStrike">
                <a:solidFill>
                  <a:schemeClr val="dk1"/>
                </a:solidFill>
                <a:latin typeface="Calibri"/>
                <a:ea typeface="Calibri"/>
                <a:cs typeface="Calibri"/>
                <a:sym typeface="Calibri"/>
              </a:defRPr>
            </a:lvl5pPr>
            <a:lvl6pPr indent="-4356" lvl="5" marL="8621306" marR="0" rtl="0" algn="l">
              <a:lnSpc>
                <a:spcPct val="100000"/>
              </a:lnSpc>
              <a:spcBef>
                <a:spcPts val="0"/>
              </a:spcBef>
              <a:spcAft>
                <a:spcPts val="0"/>
              </a:spcAft>
              <a:buClr>
                <a:schemeClr val="dk1"/>
              </a:buClr>
              <a:buSzPct val="100000"/>
              <a:buFont typeface="Arial"/>
              <a:buChar char="•"/>
              <a:defRPr b="0" i="0" sz="5500" u="none" cap="none" strike="noStrike">
                <a:solidFill>
                  <a:schemeClr val="dk1"/>
                </a:solidFill>
                <a:latin typeface="Calibri"/>
                <a:ea typeface="Calibri"/>
                <a:cs typeface="Calibri"/>
                <a:sym typeface="Calibri"/>
              </a:defRPr>
            </a:lvl6pPr>
            <a:lvl7pPr indent="-9766" lvl="6" marL="10188816" marR="0" rtl="0" algn="l">
              <a:lnSpc>
                <a:spcPct val="100000"/>
              </a:lnSpc>
              <a:spcBef>
                <a:spcPts val="0"/>
              </a:spcBef>
              <a:spcAft>
                <a:spcPts val="0"/>
              </a:spcAft>
              <a:buClr>
                <a:schemeClr val="dk1"/>
              </a:buClr>
              <a:buSzPct val="100000"/>
              <a:buFont typeface="Arial"/>
              <a:buChar char="•"/>
              <a:defRPr b="0" i="0" sz="5500" u="none" cap="none" strike="noStrike">
                <a:solidFill>
                  <a:schemeClr val="dk1"/>
                </a:solidFill>
                <a:latin typeface="Calibri"/>
                <a:ea typeface="Calibri"/>
                <a:cs typeface="Calibri"/>
                <a:sym typeface="Calibri"/>
              </a:defRPr>
            </a:lvl7pPr>
            <a:lvl8pPr indent="-15177" lvl="7" marL="11756327" marR="0" rtl="0" algn="l">
              <a:lnSpc>
                <a:spcPct val="100000"/>
              </a:lnSpc>
              <a:spcBef>
                <a:spcPts val="0"/>
              </a:spcBef>
              <a:spcAft>
                <a:spcPts val="0"/>
              </a:spcAft>
              <a:buClr>
                <a:schemeClr val="dk1"/>
              </a:buClr>
              <a:buSzPct val="100000"/>
              <a:buFont typeface="Arial"/>
              <a:buChar char="•"/>
              <a:defRPr b="0" i="0" sz="5500" u="none" cap="none" strike="noStrike">
                <a:solidFill>
                  <a:schemeClr val="dk1"/>
                </a:solidFill>
                <a:latin typeface="Calibri"/>
                <a:ea typeface="Calibri"/>
                <a:cs typeface="Calibri"/>
                <a:sym typeface="Calibri"/>
              </a:defRPr>
            </a:lvl8pPr>
            <a:lvl9pPr indent="-7886" lvl="8" marL="13323836" marR="0" rtl="0" algn="l">
              <a:lnSpc>
                <a:spcPct val="100000"/>
              </a:lnSpc>
              <a:spcBef>
                <a:spcPts val="0"/>
              </a:spcBef>
              <a:spcAft>
                <a:spcPts val="0"/>
              </a:spcAft>
              <a:buClr>
                <a:schemeClr val="dk1"/>
              </a:buClr>
              <a:buSzPct val="100000"/>
              <a:buFont typeface="Arial"/>
              <a:buChar char="•"/>
              <a:defRPr b="0" i="0" sz="5500" u="none" cap="none" strike="noStrike">
                <a:solidFill>
                  <a:schemeClr val="dk1"/>
                </a:solidFill>
                <a:latin typeface="Calibri"/>
                <a:ea typeface="Calibri"/>
                <a:cs typeface="Calibri"/>
                <a:sym typeface="Calibri"/>
              </a:defRPr>
            </a:lvl9pPr>
          </a:lstStyle>
          <a:p/>
        </p:txBody>
      </p:sp>
      <p:sp>
        <p:nvSpPr>
          <p:cNvPr id="131" name="Shape 131"/>
          <p:cNvSpPr txBox="1"/>
          <p:nvPr>
            <p:ph idx="10" type="dt"/>
          </p:nvPr>
        </p:nvSpPr>
        <p:spPr>
          <a:xfrm>
            <a:off x="1646235" y="20340637"/>
            <a:ext cx="7680325"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4100" u="none" cap="none" strike="noStrike">
                <a:solidFill>
                  <a:srgbClr val="898989"/>
                </a:solidFill>
                <a:latin typeface="Calibri"/>
                <a:ea typeface="Calibri"/>
                <a:cs typeface="Calibri"/>
                <a:sym typeface="Calibri"/>
              </a:defRPr>
            </a:lvl1pPr>
            <a:lvl2pPr indent="0" lvl="1"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132" name="Shape 132"/>
          <p:cNvSpPr txBox="1"/>
          <p:nvPr>
            <p:ph idx="11" type="ftr"/>
          </p:nvPr>
        </p:nvSpPr>
        <p:spPr>
          <a:xfrm>
            <a:off x="11247435"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133" name="Shape 133"/>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34" name="Shape 134"/>
        <p:cNvGrpSpPr/>
        <p:nvPr/>
      </p:nvGrpSpPr>
      <p:grpSpPr>
        <a:xfrm>
          <a:off x="0" y="0"/>
          <a:ext cx="0" cy="0"/>
          <a:chOff x="0" y="0"/>
          <a:chExt cx="0" cy="0"/>
        </a:xfrm>
      </p:grpSpPr>
      <p:sp>
        <p:nvSpPr>
          <p:cNvPr id="135" name="Shape 135"/>
          <p:cNvSpPr txBox="1"/>
          <p:nvPr>
            <p:ph type="title"/>
          </p:nvPr>
        </p:nvSpPr>
        <p:spPr>
          <a:xfrm>
            <a:off x="1646235" y="879475"/>
            <a:ext cx="29625924" cy="3657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51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151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151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151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151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151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151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151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15100" u="none" cap="none" strike="noStrike">
                <a:solidFill>
                  <a:schemeClr val="dk1"/>
                </a:solidFill>
                <a:latin typeface="Calibri"/>
                <a:ea typeface="Calibri"/>
                <a:cs typeface="Calibri"/>
                <a:sym typeface="Calibri"/>
              </a:defRPr>
            </a:lvl9pPr>
          </a:lstStyle>
          <a:p/>
        </p:txBody>
      </p:sp>
      <p:sp>
        <p:nvSpPr>
          <p:cNvPr id="136" name="Shape 136"/>
          <p:cNvSpPr txBox="1"/>
          <p:nvPr>
            <p:ph idx="1" type="body"/>
          </p:nvPr>
        </p:nvSpPr>
        <p:spPr>
          <a:xfrm>
            <a:off x="5926457" y="16388081"/>
            <a:ext cx="53052343" cy="46344841"/>
          </a:xfrm>
          <a:prstGeom prst="rect">
            <a:avLst/>
          </a:prstGeom>
          <a:noFill/>
          <a:ln>
            <a:noFill/>
          </a:ln>
        </p:spPr>
        <p:txBody>
          <a:bodyPr anchorCtr="0" anchor="t" bIns="91425" lIns="91425" rIns="91425" tIns="91425"/>
          <a:lstStyle>
            <a:lvl1pPr indent="133350" lvl="0" marL="1174750" marR="0" rtl="0" algn="l">
              <a:lnSpc>
                <a:spcPct val="100000"/>
              </a:lnSpc>
              <a:spcBef>
                <a:spcPts val="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1pPr>
            <a:lvl2pPr indent="146050" lvl="1" marL="2546350" marR="0" rtl="0" algn="l">
              <a:lnSpc>
                <a:spcPct val="100000"/>
              </a:lnSpc>
              <a:spcBef>
                <a:spcPts val="0"/>
              </a:spcBef>
              <a:spcAft>
                <a:spcPts val="0"/>
              </a:spcAft>
              <a:buClr>
                <a:schemeClr val="dk1"/>
              </a:buClr>
              <a:buSzPct val="100000"/>
              <a:buFont typeface="Arial"/>
              <a:buChar char="–"/>
              <a:defRPr b="0" i="0" sz="8200" u="none" cap="none" strike="noStrike">
                <a:solidFill>
                  <a:schemeClr val="dk1"/>
                </a:solidFill>
                <a:latin typeface="Calibri"/>
                <a:ea typeface="Calibri"/>
                <a:cs typeface="Calibri"/>
                <a:sym typeface="Calibri"/>
              </a:defRPr>
            </a:lvl2pPr>
            <a:lvl3pPr indent="165100" lvl="2" marL="3917950" marR="0" rtl="0" algn="l">
              <a:lnSpc>
                <a:spcPct val="100000"/>
              </a:lnSpc>
              <a:spcBef>
                <a:spcPts val="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3pPr>
            <a:lvl4pPr indent="39687" lvl="3" marL="5484813" marR="0" rtl="0" algn="l">
              <a:lnSpc>
                <a:spcPct val="100000"/>
              </a:lnSpc>
              <a:spcBef>
                <a:spcPts val="0"/>
              </a:spcBef>
              <a:spcAft>
                <a:spcPts val="0"/>
              </a:spcAft>
              <a:buClr>
                <a:schemeClr val="dk1"/>
              </a:buClr>
              <a:buSzPct val="100000"/>
              <a:buFont typeface="Arial"/>
              <a:buChar char="–"/>
              <a:defRPr b="0" i="0" sz="6200" u="none" cap="none" strike="noStrike">
                <a:solidFill>
                  <a:schemeClr val="dk1"/>
                </a:solidFill>
                <a:latin typeface="Calibri"/>
                <a:ea typeface="Calibri"/>
                <a:cs typeface="Calibri"/>
                <a:sym typeface="Calibri"/>
              </a:defRPr>
            </a:lvl4pPr>
            <a:lvl5pPr indent="33336" lvl="4" marL="7053263" marR="0" rtl="0" algn="l">
              <a:lnSpc>
                <a:spcPct val="100000"/>
              </a:lnSpc>
              <a:spcBef>
                <a:spcPts val="0"/>
              </a:spcBef>
              <a:spcAft>
                <a:spcPts val="0"/>
              </a:spcAft>
              <a:buClr>
                <a:schemeClr val="dk1"/>
              </a:buClr>
              <a:buSzPct val="100000"/>
              <a:buFont typeface="Arial"/>
              <a:buChar char="»"/>
              <a:defRPr b="0" i="0" sz="6200" u="none" cap="none" strike="noStrike">
                <a:solidFill>
                  <a:schemeClr val="dk1"/>
                </a:solidFill>
                <a:latin typeface="Calibri"/>
                <a:ea typeface="Calibri"/>
                <a:cs typeface="Calibri"/>
                <a:sym typeface="Calibri"/>
              </a:defRPr>
            </a:lvl5pPr>
            <a:lvl6pPr indent="40093" lvl="5" marL="8621306" marR="0" rtl="0" algn="l">
              <a:lnSpc>
                <a:spcPct val="100000"/>
              </a:lnSpc>
              <a:spcBef>
                <a:spcPts val="0"/>
              </a:spcBef>
              <a:spcAft>
                <a:spcPts val="0"/>
              </a:spcAft>
              <a:buClr>
                <a:schemeClr val="dk1"/>
              </a:buClr>
              <a:buSzPct val="100000"/>
              <a:buFont typeface="Arial"/>
              <a:buChar char="•"/>
              <a:defRPr b="0" i="0" sz="6200" u="none" cap="none" strike="noStrike">
                <a:solidFill>
                  <a:schemeClr val="dk1"/>
                </a:solidFill>
                <a:latin typeface="Calibri"/>
                <a:ea typeface="Calibri"/>
                <a:cs typeface="Calibri"/>
                <a:sym typeface="Calibri"/>
              </a:defRPr>
            </a:lvl6pPr>
            <a:lvl7pPr indent="34683" lvl="6" marL="10188816" marR="0" rtl="0" algn="l">
              <a:lnSpc>
                <a:spcPct val="100000"/>
              </a:lnSpc>
              <a:spcBef>
                <a:spcPts val="0"/>
              </a:spcBef>
              <a:spcAft>
                <a:spcPts val="0"/>
              </a:spcAft>
              <a:buClr>
                <a:schemeClr val="dk1"/>
              </a:buClr>
              <a:buSzPct val="100000"/>
              <a:buFont typeface="Arial"/>
              <a:buChar char="•"/>
              <a:defRPr b="0" i="0" sz="6200" u="none" cap="none" strike="noStrike">
                <a:solidFill>
                  <a:schemeClr val="dk1"/>
                </a:solidFill>
                <a:latin typeface="Calibri"/>
                <a:ea typeface="Calibri"/>
                <a:cs typeface="Calibri"/>
                <a:sym typeface="Calibri"/>
              </a:defRPr>
            </a:lvl7pPr>
            <a:lvl8pPr indent="29272" lvl="7" marL="11756327" marR="0" rtl="0" algn="l">
              <a:lnSpc>
                <a:spcPct val="100000"/>
              </a:lnSpc>
              <a:spcBef>
                <a:spcPts val="0"/>
              </a:spcBef>
              <a:spcAft>
                <a:spcPts val="0"/>
              </a:spcAft>
              <a:buClr>
                <a:schemeClr val="dk1"/>
              </a:buClr>
              <a:buSzPct val="100000"/>
              <a:buFont typeface="Arial"/>
              <a:buChar char="•"/>
              <a:defRPr b="0" i="0" sz="6200" u="none" cap="none" strike="noStrike">
                <a:solidFill>
                  <a:schemeClr val="dk1"/>
                </a:solidFill>
                <a:latin typeface="Calibri"/>
                <a:ea typeface="Calibri"/>
                <a:cs typeface="Calibri"/>
                <a:sym typeface="Calibri"/>
              </a:defRPr>
            </a:lvl8pPr>
            <a:lvl9pPr indent="36563" lvl="8" marL="13323836" marR="0" rtl="0" algn="l">
              <a:lnSpc>
                <a:spcPct val="100000"/>
              </a:lnSpc>
              <a:spcBef>
                <a:spcPts val="0"/>
              </a:spcBef>
              <a:spcAft>
                <a:spcPts val="0"/>
              </a:spcAft>
              <a:buClr>
                <a:schemeClr val="dk1"/>
              </a:buClr>
              <a:buSzPct val="100000"/>
              <a:buFont typeface="Arial"/>
              <a:buChar char="•"/>
              <a:defRPr b="0" i="0" sz="6200" u="none" cap="none" strike="noStrike">
                <a:solidFill>
                  <a:schemeClr val="dk1"/>
                </a:solidFill>
                <a:latin typeface="Calibri"/>
                <a:ea typeface="Calibri"/>
                <a:cs typeface="Calibri"/>
                <a:sym typeface="Calibri"/>
              </a:defRPr>
            </a:lvl9pPr>
          </a:lstStyle>
          <a:p/>
        </p:txBody>
      </p:sp>
      <p:sp>
        <p:nvSpPr>
          <p:cNvPr id="137" name="Shape 137"/>
          <p:cNvSpPr txBox="1"/>
          <p:nvPr>
            <p:ph idx="2" type="body"/>
          </p:nvPr>
        </p:nvSpPr>
        <p:spPr>
          <a:xfrm>
            <a:off x="59527443" y="16388081"/>
            <a:ext cx="53052349" cy="46344841"/>
          </a:xfrm>
          <a:prstGeom prst="rect">
            <a:avLst/>
          </a:prstGeom>
          <a:noFill/>
          <a:ln>
            <a:noFill/>
          </a:ln>
        </p:spPr>
        <p:txBody>
          <a:bodyPr anchorCtr="0" anchor="t" bIns="91425" lIns="91425" rIns="91425" tIns="91425"/>
          <a:lstStyle>
            <a:lvl1pPr indent="133350" lvl="0" marL="1174750" marR="0" rtl="0" algn="l">
              <a:lnSpc>
                <a:spcPct val="100000"/>
              </a:lnSpc>
              <a:spcBef>
                <a:spcPts val="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1pPr>
            <a:lvl2pPr indent="146050" lvl="1" marL="2546350" marR="0" rtl="0" algn="l">
              <a:lnSpc>
                <a:spcPct val="100000"/>
              </a:lnSpc>
              <a:spcBef>
                <a:spcPts val="0"/>
              </a:spcBef>
              <a:spcAft>
                <a:spcPts val="0"/>
              </a:spcAft>
              <a:buClr>
                <a:schemeClr val="dk1"/>
              </a:buClr>
              <a:buSzPct val="100000"/>
              <a:buFont typeface="Arial"/>
              <a:buChar char="–"/>
              <a:defRPr b="0" i="0" sz="8200" u="none" cap="none" strike="noStrike">
                <a:solidFill>
                  <a:schemeClr val="dk1"/>
                </a:solidFill>
                <a:latin typeface="Calibri"/>
                <a:ea typeface="Calibri"/>
                <a:cs typeface="Calibri"/>
                <a:sym typeface="Calibri"/>
              </a:defRPr>
            </a:lvl2pPr>
            <a:lvl3pPr indent="165100" lvl="2" marL="3917950" marR="0" rtl="0" algn="l">
              <a:lnSpc>
                <a:spcPct val="100000"/>
              </a:lnSpc>
              <a:spcBef>
                <a:spcPts val="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3pPr>
            <a:lvl4pPr indent="39687" lvl="3" marL="5484813" marR="0" rtl="0" algn="l">
              <a:lnSpc>
                <a:spcPct val="100000"/>
              </a:lnSpc>
              <a:spcBef>
                <a:spcPts val="0"/>
              </a:spcBef>
              <a:spcAft>
                <a:spcPts val="0"/>
              </a:spcAft>
              <a:buClr>
                <a:schemeClr val="dk1"/>
              </a:buClr>
              <a:buSzPct val="100000"/>
              <a:buFont typeface="Arial"/>
              <a:buChar char="–"/>
              <a:defRPr b="0" i="0" sz="6200" u="none" cap="none" strike="noStrike">
                <a:solidFill>
                  <a:schemeClr val="dk1"/>
                </a:solidFill>
                <a:latin typeface="Calibri"/>
                <a:ea typeface="Calibri"/>
                <a:cs typeface="Calibri"/>
                <a:sym typeface="Calibri"/>
              </a:defRPr>
            </a:lvl4pPr>
            <a:lvl5pPr indent="33336" lvl="4" marL="7053263" marR="0" rtl="0" algn="l">
              <a:lnSpc>
                <a:spcPct val="100000"/>
              </a:lnSpc>
              <a:spcBef>
                <a:spcPts val="0"/>
              </a:spcBef>
              <a:spcAft>
                <a:spcPts val="0"/>
              </a:spcAft>
              <a:buClr>
                <a:schemeClr val="dk1"/>
              </a:buClr>
              <a:buSzPct val="100000"/>
              <a:buFont typeface="Arial"/>
              <a:buChar char="»"/>
              <a:defRPr b="0" i="0" sz="6200" u="none" cap="none" strike="noStrike">
                <a:solidFill>
                  <a:schemeClr val="dk1"/>
                </a:solidFill>
                <a:latin typeface="Calibri"/>
                <a:ea typeface="Calibri"/>
                <a:cs typeface="Calibri"/>
                <a:sym typeface="Calibri"/>
              </a:defRPr>
            </a:lvl5pPr>
            <a:lvl6pPr indent="40093" lvl="5" marL="8621306" marR="0" rtl="0" algn="l">
              <a:lnSpc>
                <a:spcPct val="100000"/>
              </a:lnSpc>
              <a:spcBef>
                <a:spcPts val="0"/>
              </a:spcBef>
              <a:spcAft>
                <a:spcPts val="0"/>
              </a:spcAft>
              <a:buClr>
                <a:schemeClr val="dk1"/>
              </a:buClr>
              <a:buSzPct val="100000"/>
              <a:buFont typeface="Arial"/>
              <a:buChar char="•"/>
              <a:defRPr b="0" i="0" sz="6200" u="none" cap="none" strike="noStrike">
                <a:solidFill>
                  <a:schemeClr val="dk1"/>
                </a:solidFill>
                <a:latin typeface="Calibri"/>
                <a:ea typeface="Calibri"/>
                <a:cs typeface="Calibri"/>
                <a:sym typeface="Calibri"/>
              </a:defRPr>
            </a:lvl6pPr>
            <a:lvl7pPr indent="34683" lvl="6" marL="10188816" marR="0" rtl="0" algn="l">
              <a:lnSpc>
                <a:spcPct val="100000"/>
              </a:lnSpc>
              <a:spcBef>
                <a:spcPts val="0"/>
              </a:spcBef>
              <a:spcAft>
                <a:spcPts val="0"/>
              </a:spcAft>
              <a:buClr>
                <a:schemeClr val="dk1"/>
              </a:buClr>
              <a:buSzPct val="100000"/>
              <a:buFont typeface="Arial"/>
              <a:buChar char="•"/>
              <a:defRPr b="0" i="0" sz="6200" u="none" cap="none" strike="noStrike">
                <a:solidFill>
                  <a:schemeClr val="dk1"/>
                </a:solidFill>
                <a:latin typeface="Calibri"/>
                <a:ea typeface="Calibri"/>
                <a:cs typeface="Calibri"/>
                <a:sym typeface="Calibri"/>
              </a:defRPr>
            </a:lvl7pPr>
            <a:lvl8pPr indent="29272" lvl="7" marL="11756327" marR="0" rtl="0" algn="l">
              <a:lnSpc>
                <a:spcPct val="100000"/>
              </a:lnSpc>
              <a:spcBef>
                <a:spcPts val="0"/>
              </a:spcBef>
              <a:spcAft>
                <a:spcPts val="0"/>
              </a:spcAft>
              <a:buClr>
                <a:schemeClr val="dk1"/>
              </a:buClr>
              <a:buSzPct val="100000"/>
              <a:buFont typeface="Arial"/>
              <a:buChar char="•"/>
              <a:defRPr b="0" i="0" sz="6200" u="none" cap="none" strike="noStrike">
                <a:solidFill>
                  <a:schemeClr val="dk1"/>
                </a:solidFill>
                <a:latin typeface="Calibri"/>
                <a:ea typeface="Calibri"/>
                <a:cs typeface="Calibri"/>
                <a:sym typeface="Calibri"/>
              </a:defRPr>
            </a:lvl8pPr>
            <a:lvl9pPr indent="36563" lvl="8" marL="13323836" marR="0" rtl="0" algn="l">
              <a:lnSpc>
                <a:spcPct val="100000"/>
              </a:lnSpc>
              <a:spcBef>
                <a:spcPts val="0"/>
              </a:spcBef>
              <a:spcAft>
                <a:spcPts val="0"/>
              </a:spcAft>
              <a:buClr>
                <a:schemeClr val="dk1"/>
              </a:buClr>
              <a:buSzPct val="100000"/>
              <a:buFont typeface="Arial"/>
              <a:buChar char="•"/>
              <a:defRPr b="0" i="0" sz="6200" u="none" cap="none" strike="noStrike">
                <a:solidFill>
                  <a:schemeClr val="dk1"/>
                </a:solidFill>
                <a:latin typeface="Calibri"/>
                <a:ea typeface="Calibri"/>
                <a:cs typeface="Calibri"/>
                <a:sym typeface="Calibri"/>
              </a:defRPr>
            </a:lvl9pPr>
          </a:lstStyle>
          <a:p/>
        </p:txBody>
      </p:sp>
      <p:sp>
        <p:nvSpPr>
          <p:cNvPr id="138" name="Shape 138"/>
          <p:cNvSpPr txBox="1"/>
          <p:nvPr>
            <p:ph idx="10" type="dt"/>
          </p:nvPr>
        </p:nvSpPr>
        <p:spPr>
          <a:xfrm>
            <a:off x="1646235" y="20340637"/>
            <a:ext cx="7680325"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4100" u="none" cap="none" strike="noStrike">
                <a:solidFill>
                  <a:srgbClr val="898989"/>
                </a:solidFill>
                <a:latin typeface="Calibri"/>
                <a:ea typeface="Calibri"/>
                <a:cs typeface="Calibri"/>
                <a:sym typeface="Calibri"/>
              </a:defRPr>
            </a:lvl1pPr>
            <a:lvl2pPr indent="0" lvl="1"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139" name="Shape 139"/>
          <p:cNvSpPr txBox="1"/>
          <p:nvPr>
            <p:ph idx="11" type="ftr"/>
          </p:nvPr>
        </p:nvSpPr>
        <p:spPr>
          <a:xfrm>
            <a:off x="11247435"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140" name="Shape 140"/>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21" name="Shape 21"/>
        <p:cNvGrpSpPr/>
        <p:nvPr/>
      </p:nvGrpSpPr>
      <p:grpSpPr>
        <a:xfrm>
          <a:off x="0" y="0"/>
          <a:ext cx="0" cy="0"/>
          <a:chOff x="0" y="0"/>
          <a:chExt cx="0" cy="0"/>
        </a:xfrm>
      </p:grpSpPr>
      <p:sp>
        <p:nvSpPr>
          <p:cNvPr id="22" name="Shape 22"/>
          <p:cNvSpPr txBox="1"/>
          <p:nvPr>
            <p:ph type="title"/>
          </p:nvPr>
        </p:nvSpPr>
        <p:spPr>
          <a:xfrm rot="5400000">
            <a:off x="69290247" y="19443384"/>
            <a:ext cx="59918603" cy="26660476"/>
          </a:xfrm>
          <a:prstGeom prst="rect">
            <a:avLst/>
          </a:prstGeom>
          <a:noFill/>
          <a:ln>
            <a:noFill/>
          </a:ln>
        </p:spPr>
        <p:txBody>
          <a:bodyPr anchorCtr="0" anchor="ctr" bIns="91425" lIns="91425" rIns="91425" tIns="91425"/>
          <a:lstStyle>
            <a:lvl1pPr lvl="0" rtl="0" algn="ctr">
              <a:spcBef>
                <a:spcPts val="0"/>
              </a:spcBef>
              <a:spcAft>
                <a:spcPts val="0"/>
              </a:spcAft>
              <a:defRPr sz="15100">
                <a:solidFill>
                  <a:schemeClr val="dk1"/>
                </a:solidFill>
                <a:latin typeface="Calibri"/>
                <a:ea typeface="Calibri"/>
                <a:cs typeface="Calibri"/>
                <a:sym typeface="Calibri"/>
              </a:defRPr>
            </a:lvl1pPr>
            <a:lvl2pPr lvl="1" rtl="0" algn="ctr">
              <a:spcBef>
                <a:spcPts val="0"/>
              </a:spcBef>
              <a:spcAft>
                <a:spcPts val="0"/>
              </a:spcAft>
              <a:defRPr sz="15100">
                <a:solidFill>
                  <a:schemeClr val="dk1"/>
                </a:solidFill>
                <a:latin typeface="Calibri"/>
                <a:ea typeface="Calibri"/>
                <a:cs typeface="Calibri"/>
                <a:sym typeface="Calibri"/>
              </a:defRPr>
            </a:lvl2pPr>
            <a:lvl3pPr lvl="2" rtl="0" algn="ctr">
              <a:spcBef>
                <a:spcPts val="0"/>
              </a:spcBef>
              <a:spcAft>
                <a:spcPts val="0"/>
              </a:spcAft>
              <a:defRPr sz="15100">
                <a:solidFill>
                  <a:schemeClr val="dk1"/>
                </a:solidFill>
                <a:latin typeface="Calibri"/>
                <a:ea typeface="Calibri"/>
                <a:cs typeface="Calibri"/>
                <a:sym typeface="Calibri"/>
              </a:defRPr>
            </a:lvl3pPr>
            <a:lvl4pPr lvl="3" rtl="0" algn="ctr">
              <a:spcBef>
                <a:spcPts val="0"/>
              </a:spcBef>
              <a:spcAft>
                <a:spcPts val="0"/>
              </a:spcAft>
              <a:defRPr sz="15100">
                <a:solidFill>
                  <a:schemeClr val="dk1"/>
                </a:solidFill>
                <a:latin typeface="Calibri"/>
                <a:ea typeface="Calibri"/>
                <a:cs typeface="Calibri"/>
                <a:sym typeface="Calibri"/>
              </a:defRPr>
            </a:lvl4pPr>
            <a:lvl5pPr lvl="4" rtl="0" algn="ctr">
              <a:spcBef>
                <a:spcPts val="0"/>
              </a:spcBef>
              <a:spcAft>
                <a:spcPts val="0"/>
              </a:spcAft>
              <a:defRPr sz="15100">
                <a:solidFill>
                  <a:schemeClr val="dk1"/>
                </a:solidFill>
                <a:latin typeface="Calibri"/>
                <a:ea typeface="Calibri"/>
                <a:cs typeface="Calibri"/>
                <a:sym typeface="Calibri"/>
              </a:defRPr>
            </a:lvl5pPr>
            <a:lvl6pPr lvl="5" marL="457200" rtl="0" algn="ctr">
              <a:spcBef>
                <a:spcPts val="0"/>
              </a:spcBef>
              <a:spcAft>
                <a:spcPts val="0"/>
              </a:spcAft>
              <a:defRPr sz="15100">
                <a:solidFill>
                  <a:schemeClr val="dk1"/>
                </a:solidFill>
                <a:latin typeface="Calibri"/>
                <a:ea typeface="Calibri"/>
                <a:cs typeface="Calibri"/>
                <a:sym typeface="Calibri"/>
              </a:defRPr>
            </a:lvl6pPr>
            <a:lvl7pPr lvl="6" marL="914400" rtl="0" algn="ctr">
              <a:spcBef>
                <a:spcPts val="0"/>
              </a:spcBef>
              <a:spcAft>
                <a:spcPts val="0"/>
              </a:spcAft>
              <a:defRPr sz="15100">
                <a:solidFill>
                  <a:schemeClr val="dk1"/>
                </a:solidFill>
                <a:latin typeface="Calibri"/>
                <a:ea typeface="Calibri"/>
                <a:cs typeface="Calibri"/>
                <a:sym typeface="Calibri"/>
              </a:defRPr>
            </a:lvl7pPr>
            <a:lvl8pPr lvl="7" marL="1371600" rtl="0" algn="ctr">
              <a:spcBef>
                <a:spcPts val="0"/>
              </a:spcBef>
              <a:spcAft>
                <a:spcPts val="0"/>
              </a:spcAft>
              <a:defRPr sz="15100">
                <a:solidFill>
                  <a:schemeClr val="dk1"/>
                </a:solidFill>
                <a:latin typeface="Calibri"/>
                <a:ea typeface="Calibri"/>
                <a:cs typeface="Calibri"/>
                <a:sym typeface="Calibri"/>
              </a:defRPr>
            </a:lvl8pPr>
            <a:lvl9pPr lvl="8" marL="1828800" rtl="0" algn="ctr">
              <a:spcBef>
                <a:spcPts val="0"/>
              </a:spcBef>
              <a:spcAft>
                <a:spcPts val="0"/>
              </a:spcAft>
              <a:defRPr sz="15100">
                <a:solidFill>
                  <a:schemeClr val="dk1"/>
                </a:solidFill>
                <a:latin typeface="Calibri"/>
                <a:ea typeface="Calibri"/>
                <a:cs typeface="Calibri"/>
                <a:sym typeface="Calibri"/>
              </a:defRPr>
            </a:lvl9pPr>
          </a:lstStyle>
          <a:p/>
        </p:txBody>
      </p:sp>
      <p:sp>
        <p:nvSpPr>
          <p:cNvPr id="23" name="Shape 23"/>
          <p:cNvSpPr txBox="1"/>
          <p:nvPr>
            <p:ph idx="1" type="body"/>
          </p:nvPr>
        </p:nvSpPr>
        <p:spPr>
          <a:xfrm rot="5400000">
            <a:off x="15689265" y="-6948484"/>
            <a:ext cx="59918603" cy="79444215"/>
          </a:xfrm>
          <a:prstGeom prst="rect">
            <a:avLst/>
          </a:prstGeom>
          <a:noFill/>
          <a:ln>
            <a:noFill/>
          </a:ln>
        </p:spPr>
        <p:txBody>
          <a:bodyPr anchorCtr="0" anchor="t" bIns="91425" lIns="91425" rIns="91425" tIns="91425"/>
          <a:lstStyle>
            <a:lvl1pPr indent="-476250" lvl="0" marL="1174750" rtl="0" algn="l">
              <a:spcBef>
                <a:spcPts val="2200"/>
              </a:spcBef>
              <a:spcAft>
                <a:spcPts val="0"/>
              </a:spcAft>
              <a:buClr>
                <a:schemeClr val="dk1"/>
              </a:buClr>
              <a:buFont typeface="Arial"/>
              <a:buChar char="•"/>
              <a:defRPr sz="11000">
                <a:solidFill>
                  <a:schemeClr val="dk1"/>
                </a:solidFill>
                <a:latin typeface="Calibri"/>
                <a:ea typeface="Calibri"/>
                <a:cs typeface="Calibri"/>
                <a:sym typeface="Calibri"/>
              </a:defRPr>
            </a:lvl1pPr>
            <a:lvl2pPr indent="-374650" lvl="1" marL="2546350" rtl="0" algn="l">
              <a:spcBef>
                <a:spcPts val="1920"/>
              </a:spcBef>
              <a:spcAft>
                <a:spcPts val="0"/>
              </a:spcAft>
              <a:buClr>
                <a:schemeClr val="dk1"/>
              </a:buClr>
              <a:buFont typeface="Arial"/>
              <a:buChar char="–"/>
              <a:defRPr sz="9600">
                <a:solidFill>
                  <a:schemeClr val="dk1"/>
                </a:solidFill>
                <a:latin typeface="Calibri"/>
                <a:ea typeface="Calibri"/>
                <a:cs typeface="Calibri"/>
                <a:sym typeface="Calibri"/>
              </a:defRPr>
            </a:lvl2pPr>
            <a:lvl3pPr indent="-273050" lvl="2" marL="3917950" rtl="0" algn="l">
              <a:spcBef>
                <a:spcPts val="1640"/>
              </a:spcBef>
              <a:spcAft>
                <a:spcPts val="0"/>
              </a:spcAft>
              <a:buClr>
                <a:schemeClr val="dk1"/>
              </a:buClr>
              <a:buFont typeface="Arial"/>
              <a:buChar char="•"/>
              <a:defRPr sz="8200">
                <a:solidFill>
                  <a:schemeClr val="dk1"/>
                </a:solidFill>
                <a:latin typeface="Calibri"/>
                <a:ea typeface="Calibri"/>
                <a:cs typeface="Calibri"/>
                <a:sym typeface="Calibri"/>
              </a:defRPr>
            </a:lvl3pPr>
            <a:lvl4pPr indent="-347662" lvl="3" marL="5484813" rtl="0" algn="l">
              <a:spcBef>
                <a:spcPts val="1380"/>
              </a:spcBef>
              <a:spcAft>
                <a:spcPts val="0"/>
              </a:spcAft>
              <a:buClr>
                <a:schemeClr val="dk1"/>
              </a:buClr>
              <a:buFont typeface="Arial"/>
              <a:buChar char="–"/>
              <a:defRPr sz="6900">
                <a:solidFill>
                  <a:schemeClr val="dk1"/>
                </a:solidFill>
                <a:latin typeface="Calibri"/>
                <a:ea typeface="Calibri"/>
                <a:cs typeface="Calibri"/>
                <a:sym typeface="Calibri"/>
              </a:defRPr>
            </a:lvl4pPr>
            <a:lvl5pPr indent="-354013" lvl="4" marL="7053263" rtl="0" algn="l">
              <a:spcBef>
                <a:spcPts val="1380"/>
              </a:spcBef>
              <a:spcAft>
                <a:spcPts val="0"/>
              </a:spcAft>
              <a:buClr>
                <a:schemeClr val="dk1"/>
              </a:buClr>
              <a:buFont typeface="Arial"/>
              <a:buChar char="»"/>
              <a:defRPr sz="6900">
                <a:solidFill>
                  <a:schemeClr val="dk1"/>
                </a:solidFill>
                <a:latin typeface="Calibri"/>
                <a:ea typeface="Calibri"/>
                <a:cs typeface="Calibri"/>
                <a:sym typeface="Calibri"/>
              </a:defRPr>
            </a:lvl5pPr>
            <a:lvl6pPr indent="-347256" lvl="5" marL="8621306" rtl="0" algn="l">
              <a:spcBef>
                <a:spcPts val="1380"/>
              </a:spcBef>
              <a:buClr>
                <a:schemeClr val="dk1"/>
              </a:buClr>
              <a:buFont typeface="Arial"/>
              <a:buChar char="•"/>
              <a:defRPr sz="6900">
                <a:solidFill>
                  <a:schemeClr val="dk1"/>
                </a:solidFill>
                <a:latin typeface="Calibri"/>
                <a:ea typeface="Calibri"/>
                <a:cs typeface="Calibri"/>
                <a:sym typeface="Calibri"/>
              </a:defRPr>
            </a:lvl6pPr>
            <a:lvl7pPr indent="-352666" lvl="6" marL="10188816" rtl="0" algn="l">
              <a:spcBef>
                <a:spcPts val="1380"/>
              </a:spcBef>
              <a:buClr>
                <a:schemeClr val="dk1"/>
              </a:buClr>
              <a:buFont typeface="Arial"/>
              <a:buChar char="•"/>
              <a:defRPr sz="6900">
                <a:solidFill>
                  <a:schemeClr val="dk1"/>
                </a:solidFill>
                <a:latin typeface="Calibri"/>
                <a:ea typeface="Calibri"/>
                <a:cs typeface="Calibri"/>
                <a:sym typeface="Calibri"/>
              </a:defRPr>
            </a:lvl7pPr>
            <a:lvl8pPr indent="-358077" lvl="7" marL="11756327" rtl="0" algn="l">
              <a:spcBef>
                <a:spcPts val="1380"/>
              </a:spcBef>
              <a:buClr>
                <a:schemeClr val="dk1"/>
              </a:buClr>
              <a:buFont typeface="Arial"/>
              <a:buChar char="•"/>
              <a:defRPr sz="6900">
                <a:solidFill>
                  <a:schemeClr val="dk1"/>
                </a:solidFill>
                <a:latin typeface="Calibri"/>
                <a:ea typeface="Calibri"/>
                <a:cs typeface="Calibri"/>
                <a:sym typeface="Calibri"/>
              </a:defRPr>
            </a:lvl8pPr>
            <a:lvl9pPr indent="-350786" lvl="8" marL="13323836" rtl="0" algn="l">
              <a:spcBef>
                <a:spcPts val="1380"/>
              </a:spcBef>
              <a:buClr>
                <a:schemeClr val="dk1"/>
              </a:buClr>
              <a:buFont typeface="Arial"/>
              <a:buChar char="•"/>
              <a:defRPr sz="6900">
                <a:solidFill>
                  <a:schemeClr val="dk1"/>
                </a:solidFill>
                <a:latin typeface="Calibri"/>
                <a:ea typeface="Calibri"/>
                <a:cs typeface="Calibri"/>
                <a:sym typeface="Calibri"/>
              </a:defRPr>
            </a:lvl9pPr>
          </a:lstStyle>
          <a:p/>
        </p:txBody>
      </p:sp>
      <p:sp>
        <p:nvSpPr>
          <p:cNvPr id="24" name="Shape 24"/>
          <p:cNvSpPr txBox="1"/>
          <p:nvPr>
            <p:ph idx="10" type="dt"/>
          </p:nvPr>
        </p:nvSpPr>
        <p:spPr>
          <a:xfrm>
            <a:off x="1646236" y="20340637"/>
            <a:ext cx="7680325" cy="1168400"/>
          </a:xfrm>
          <a:prstGeom prst="rect">
            <a:avLst/>
          </a:prstGeom>
          <a:noFill/>
          <a:ln>
            <a:noFill/>
          </a:ln>
        </p:spPr>
        <p:txBody>
          <a:bodyPr anchorCtr="0" anchor="ctr" bIns="91425" lIns="91425" rIns="91425" tIns="91425"/>
          <a:lstStyle>
            <a:lvl1pPr indent="0" lvl="0" marL="0" marR="0" rtl="0" algn="l">
              <a:spcBef>
                <a:spcPts val="0"/>
              </a:spcBef>
              <a:defRPr b="0" i="0" sz="4100" u="none" cap="none" strike="noStrike">
                <a:solidFill>
                  <a:srgbClr val="898989"/>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5" name="Shape 25"/>
          <p:cNvSpPr txBox="1"/>
          <p:nvPr>
            <p:ph idx="11" type="ftr"/>
          </p:nvPr>
        </p:nvSpPr>
        <p:spPr>
          <a:xfrm>
            <a:off x="11247436"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9pPr>
          </a:lstStyle>
          <a:p/>
        </p:txBody>
      </p:sp>
      <p:sp>
        <p:nvSpPr>
          <p:cNvPr id="26" name="Shape 26"/>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1" name="Shape 141"/>
        <p:cNvGrpSpPr/>
        <p:nvPr/>
      </p:nvGrpSpPr>
      <p:grpSpPr>
        <a:xfrm>
          <a:off x="0" y="0"/>
          <a:ext cx="0" cy="0"/>
          <a:chOff x="0" y="0"/>
          <a:chExt cx="0" cy="0"/>
        </a:xfrm>
      </p:grpSpPr>
      <p:sp>
        <p:nvSpPr>
          <p:cNvPr id="142" name="Shape 142"/>
          <p:cNvSpPr txBox="1"/>
          <p:nvPr>
            <p:ph type="title"/>
          </p:nvPr>
        </p:nvSpPr>
        <p:spPr>
          <a:xfrm>
            <a:off x="2600325" y="14102081"/>
            <a:ext cx="27980641" cy="435864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1" i="0" sz="137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151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151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151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151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151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151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151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15100" u="none" cap="none" strike="noStrike">
                <a:solidFill>
                  <a:schemeClr val="dk1"/>
                </a:solidFill>
                <a:latin typeface="Calibri"/>
                <a:ea typeface="Calibri"/>
                <a:cs typeface="Calibri"/>
                <a:sym typeface="Calibri"/>
              </a:defRPr>
            </a:lvl9pPr>
          </a:lstStyle>
          <a:p/>
        </p:txBody>
      </p:sp>
      <p:sp>
        <p:nvSpPr>
          <p:cNvPr id="143" name="Shape 143"/>
          <p:cNvSpPr txBox="1"/>
          <p:nvPr>
            <p:ph idx="1" type="body"/>
          </p:nvPr>
        </p:nvSpPr>
        <p:spPr>
          <a:xfrm>
            <a:off x="2600325" y="9301482"/>
            <a:ext cx="27980641" cy="4800598"/>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888888"/>
              </a:buClr>
              <a:buFont typeface="Calibri"/>
              <a:buNone/>
              <a:defRPr b="0" i="0" sz="6900" u="none" cap="none" strike="noStrike">
                <a:solidFill>
                  <a:srgbClr val="888888"/>
                </a:solidFill>
                <a:latin typeface="Calibri"/>
                <a:ea typeface="Calibri"/>
                <a:cs typeface="Calibri"/>
                <a:sym typeface="Calibri"/>
              </a:defRPr>
            </a:lvl1pPr>
            <a:lvl2pPr indent="-5410" lvl="1" marL="1567510" marR="0" rtl="0" algn="l">
              <a:lnSpc>
                <a:spcPct val="100000"/>
              </a:lnSpc>
              <a:spcBef>
                <a:spcPts val="0"/>
              </a:spcBef>
              <a:spcAft>
                <a:spcPts val="0"/>
              </a:spcAft>
              <a:buClr>
                <a:srgbClr val="888888"/>
              </a:buClr>
              <a:buFont typeface="Calibri"/>
              <a:buNone/>
              <a:defRPr b="0" i="0" sz="6200" u="none" cap="none" strike="noStrike">
                <a:solidFill>
                  <a:srgbClr val="888888"/>
                </a:solidFill>
                <a:latin typeface="Calibri"/>
                <a:ea typeface="Calibri"/>
                <a:cs typeface="Calibri"/>
                <a:sym typeface="Calibri"/>
              </a:defRPr>
            </a:lvl2pPr>
            <a:lvl3pPr indent="-10820" lvl="2" marL="3135020" marR="0" rtl="0" algn="l">
              <a:lnSpc>
                <a:spcPct val="100000"/>
              </a:lnSpc>
              <a:spcBef>
                <a:spcPts val="0"/>
              </a:spcBef>
              <a:spcAft>
                <a:spcPts val="0"/>
              </a:spcAft>
              <a:buClr>
                <a:srgbClr val="888888"/>
              </a:buClr>
              <a:buFont typeface="Calibri"/>
              <a:buNone/>
              <a:defRPr b="0" i="0" sz="5500" u="none" cap="none" strike="noStrike">
                <a:solidFill>
                  <a:srgbClr val="888888"/>
                </a:solidFill>
                <a:latin typeface="Calibri"/>
                <a:ea typeface="Calibri"/>
                <a:cs typeface="Calibri"/>
                <a:sym typeface="Calibri"/>
              </a:defRPr>
            </a:lvl3pPr>
            <a:lvl4pPr indent="-3531" lvl="3" marL="4702531" marR="0" rtl="0" algn="l">
              <a:lnSpc>
                <a:spcPct val="100000"/>
              </a:lnSpc>
              <a:spcBef>
                <a:spcPts val="0"/>
              </a:spcBef>
              <a:spcAft>
                <a:spcPts val="0"/>
              </a:spcAft>
              <a:buClr>
                <a:srgbClr val="888888"/>
              </a:buClr>
              <a:buFont typeface="Calibri"/>
              <a:buNone/>
              <a:defRPr b="0" i="0" sz="4800" u="none" cap="none" strike="noStrike">
                <a:solidFill>
                  <a:srgbClr val="888888"/>
                </a:solidFill>
                <a:latin typeface="Calibri"/>
                <a:ea typeface="Calibri"/>
                <a:cs typeface="Calibri"/>
                <a:sym typeface="Calibri"/>
              </a:defRPr>
            </a:lvl4pPr>
            <a:lvl5pPr indent="-8940" lvl="4" marL="6270041" marR="0" rtl="0" algn="l">
              <a:lnSpc>
                <a:spcPct val="100000"/>
              </a:lnSpc>
              <a:spcBef>
                <a:spcPts val="0"/>
              </a:spcBef>
              <a:spcAft>
                <a:spcPts val="0"/>
              </a:spcAft>
              <a:buClr>
                <a:srgbClr val="888888"/>
              </a:buClr>
              <a:buFont typeface="Calibri"/>
              <a:buNone/>
              <a:defRPr b="0" i="0" sz="4800" u="none" cap="none" strike="noStrike">
                <a:solidFill>
                  <a:srgbClr val="888888"/>
                </a:solidFill>
                <a:latin typeface="Calibri"/>
                <a:ea typeface="Calibri"/>
                <a:cs typeface="Calibri"/>
                <a:sym typeface="Calibri"/>
              </a:defRPr>
            </a:lvl5pPr>
            <a:lvl6pPr indent="-1651" lvl="5" marL="7837551" marR="0" rtl="0" algn="l">
              <a:lnSpc>
                <a:spcPct val="100000"/>
              </a:lnSpc>
              <a:spcBef>
                <a:spcPts val="0"/>
              </a:spcBef>
              <a:spcAft>
                <a:spcPts val="0"/>
              </a:spcAft>
              <a:buClr>
                <a:srgbClr val="888888"/>
              </a:buClr>
              <a:buFont typeface="Calibri"/>
              <a:buNone/>
              <a:defRPr b="0" i="0" sz="4800" u="none" cap="none" strike="noStrike">
                <a:solidFill>
                  <a:srgbClr val="888888"/>
                </a:solidFill>
                <a:latin typeface="Calibri"/>
                <a:ea typeface="Calibri"/>
                <a:cs typeface="Calibri"/>
                <a:sym typeface="Calibri"/>
              </a:defRPr>
            </a:lvl6pPr>
            <a:lvl7pPr indent="-7060" lvl="6" marL="9405061" marR="0" rtl="0" algn="l">
              <a:lnSpc>
                <a:spcPct val="100000"/>
              </a:lnSpc>
              <a:spcBef>
                <a:spcPts val="0"/>
              </a:spcBef>
              <a:spcAft>
                <a:spcPts val="0"/>
              </a:spcAft>
              <a:buClr>
                <a:srgbClr val="888888"/>
              </a:buClr>
              <a:buFont typeface="Calibri"/>
              <a:buNone/>
              <a:defRPr b="0" i="0" sz="4800" u="none" cap="none" strike="noStrike">
                <a:solidFill>
                  <a:srgbClr val="888888"/>
                </a:solidFill>
                <a:latin typeface="Calibri"/>
                <a:ea typeface="Calibri"/>
                <a:cs typeface="Calibri"/>
                <a:sym typeface="Calibri"/>
              </a:defRPr>
            </a:lvl7pPr>
            <a:lvl8pPr indent="-12471" lvl="7" marL="10972571" marR="0" rtl="0" algn="l">
              <a:lnSpc>
                <a:spcPct val="100000"/>
              </a:lnSpc>
              <a:spcBef>
                <a:spcPts val="0"/>
              </a:spcBef>
              <a:spcAft>
                <a:spcPts val="0"/>
              </a:spcAft>
              <a:buClr>
                <a:srgbClr val="888888"/>
              </a:buClr>
              <a:buFont typeface="Calibri"/>
              <a:buNone/>
              <a:defRPr b="0" i="0" sz="4800" u="none" cap="none" strike="noStrike">
                <a:solidFill>
                  <a:srgbClr val="888888"/>
                </a:solidFill>
                <a:latin typeface="Calibri"/>
                <a:ea typeface="Calibri"/>
                <a:cs typeface="Calibri"/>
                <a:sym typeface="Calibri"/>
              </a:defRPr>
            </a:lvl8pPr>
            <a:lvl9pPr indent="-5181" lvl="8" marL="12540082" marR="0" rtl="0" algn="l">
              <a:lnSpc>
                <a:spcPct val="100000"/>
              </a:lnSpc>
              <a:spcBef>
                <a:spcPts val="0"/>
              </a:spcBef>
              <a:spcAft>
                <a:spcPts val="0"/>
              </a:spcAft>
              <a:buClr>
                <a:srgbClr val="888888"/>
              </a:buClr>
              <a:buFont typeface="Calibri"/>
              <a:buNone/>
              <a:defRPr b="0" i="0" sz="4800" u="none" cap="none" strike="noStrike">
                <a:solidFill>
                  <a:srgbClr val="888888"/>
                </a:solidFill>
                <a:latin typeface="Calibri"/>
                <a:ea typeface="Calibri"/>
                <a:cs typeface="Calibri"/>
                <a:sym typeface="Calibri"/>
              </a:defRPr>
            </a:lvl9pPr>
          </a:lstStyle>
          <a:p/>
        </p:txBody>
      </p:sp>
      <p:sp>
        <p:nvSpPr>
          <p:cNvPr id="144" name="Shape 144"/>
          <p:cNvSpPr txBox="1"/>
          <p:nvPr>
            <p:ph idx="10" type="dt"/>
          </p:nvPr>
        </p:nvSpPr>
        <p:spPr>
          <a:xfrm>
            <a:off x="1646235" y="20340637"/>
            <a:ext cx="7680325"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4100" u="none" cap="none" strike="noStrike">
                <a:solidFill>
                  <a:srgbClr val="898989"/>
                </a:solidFill>
                <a:latin typeface="Calibri"/>
                <a:ea typeface="Calibri"/>
                <a:cs typeface="Calibri"/>
                <a:sym typeface="Calibri"/>
              </a:defRPr>
            </a:lvl1pPr>
            <a:lvl2pPr indent="0" lvl="1"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145" name="Shape 145"/>
          <p:cNvSpPr txBox="1"/>
          <p:nvPr>
            <p:ph idx="11" type="ftr"/>
          </p:nvPr>
        </p:nvSpPr>
        <p:spPr>
          <a:xfrm>
            <a:off x="11247435"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146" name="Shape 146"/>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47" name="Shape 147"/>
        <p:cNvGrpSpPr/>
        <p:nvPr/>
      </p:nvGrpSpPr>
      <p:grpSpPr>
        <a:xfrm>
          <a:off x="0" y="0"/>
          <a:ext cx="0" cy="0"/>
          <a:chOff x="0" y="0"/>
          <a:chExt cx="0" cy="0"/>
        </a:xfrm>
      </p:grpSpPr>
      <p:sp>
        <p:nvSpPr>
          <p:cNvPr id="148" name="Shape 148"/>
          <p:cNvSpPr txBox="1"/>
          <p:nvPr>
            <p:ph type="title"/>
          </p:nvPr>
        </p:nvSpPr>
        <p:spPr>
          <a:xfrm>
            <a:off x="1646235" y="879475"/>
            <a:ext cx="29625924" cy="3657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51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151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151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151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151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151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151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151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15100" u="none" cap="none" strike="noStrike">
                <a:solidFill>
                  <a:schemeClr val="dk1"/>
                </a:solidFill>
                <a:latin typeface="Calibri"/>
                <a:ea typeface="Calibri"/>
                <a:cs typeface="Calibri"/>
                <a:sym typeface="Calibri"/>
              </a:defRPr>
            </a:lvl9pPr>
          </a:lstStyle>
          <a:p/>
        </p:txBody>
      </p:sp>
      <p:sp>
        <p:nvSpPr>
          <p:cNvPr id="149" name="Shape 149"/>
          <p:cNvSpPr txBox="1"/>
          <p:nvPr>
            <p:ph idx="1" type="body"/>
          </p:nvPr>
        </p:nvSpPr>
        <p:spPr>
          <a:xfrm>
            <a:off x="1646235" y="5121275"/>
            <a:ext cx="29625924" cy="14482761"/>
          </a:xfrm>
          <a:prstGeom prst="rect">
            <a:avLst/>
          </a:prstGeom>
          <a:noFill/>
          <a:ln>
            <a:noFill/>
          </a:ln>
        </p:spPr>
        <p:txBody>
          <a:bodyPr anchorCtr="0" anchor="t" bIns="91425" lIns="91425" rIns="91425" tIns="91425"/>
          <a:lstStyle>
            <a:lvl1pPr indent="222250" lvl="0" marL="1174750" marR="0" rtl="0" algn="l">
              <a:lnSpc>
                <a:spcPct val="100000"/>
              </a:lnSpc>
              <a:spcBef>
                <a:spcPts val="2200"/>
              </a:spcBef>
              <a:spcAft>
                <a:spcPts val="0"/>
              </a:spcAft>
              <a:buClr>
                <a:schemeClr val="dk1"/>
              </a:buClr>
              <a:buSzPct val="100000"/>
              <a:buFont typeface="Arial"/>
              <a:buChar char="•"/>
              <a:defRPr b="0" i="0" sz="11000" u="none" cap="none" strike="noStrike">
                <a:solidFill>
                  <a:schemeClr val="dk1"/>
                </a:solidFill>
                <a:latin typeface="Calibri"/>
                <a:ea typeface="Calibri"/>
                <a:cs typeface="Calibri"/>
                <a:sym typeface="Calibri"/>
              </a:defRPr>
            </a:lvl1pPr>
            <a:lvl2pPr indent="234950" lvl="1" marL="254635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2pPr>
            <a:lvl3pPr indent="247650" lvl="2" marL="3917950" marR="0" rtl="0" algn="l">
              <a:lnSpc>
                <a:spcPct val="100000"/>
              </a:lnSpc>
              <a:spcBef>
                <a:spcPts val="1640"/>
              </a:spcBef>
              <a:spcAft>
                <a:spcPts val="0"/>
              </a:spcAft>
              <a:buClr>
                <a:schemeClr val="dk1"/>
              </a:buClr>
              <a:buSzPct val="100000"/>
              <a:buFont typeface="Arial"/>
              <a:buChar char="•"/>
              <a:defRPr b="0" i="0" sz="8200" u="none" cap="none" strike="noStrike">
                <a:solidFill>
                  <a:schemeClr val="dk1"/>
                </a:solidFill>
                <a:latin typeface="Calibri"/>
                <a:ea typeface="Calibri"/>
                <a:cs typeface="Calibri"/>
                <a:sym typeface="Calibri"/>
              </a:defRPr>
            </a:lvl3pPr>
            <a:lvl4pPr indent="84137" lvl="3" marL="5484813"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4pPr>
            <a:lvl5pPr indent="77786" lvl="4" marL="7053263"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5pPr>
            <a:lvl6pPr indent="84543" lvl="5" marL="8621306"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6pPr>
            <a:lvl7pPr indent="79133" lvl="6" marL="10188816"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7pPr>
            <a:lvl8pPr indent="73722" lvl="7" marL="11756327"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8pPr>
            <a:lvl9pPr indent="81013" lvl="8" marL="13323836"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9pPr>
          </a:lstStyle>
          <a:p/>
        </p:txBody>
      </p:sp>
      <p:sp>
        <p:nvSpPr>
          <p:cNvPr id="150" name="Shape 150"/>
          <p:cNvSpPr txBox="1"/>
          <p:nvPr>
            <p:ph idx="10" type="dt"/>
          </p:nvPr>
        </p:nvSpPr>
        <p:spPr>
          <a:xfrm>
            <a:off x="1646235" y="20340637"/>
            <a:ext cx="7680325"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4100" u="none" cap="none" strike="noStrike">
                <a:solidFill>
                  <a:srgbClr val="898989"/>
                </a:solidFill>
                <a:latin typeface="Calibri"/>
                <a:ea typeface="Calibri"/>
                <a:cs typeface="Calibri"/>
                <a:sym typeface="Calibri"/>
              </a:defRPr>
            </a:lvl1pPr>
            <a:lvl2pPr indent="0" lvl="1"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151" name="Shape 151"/>
          <p:cNvSpPr txBox="1"/>
          <p:nvPr>
            <p:ph idx="11" type="ftr"/>
          </p:nvPr>
        </p:nvSpPr>
        <p:spPr>
          <a:xfrm>
            <a:off x="11247435"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152" name="Shape 152"/>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27" name="Shape 27"/>
        <p:cNvGrpSpPr/>
        <p:nvPr/>
      </p:nvGrpSpPr>
      <p:grpSpPr>
        <a:xfrm>
          <a:off x="0" y="0"/>
          <a:ext cx="0" cy="0"/>
          <a:chOff x="0" y="0"/>
          <a:chExt cx="0" cy="0"/>
        </a:xfrm>
      </p:grpSpPr>
      <p:sp>
        <p:nvSpPr>
          <p:cNvPr id="28" name="Shape 28"/>
          <p:cNvSpPr txBox="1"/>
          <p:nvPr>
            <p:ph type="title"/>
          </p:nvPr>
        </p:nvSpPr>
        <p:spPr>
          <a:xfrm>
            <a:off x="6452237" y="15361920"/>
            <a:ext cx="19751040" cy="1813562"/>
          </a:xfrm>
          <a:prstGeom prst="rect">
            <a:avLst/>
          </a:prstGeom>
          <a:noFill/>
          <a:ln>
            <a:noFill/>
          </a:ln>
        </p:spPr>
        <p:txBody>
          <a:bodyPr anchorCtr="0" anchor="b" bIns="91425" lIns="91425" rIns="91425" tIns="91425"/>
          <a:lstStyle>
            <a:lvl1pPr lvl="0" rtl="0" algn="l">
              <a:spcBef>
                <a:spcPts val="0"/>
              </a:spcBef>
              <a:defRPr b="1" sz="6900"/>
            </a:lvl1pPr>
            <a:lvl2pPr lvl="1" rtl="0">
              <a:spcBef>
                <a:spcPts val="0"/>
              </a:spcBef>
              <a:defRPr sz="15100">
                <a:solidFill>
                  <a:schemeClr val="dk1"/>
                </a:solidFill>
                <a:latin typeface="Calibri"/>
                <a:ea typeface="Calibri"/>
                <a:cs typeface="Calibri"/>
                <a:sym typeface="Calibri"/>
              </a:defRPr>
            </a:lvl2pPr>
            <a:lvl3pPr lvl="2" rtl="0">
              <a:spcBef>
                <a:spcPts val="0"/>
              </a:spcBef>
              <a:defRPr sz="15100">
                <a:solidFill>
                  <a:schemeClr val="dk1"/>
                </a:solidFill>
                <a:latin typeface="Calibri"/>
                <a:ea typeface="Calibri"/>
                <a:cs typeface="Calibri"/>
                <a:sym typeface="Calibri"/>
              </a:defRPr>
            </a:lvl3pPr>
            <a:lvl4pPr lvl="3" rtl="0">
              <a:spcBef>
                <a:spcPts val="0"/>
              </a:spcBef>
              <a:defRPr sz="15100">
                <a:solidFill>
                  <a:schemeClr val="dk1"/>
                </a:solidFill>
                <a:latin typeface="Calibri"/>
                <a:ea typeface="Calibri"/>
                <a:cs typeface="Calibri"/>
                <a:sym typeface="Calibri"/>
              </a:defRPr>
            </a:lvl4pPr>
            <a:lvl5pPr lvl="4" rtl="0">
              <a:spcBef>
                <a:spcPts val="0"/>
              </a:spcBef>
              <a:defRPr sz="15100">
                <a:solidFill>
                  <a:schemeClr val="dk1"/>
                </a:solidFill>
                <a:latin typeface="Calibri"/>
                <a:ea typeface="Calibri"/>
                <a:cs typeface="Calibri"/>
                <a:sym typeface="Calibri"/>
              </a:defRPr>
            </a:lvl5pPr>
            <a:lvl6pPr lvl="5" rtl="0">
              <a:spcBef>
                <a:spcPts val="0"/>
              </a:spcBef>
              <a:defRPr sz="15100">
                <a:solidFill>
                  <a:schemeClr val="dk1"/>
                </a:solidFill>
                <a:latin typeface="Calibri"/>
                <a:ea typeface="Calibri"/>
                <a:cs typeface="Calibri"/>
                <a:sym typeface="Calibri"/>
              </a:defRPr>
            </a:lvl6pPr>
            <a:lvl7pPr lvl="6" rtl="0">
              <a:spcBef>
                <a:spcPts val="0"/>
              </a:spcBef>
              <a:defRPr sz="15100">
                <a:solidFill>
                  <a:schemeClr val="dk1"/>
                </a:solidFill>
                <a:latin typeface="Calibri"/>
                <a:ea typeface="Calibri"/>
                <a:cs typeface="Calibri"/>
                <a:sym typeface="Calibri"/>
              </a:defRPr>
            </a:lvl7pPr>
            <a:lvl8pPr lvl="7" rtl="0">
              <a:spcBef>
                <a:spcPts val="0"/>
              </a:spcBef>
              <a:defRPr sz="15100">
                <a:solidFill>
                  <a:schemeClr val="dk1"/>
                </a:solidFill>
                <a:latin typeface="Calibri"/>
                <a:ea typeface="Calibri"/>
                <a:cs typeface="Calibri"/>
                <a:sym typeface="Calibri"/>
              </a:defRPr>
            </a:lvl8pPr>
            <a:lvl9pPr lvl="8" rtl="0">
              <a:spcBef>
                <a:spcPts val="0"/>
              </a:spcBef>
              <a:defRPr sz="15100">
                <a:solidFill>
                  <a:schemeClr val="dk1"/>
                </a:solidFill>
                <a:latin typeface="Calibri"/>
                <a:ea typeface="Calibri"/>
                <a:cs typeface="Calibri"/>
                <a:sym typeface="Calibri"/>
              </a:defRPr>
            </a:lvl9pPr>
          </a:lstStyle>
          <a:p/>
        </p:txBody>
      </p:sp>
      <p:sp>
        <p:nvSpPr>
          <p:cNvPr id="29" name="Shape 29"/>
          <p:cNvSpPr/>
          <p:nvPr>
            <p:ph idx="2" type="pic"/>
          </p:nvPr>
        </p:nvSpPr>
        <p:spPr>
          <a:xfrm>
            <a:off x="6452237" y="1960880"/>
            <a:ext cx="19751040" cy="13167360"/>
          </a:xfrm>
          <a:prstGeom prst="rect">
            <a:avLst/>
          </a:prstGeom>
          <a:noFill/>
          <a:ln>
            <a:noFill/>
          </a:ln>
        </p:spPr>
        <p:txBody>
          <a:bodyPr anchorCtr="0" anchor="t" bIns="91425" lIns="91425" rIns="91425" tIns="91425"/>
          <a:lstStyle>
            <a:lvl1pPr indent="0" lvl="0" marL="0" marR="0" rtl="0" algn="l">
              <a:spcBef>
                <a:spcPts val="0"/>
              </a:spcBef>
              <a:buClr>
                <a:srgbClr val="898989"/>
              </a:buClr>
              <a:buFont typeface="Calibri"/>
              <a:buNone/>
              <a:defRPr b="0" i="0" sz="11000" u="none" cap="none" strike="noStrike">
                <a:solidFill>
                  <a:srgbClr val="898989"/>
                </a:solidFill>
                <a:latin typeface="Calibri"/>
                <a:ea typeface="Calibri"/>
                <a:cs typeface="Calibri"/>
                <a:sym typeface="Calibri"/>
              </a:defRPr>
            </a:lvl1pPr>
            <a:lvl2pPr indent="-5410" lvl="1" marL="1567510" marR="0" rtl="0" algn="l">
              <a:spcBef>
                <a:spcPts val="0"/>
              </a:spcBef>
              <a:buFont typeface="Arial"/>
              <a:buNone/>
              <a:defRPr b="0" i="0" sz="9600" u="none" cap="none" strike="noStrike"/>
            </a:lvl2pPr>
            <a:lvl3pPr indent="-10820" lvl="2" marL="3135020" marR="0" rtl="0" algn="l">
              <a:spcBef>
                <a:spcPts val="0"/>
              </a:spcBef>
              <a:buFont typeface="Arial"/>
              <a:buNone/>
              <a:defRPr b="0" i="0" sz="8200" u="none" cap="none" strike="noStrike"/>
            </a:lvl3pPr>
            <a:lvl4pPr indent="-3531" lvl="3" marL="4702531" marR="0" rtl="0" algn="l">
              <a:spcBef>
                <a:spcPts val="0"/>
              </a:spcBef>
              <a:buFont typeface="Arial"/>
              <a:buNone/>
              <a:defRPr b="0" i="0" sz="6900" u="none" cap="none" strike="noStrike"/>
            </a:lvl4pPr>
            <a:lvl5pPr indent="-8940" lvl="4" marL="6270041" marR="0" rtl="0" algn="l">
              <a:spcBef>
                <a:spcPts val="0"/>
              </a:spcBef>
              <a:buFont typeface="Arial"/>
              <a:buNone/>
              <a:defRPr b="0" i="0" sz="6900" u="none" cap="none" strike="noStrike"/>
            </a:lvl5pPr>
            <a:lvl6pPr indent="-1651" lvl="5" marL="7837551" marR="0" rtl="0" algn="l">
              <a:spcBef>
                <a:spcPts val="0"/>
              </a:spcBef>
              <a:buFont typeface="Arial"/>
              <a:buNone/>
              <a:defRPr b="0" i="0" sz="6900" u="none" cap="none" strike="noStrike"/>
            </a:lvl6pPr>
            <a:lvl7pPr indent="-7060" lvl="6" marL="9405061" marR="0" rtl="0" algn="l">
              <a:spcBef>
                <a:spcPts val="0"/>
              </a:spcBef>
              <a:buFont typeface="Arial"/>
              <a:buNone/>
              <a:defRPr b="0" i="0" sz="6900" u="none" cap="none" strike="noStrike"/>
            </a:lvl7pPr>
            <a:lvl8pPr indent="-12471" lvl="7" marL="10972571" marR="0" rtl="0" algn="l">
              <a:spcBef>
                <a:spcPts val="0"/>
              </a:spcBef>
              <a:buFont typeface="Arial"/>
              <a:buNone/>
              <a:defRPr b="0" i="0" sz="6900" u="none" cap="none" strike="noStrike"/>
            </a:lvl8pPr>
            <a:lvl9pPr indent="-5181" lvl="8" marL="12540082" marR="0" rtl="0" algn="l">
              <a:spcBef>
                <a:spcPts val="0"/>
              </a:spcBef>
              <a:buFont typeface="Arial"/>
              <a:buNone/>
              <a:defRPr b="0" i="0" sz="6900" u="none" cap="none" strike="noStrike"/>
            </a:lvl9pPr>
          </a:lstStyle>
          <a:p/>
        </p:txBody>
      </p:sp>
      <p:sp>
        <p:nvSpPr>
          <p:cNvPr id="30" name="Shape 30"/>
          <p:cNvSpPr txBox="1"/>
          <p:nvPr>
            <p:ph idx="1" type="body"/>
          </p:nvPr>
        </p:nvSpPr>
        <p:spPr>
          <a:xfrm>
            <a:off x="6452237" y="17175481"/>
            <a:ext cx="19751040" cy="2575557"/>
          </a:xfrm>
          <a:prstGeom prst="rect">
            <a:avLst/>
          </a:prstGeom>
          <a:noFill/>
          <a:ln>
            <a:noFill/>
          </a:ln>
        </p:spPr>
        <p:txBody>
          <a:bodyPr anchorCtr="0" anchor="t" bIns="91425" lIns="91425" rIns="91425" tIns="91425"/>
          <a:lstStyle>
            <a:lvl1pPr indent="0" lvl="0" marL="0" rtl="0">
              <a:spcBef>
                <a:spcPts val="0"/>
              </a:spcBef>
              <a:buFont typeface="Calibri"/>
              <a:buNone/>
              <a:defRPr sz="4800"/>
            </a:lvl1pPr>
            <a:lvl2pPr indent="-5410" lvl="1" marL="1567510" rtl="0">
              <a:spcBef>
                <a:spcPts val="0"/>
              </a:spcBef>
              <a:buFont typeface="Calibri"/>
              <a:buNone/>
              <a:defRPr sz="4100"/>
            </a:lvl2pPr>
            <a:lvl3pPr indent="-10820" lvl="2" marL="3135020" rtl="0">
              <a:spcBef>
                <a:spcPts val="0"/>
              </a:spcBef>
              <a:buFont typeface="Calibri"/>
              <a:buNone/>
              <a:defRPr sz="3400"/>
            </a:lvl3pPr>
            <a:lvl4pPr indent="-3531" lvl="3" marL="4702531" rtl="0">
              <a:spcBef>
                <a:spcPts val="0"/>
              </a:spcBef>
              <a:buFont typeface="Calibri"/>
              <a:buNone/>
              <a:defRPr sz="3100"/>
            </a:lvl4pPr>
            <a:lvl5pPr indent="-8940" lvl="4" marL="6270041" rtl="0">
              <a:spcBef>
                <a:spcPts val="0"/>
              </a:spcBef>
              <a:buFont typeface="Calibri"/>
              <a:buNone/>
              <a:defRPr sz="3100"/>
            </a:lvl5pPr>
            <a:lvl6pPr indent="-1651" lvl="5" marL="7837551" rtl="0">
              <a:spcBef>
                <a:spcPts val="0"/>
              </a:spcBef>
              <a:buFont typeface="Calibri"/>
              <a:buNone/>
              <a:defRPr sz="3100"/>
            </a:lvl6pPr>
            <a:lvl7pPr indent="-7060" lvl="6" marL="9405061" rtl="0">
              <a:spcBef>
                <a:spcPts val="0"/>
              </a:spcBef>
              <a:buFont typeface="Calibri"/>
              <a:buNone/>
              <a:defRPr sz="3100"/>
            </a:lvl7pPr>
            <a:lvl8pPr indent="-12471" lvl="7" marL="10972571" rtl="0">
              <a:spcBef>
                <a:spcPts val="0"/>
              </a:spcBef>
              <a:buFont typeface="Calibri"/>
              <a:buNone/>
              <a:defRPr sz="3100"/>
            </a:lvl8pPr>
            <a:lvl9pPr indent="-5181" lvl="8" marL="12540082" rtl="0">
              <a:spcBef>
                <a:spcPts val="0"/>
              </a:spcBef>
              <a:buFont typeface="Calibri"/>
              <a:buNone/>
              <a:defRPr sz="3100"/>
            </a:lvl9pPr>
          </a:lstStyle>
          <a:p/>
        </p:txBody>
      </p:sp>
      <p:sp>
        <p:nvSpPr>
          <p:cNvPr id="31" name="Shape 31"/>
          <p:cNvSpPr txBox="1"/>
          <p:nvPr>
            <p:ph idx="10" type="dt"/>
          </p:nvPr>
        </p:nvSpPr>
        <p:spPr>
          <a:xfrm>
            <a:off x="1646236" y="20340637"/>
            <a:ext cx="7680325" cy="1168400"/>
          </a:xfrm>
          <a:prstGeom prst="rect">
            <a:avLst/>
          </a:prstGeom>
          <a:noFill/>
          <a:ln>
            <a:noFill/>
          </a:ln>
        </p:spPr>
        <p:txBody>
          <a:bodyPr anchorCtr="0" anchor="ctr" bIns="91425" lIns="91425" rIns="91425" tIns="91425"/>
          <a:lstStyle>
            <a:lvl1pPr indent="0" lvl="0" marL="0" marR="0" rtl="0" algn="l">
              <a:spcBef>
                <a:spcPts val="0"/>
              </a:spcBef>
              <a:defRPr b="0" i="0" sz="4100" u="none" cap="none" strike="noStrike">
                <a:solidFill>
                  <a:srgbClr val="898989"/>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32" name="Shape 32"/>
          <p:cNvSpPr txBox="1"/>
          <p:nvPr>
            <p:ph idx="11" type="ftr"/>
          </p:nvPr>
        </p:nvSpPr>
        <p:spPr>
          <a:xfrm>
            <a:off x="11247436"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9pPr>
          </a:lstStyle>
          <a:p/>
        </p:txBody>
      </p:sp>
      <p:sp>
        <p:nvSpPr>
          <p:cNvPr id="33" name="Shape 33"/>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4" name="Shape 34"/>
        <p:cNvGrpSpPr/>
        <p:nvPr/>
      </p:nvGrpSpPr>
      <p:grpSpPr>
        <a:xfrm>
          <a:off x="0" y="0"/>
          <a:ext cx="0" cy="0"/>
          <a:chOff x="0" y="0"/>
          <a:chExt cx="0" cy="0"/>
        </a:xfrm>
      </p:grpSpPr>
      <p:sp>
        <p:nvSpPr>
          <p:cNvPr id="35" name="Shape 35"/>
          <p:cNvSpPr txBox="1"/>
          <p:nvPr>
            <p:ph type="title"/>
          </p:nvPr>
        </p:nvSpPr>
        <p:spPr>
          <a:xfrm>
            <a:off x="1645922" y="873759"/>
            <a:ext cx="10829926" cy="3718559"/>
          </a:xfrm>
          <a:prstGeom prst="rect">
            <a:avLst/>
          </a:prstGeom>
          <a:noFill/>
          <a:ln>
            <a:noFill/>
          </a:ln>
        </p:spPr>
        <p:txBody>
          <a:bodyPr anchorCtr="0" anchor="b" bIns="91425" lIns="91425" rIns="91425" tIns="91425"/>
          <a:lstStyle>
            <a:lvl1pPr lvl="0" rtl="0" algn="l">
              <a:spcBef>
                <a:spcPts val="0"/>
              </a:spcBef>
              <a:defRPr b="1" sz="6900"/>
            </a:lvl1pPr>
            <a:lvl2pPr lvl="1" rtl="0">
              <a:spcBef>
                <a:spcPts val="0"/>
              </a:spcBef>
              <a:defRPr sz="15100">
                <a:solidFill>
                  <a:schemeClr val="dk1"/>
                </a:solidFill>
                <a:latin typeface="Calibri"/>
                <a:ea typeface="Calibri"/>
                <a:cs typeface="Calibri"/>
                <a:sym typeface="Calibri"/>
              </a:defRPr>
            </a:lvl2pPr>
            <a:lvl3pPr lvl="2" rtl="0">
              <a:spcBef>
                <a:spcPts val="0"/>
              </a:spcBef>
              <a:defRPr sz="15100">
                <a:solidFill>
                  <a:schemeClr val="dk1"/>
                </a:solidFill>
                <a:latin typeface="Calibri"/>
                <a:ea typeface="Calibri"/>
                <a:cs typeface="Calibri"/>
                <a:sym typeface="Calibri"/>
              </a:defRPr>
            </a:lvl3pPr>
            <a:lvl4pPr lvl="3" rtl="0">
              <a:spcBef>
                <a:spcPts val="0"/>
              </a:spcBef>
              <a:defRPr sz="15100">
                <a:solidFill>
                  <a:schemeClr val="dk1"/>
                </a:solidFill>
                <a:latin typeface="Calibri"/>
                <a:ea typeface="Calibri"/>
                <a:cs typeface="Calibri"/>
                <a:sym typeface="Calibri"/>
              </a:defRPr>
            </a:lvl4pPr>
            <a:lvl5pPr lvl="4" rtl="0">
              <a:spcBef>
                <a:spcPts val="0"/>
              </a:spcBef>
              <a:defRPr sz="15100">
                <a:solidFill>
                  <a:schemeClr val="dk1"/>
                </a:solidFill>
                <a:latin typeface="Calibri"/>
                <a:ea typeface="Calibri"/>
                <a:cs typeface="Calibri"/>
                <a:sym typeface="Calibri"/>
              </a:defRPr>
            </a:lvl5pPr>
            <a:lvl6pPr lvl="5" rtl="0">
              <a:spcBef>
                <a:spcPts val="0"/>
              </a:spcBef>
              <a:defRPr sz="15100">
                <a:solidFill>
                  <a:schemeClr val="dk1"/>
                </a:solidFill>
                <a:latin typeface="Calibri"/>
                <a:ea typeface="Calibri"/>
                <a:cs typeface="Calibri"/>
                <a:sym typeface="Calibri"/>
              </a:defRPr>
            </a:lvl6pPr>
            <a:lvl7pPr lvl="6" rtl="0">
              <a:spcBef>
                <a:spcPts val="0"/>
              </a:spcBef>
              <a:defRPr sz="15100">
                <a:solidFill>
                  <a:schemeClr val="dk1"/>
                </a:solidFill>
                <a:latin typeface="Calibri"/>
                <a:ea typeface="Calibri"/>
                <a:cs typeface="Calibri"/>
                <a:sym typeface="Calibri"/>
              </a:defRPr>
            </a:lvl7pPr>
            <a:lvl8pPr lvl="7" rtl="0">
              <a:spcBef>
                <a:spcPts val="0"/>
              </a:spcBef>
              <a:defRPr sz="15100">
                <a:solidFill>
                  <a:schemeClr val="dk1"/>
                </a:solidFill>
                <a:latin typeface="Calibri"/>
                <a:ea typeface="Calibri"/>
                <a:cs typeface="Calibri"/>
                <a:sym typeface="Calibri"/>
              </a:defRPr>
            </a:lvl8pPr>
            <a:lvl9pPr lvl="8" rtl="0">
              <a:spcBef>
                <a:spcPts val="0"/>
              </a:spcBef>
              <a:defRPr sz="15100">
                <a:solidFill>
                  <a:schemeClr val="dk1"/>
                </a:solidFill>
                <a:latin typeface="Calibri"/>
                <a:ea typeface="Calibri"/>
                <a:cs typeface="Calibri"/>
                <a:sym typeface="Calibri"/>
              </a:defRPr>
            </a:lvl9pPr>
          </a:lstStyle>
          <a:p/>
        </p:txBody>
      </p:sp>
      <p:sp>
        <p:nvSpPr>
          <p:cNvPr id="36" name="Shape 36"/>
          <p:cNvSpPr txBox="1"/>
          <p:nvPr>
            <p:ph idx="1" type="body"/>
          </p:nvPr>
        </p:nvSpPr>
        <p:spPr>
          <a:xfrm>
            <a:off x="12870179" y="873761"/>
            <a:ext cx="18402299" cy="18729961"/>
          </a:xfrm>
          <a:prstGeom prst="rect">
            <a:avLst/>
          </a:prstGeom>
          <a:noFill/>
          <a:ln>
            <a:noFill/>
          </a:ln>
        </p:spPr>
        <p:txBody>
          <a:bodyPr anchorCtr="0" anchor="t" bIns="91425" lIns="91425" rIns="91425" tIns="91425"/>
          <a:lstStyle>
            <a:lvl1pPr lvl="0" rtl="0">
              <a:spcBef>
                <a:spcPts val="0"/>
              </a:spcBef>
              <a:defRPr sz="11000"/>
            </a:lvl1pPr>
            <a:lvl2pPr lvl="1" rtl="0">
              <a:spcBef>
                <a:spcPts val="0"/>
              </a:spcBef>
              <a:defRPr sz="9600"/>
            </a:lvl2pPr>
            <a:lvl3pPr lvl="2" rtl="0">
              <a:spcBef>
                <a:spcPts val="0"/>
              </a:spcBef>
              <a:defRPr sz="8200"/>
            </a:lvl3pPr>
            <a:lvl4pPr lvl="3" rtl="0">
              <a:spcBef>
                <a:spcPts val="0"/>
              </a:spcBef>
              <a:defRPr sz="6900"/>
            </a:lvl4pPr>
            <a:lvl5pPr lvl="4" rtl="0">
              <a:spcBef>
                <a:spcPts val="0"/>
              </a:spcBef>
              <a:defRPr sz="6900"/>
            </a:lvl5pPr>
            <a:lvl6pPr lvl="5" rtl="0">
              <a:spcBef>
                <a:spcPts val="0"/>
              </a:spcBef>
              <a:defRPr sz="6900"/>
            </a:lvl6pPr>
            <a:lvl7pPr lvl="6" rtl="0">
              <a:spcBef>
                <a:spcPts val="0"/>
              </a:spcBef>
              <a:defRPr sz="6900"/>
            </a:lvl7pPr>
            <a:lvl8pPr lvl="7" rtl="0">
              <a:spcBef>
                <a:spcPts val="0"/>
              </a:spcBef>
              <a:defRPr sz="6900"/>
            </a:lvl8pPr>
            <a:lvl9pPr lvl="8" rtl="0">
              <a:spcBef>
                <a:spcPts val="0"/>
              </a:spcBef>
              <a:defRPr sz="6900"/>
            </a:lvl9pPr>
          </a:lstStyle>
          <a:p/>
        </p:txBody>
      </p:sp>
      <p:sp>
        <p:nvSpPr>
          <p:cNvPr id="37" name="Shape 37"/>
          <p:cNvSpPr txBox="1"/>
          <p:nvPr>
            <p:ph idx="2" type="body"/>
          </p:nvPr>
        </p:nvSpPr>
        <p:spPr>
          <a:xfrm>
            <a:off x="1645922" y="4592321"/>
            <a:ext cx="10829926" cy="15011402"/>
          </a:xfrm>
          <a:prstGeom prst="rect">
            <a:avLst/>
          </a:prstGeom>
          <a:noFill/>
          <a:ln>
            <a:noFill/>
          </a:ln>
        </p:spPr>
        <p:txBody>
          <a:bodyPr anchorCtr="0" anchor="t" bIns="91425" lIns="91425" rIns="91425" tIns="91425"/>
          <a:lstStyle>
            <a:lvl1pPr indent="0" lvl="0" marL="0" rtl="0">
              <a:spcBef>
                <a:spcPts val="0"/>
              </a:spcBef>
              <a:buFont typeface="Calibri"/>
              <a:buNone/>
              <a:defRPr sz="4800"/>
            </a:lvl1pPr>
            <a:lvl2pPr indent="-5410" lvl="1" marL="1567510" rtl="0">
              <a:spcBef>
                <a:spcPts val="0"/>
              </a:spcBef>
              <a:buFont typeface="Calibri"/>
              <a:buNone/>
              <a:defRPr sz="4100"/>
            </a:lvl2pPr>
            <a:lvl3pPr indent="-10820" lvl="2" marL="3135020" rtl="0">
              <a:spcBef>
                <a:spcPts val="0"/>
              </a:spcBef>
              <a:buFont typeface="Calibri"/>
              <a:buNone/>
              <a:defRPr sz="3400"/>
            </a:lvl3pPr>
            <a:lvl4pPr indent="-3531" lvl="3" marL="4702531" rtl="0">
              <a:spcBef>
                <a:spcPts val="0"/>
              </a:spcBef>
              <a:buFont typeface="Calibri"/>
              <a:buNone/>
              <a:defRPr sz="3100"/>
            </a:lvl4pPr>
            <a:lvl5pPr indent="-8940" lvl="4" marL="6270041" rtl="0">
              <a:spcBef>
                <a:spcPts val="0"/>
              </a:spcBef>
              <a:buFont typeface="Calibri"/>
              <a:buNone/>
              <a:defRPr sz="3100"/>
            </a:lvl5pPr>
            <a:lvl6pPr indent="-1651" lvl="5" marL="7837551" rtl="0">
              <a:spcBef>
                <a:spcPts val="0"/>
              </a:spcBef>
              <a:buFont typeface="Calibri"/>
              <a:buNone/>
              <a:defRPr sz="3100"/>
            </a:lvl6pPr>
            <a:lvl7pPr indent="-7060" lvl="6" marL="9405061" rtl="0">
              <a:spcBef>
                <a:spcPts val="0"/>
              </a:spcBef>
              <a:buFont typeface="Calibri"/>
              <a:buNone/>
              <a:defRPr sz="3100"/>
            </a:lvl7pPr>
            <a:lvl8pPr indent="-12471" lvl="7" marL="10972571" rtl="0">
              <a:spcBef>
                <a:spcPts val="0"/>
              </a:spcBef>
              <a:buFont typeface="Calibri"/>
              <a:buNone/>
              <a:defRPr sz="3100"/>
            </a:lvl8pPr>
            <a:lvl9pPr indent="-5181" lvl="8" marL="12540082" rtl="0">
              <a:spcBef>
                <a:spcPts val="0"/>
              </a:spcBef>
              <a:buFont typeface="Calibri"/>
              <a:buNone/>
              <a:defRPr sz="3100"/>
            </a:lvl9pPr>
          </a:lstStyle>
          <a:p/>
        </p:txBody>
      </p:sp>
      <p:sp>
        <p:nvSpPr>
          <p:cNvPr id="38" name="Shape 38"/>
          <p:cNvSpPr txBox="1"/>
          <p:nvPr>
            <p:ph idx="10" type="dt"/>
          </p:nvPr>
        </p:nvSpPr>
        <p:spPr>
          <a:xfrm>
            <a:off x="1646236" y="20340637"/>
            <a:ext cx="7680325" cy="1168400"/>
          </a:xfrm>
          <a:prstGeom prst="rect">
            <a:avLst/>
          </a:prstGeom>
          <a:noFill/>
          <a:ln>
            <a:noFill/>
          </a:ln>
        </p:spPr>
        <p:txBody>
          <a:bodyPr anchorCtr="0" anchor="ctr" bIns="91425" lIns="91425" rIns="91425" tIns="91425"/>
          <a:lstStyle>
            <a:lvl1pPr indent="0" lvl="0" marL="0" marR="0" rtl="0" algn="l">
              <a:spcBef>
                <a:spcPts val="0"/>
              </a:spcBef>
              <a:defRPr b="0" i="0" sz="4100" u="none" cap="none" strike="noStrike">
                <a:solidFill>
                  <a:srgbClr val="898989"/>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39" name="Shape 39"/>
          <p:cNvSpPr txBox="1"/>
          <p:nvPr>
            <p:ph idx="11" type="ftr"/>
          </p:nvPr>
        </p:nvSpPr>
        <p:spPr>
          <a:xfrm>
            <a:off x="11247436"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9pPr>
          </a:lstStyle>
          <a:p/>
        </p:txBody>
      </p:sp>
      <p:sp>
        <p:nvSpPr>
          <p:cNvPr id="40" name="Shape 40"/>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1" name="Shape 41"/>
        <p:cNvGrpSpPr/>
        <p:nvPr/>
      </p:nvGrpSpPr>
      <p:grpSpPr>
        <a:xfrm>
          <a:off x="0" y="0"/>
          <a:ext cx="0" cy="0"/>
          <a:chOff x="0" y="0"/>
          <a:chExt cx="0" cy="0"/>
        </a:xfrm>
      </p:grpSpPr>
      <p:sp>
        <p:nvSpPr>
          <p:cNvPr id="42" name="Shape 42"/>
          <p:cNvSpPr txBox="1"/>
          <p:nvPr>
            <p:ph idx="10" type="dt"/>
          </p:nvPr>
        </p:nvSpPr>
        <p:spPr>
          <a:xfrm>
            <a:off x="1646236" y="20340637"/>
            <a:ext cx="7680325" cy="1168400"/>
          </a:xfrm>
          <a:prstGeom prst="rect">
            <a:avLst/>
          </a:prstGeom>
          <a:noFill/>
          <a:ln>
            <a:noFill/>
          </a:ln>
        </p:spPr>
        <p:txBody>
          <a:bodyPr anchorCtr="0" anchor="ctr" bIns="91425" lIns="91425" rIns="91425" tIns="91425"/>
          <a:lstStyle>
            <a:lvl1pPr indent="0" lvl="0" marL="0" marR="0" rtl="0" algn="l">
              <a:spcBef>
                <a:spcPts val="0"/>
              </a:spcBef>
              <a:defRPr b="0" i="0" sz="4100" u="none" cap="none" strike="noStrike">
                <a:solidFill>
                  <a:srgbClr val="898989"/>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43" name="Shape 43"/>
          <p:cNvSpPr txBox="1"/>
          <p:nvPr>
            <p:ph idx="11" type="ftr"/>
          </p:nvPr>
        </p:nvSpPr>
        <p:spPr>
          <a:xfrm>
            <a:off x="11247436"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1646236" y="879475"/>
            <a:ext cx="29625924" cy="3657600"/>
          </a:xfrm>
          <a:prstGeom prst="rect">
            <a:avLst/>
          </a:prstGeom>
          <a:noFill/>
          <a:ln>
            <a:noFill/>
          </a:ln>
        </p:spPr>
        <p:txBody>
          <a:bodyPr anchorCtr="0" anchor="ctr" bIns="91425" lIns="91425" rIns="91425" tIns="91425"/>
          <a:lstStyle>
            <a:lvl1pPr lvl="0" rtl="0" algn="ctr">
              <a:spcBef>
                <a:spcPts val="0"/>
              </a:spcBef>
              <a:spcAft>
                <a:spcPts val="0"/>
              </a:spcAft>
              <a:defRPr sz="15100">
                <a:solidFill>
                  <a:schemeClr val="dk1"/>
                </a:solidFill>
                <a:latin typeface="Calibri"/>
                <a:ea typeface="Calibri"/>
                <a:cs typeface="Calibri"/>
                <a:sym typeface="Calibri"/>
              </a:defRPr>
            </a:lvl1pPr>
            <a:lvl2pPr lvl="1" rtl="0" algn="ctr">
              <a:spcBef>
                <a:spcPts val="0"/>
              </a:spcBef>
              <a:spcAft>
                <a:spcPts val="0"/>
              </a:spcAft>
              <a:defRPr sz="15100">
                <a:solidFill>
                  <a:schemeClr val="dk1"/>
                </a:solidFill>
                <a:latin typeface="Calibri"/>
                <a:ea typeface="Calibri"/>
                <a:cs typeface="Calibri"/>
                <a:sym typeface="Calibri"/>
              </a:defRPr>
            </a:lvl2pPr>
            <a:lvl3pPr lvl="2" rtl="0" algn="ctr">
              <a:spcBef>
                <a:spcPts val="0"/>
              </a:spcBef>
              <a:spcAft>
                <a:spcPts val="0"/>
              </a:spcAft>
              <a:defRPr sz="15100">
                <a:solidFill>
                  <a:schemeClr val="dk1"/>
                </a:solidFill>
                <a:latin typeface="Calibri"/>
                <a:ea typeface="Calibri"/>
                <a:cs typeface="Calibri"/>
                <a:sym typeface="Calibri"/>
              </a:defRPr>
            </a:lvl3pPr>
            <a:lvl4pPr lvl="3" rtl="0" algn="ctr">
              <a:spcBef>
                <a:spcPts val="0"/>
              </a:spcBef>
              <a:spcAft>
                <a:spcPts val="0"/>
              </a:spcAft>
              <a:defRPr sz="15100">
                <a:solidFill>
                  <a:schemeClr val="dk1"/>
                </a:solidFill>
                <a:latin typeface="Calibri"/>
                <a:ea typeface="Calibri"/>
                <a:cs typeface="Calibri"/>
                <a:sym typeface="Calibri"/>
              </a:defRPr>
            </a:lvl4pPr>
            <a:lvl5pPr lvl="4" rtl="0" algn="ctr">
              <a:spcBef>
                <a:spcPts val="0"/>
              </a:spcBef>
              <a:spcAft>
                <a:spcPts val="0"/>
              </a:spcAft>
              <a:defRPr sz="15100">
                <a:solidFill>
                  <a:schemeClr val="dk1"/>
                </a:solidFill>
                <a:latin typeface="Calibri"/>
                <a:ea typeface="Calibri"/>
                <a:cs typeface="Calibri"/>
                <a:sym typeface="Calibri"/>
              </a:defRPr>
            </a:lvl5pPr>
            <a:lvl6pPr lvl="5" marL="457200" rtl="0" algn="ctr">
              <a:spcBef>
                <a:spcPts val="0"/>
              </a:spcBef>
              <a:spcAft>
                <a:spcPts val="0"/>
              </a:spcAft>
              <a:defRPr sz="15100">
                <a:solidFill>
                  <a:schemeClr val="dk1"/>
                </a:solidFill>
                <a:latin typeface="Calibri"/>
                <a:ea typeface="Calibri"/>
                <a:cs typeface="Calibri"/>
                <a:sym typeface="Calibri"/>
              </a:defRPr>
            </a:lvl6pPr>
            <a:lvl7pPr lvl="6" marL="914400" rtl="0" algn="ctr">
              <a:spcBef>
                <a:spcPts val="0"/>
              </a:spcBef>
              <a:spcAft>
                <a:spcPts val="0"/>
              </a:spcAft>
              <a:defRPr sz="15100">
                <a:solidFill>
                  <a:schemeClr val="dk1"/>
                </a:solidFill>
                <a:latin typeface="Calibri"/>
                <a:ea typeface="Calibri"/>
                <a:cs typeface="Calibri"/>
                <a:sym typeface="Calibri"/>
              </a:defRPr>
            </a:lvl7pPr>
            <a:lvl8pPr lvl="7" marL="1371600" rtl="0" algn="ctr">
              <a:spcBef>
                <a:spcPts val="0"/>
              </a:spcBef>
              <a:spcAft>
                <a:spcPts val="0"/>
              </a:spcAft>
              <a:defRPr sz="15100">
                <a:solidFill>
                  <a:schemeClr val="dk1"/>
                </a:solidFill>
                <a:latin typeface="Calibri"/>
                <a:ea typeface="Calibri"/>
                <a:cs typeface="Calibri"/>
                <a:sym typeface="Calibri"/>
              </a:defRPr>
            </a:lvl8pPr>
            <a:lvl9pPr lvl="8" marL="1828800" rtl="0" algn="ctr">
              <a:spcBef>
                <a:spcPts val="0"/>
              </a:spcBef>
              <a:spcAft>
                <a:spcPts val="0"/>
              </a:spcAft>
              <a:defRPr sz="15100">
                <a:solidFill>
                  <a:schemeClr val="dk1"/>
                </a:solidFill>
                <a:latin typeface="Calibri"/>
                <a:ea typeface="Calibri"/>
                <a:cs typeface="Calibri"/>
                <a:sym typeface="Calibri"/>
              </a:defRPr>
            </a:lvl9pPr>
          </a:lstStyle>
          <a:p/>
        </p:txBody>
      </p:sp>
      <p:sp>
        <p:nvSpPr>
          <p:cNvPr id="47" name="Shape 47"/>
          <p:cNvSpPr txBox="1"/>
          <p:nvPr>
            <p:ph idx="10" type="dt"/>
          </p:nvPr>
        </p:nvSpPr>
        <p:spPr>
          <a:xfrm>
            <a:off x="1646236" y="20340637"/>
            <a:ext cx="7680325" cy="1168400"/>
          </a:xfrm>
          <a:prstGeom prst="rect">
            <a:avLst/>
          </a:prstGeom>
          <a:noFill/>
          <a:ln>
            <a:noFill/>
          </a:ln>
        </p:spPr>
        <p:txBody>
          <a:bodyPr anchorCtr="0" anchor="ctr" bIns="91425" lIns="91425" rIns="91425" tIns="91425"/>
          <a:lstStyle>
            <a:lvl1pPr indent="0" lvl="0" marL="0" marR="0" rtl="0" algn="l">
              <a:spcBef>
                <a:spcPts val="0"/>
              </a:spcBef>
              <a:defRPr b="0" i="0" sz="4100" u="none" cap="none" strike="noStrike">
                <a:solidFill>
                  <a:srgbClr val="898989"/>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48" name="Shape 48"/>
          <p:cNvSpPr txBox="1"/>
          <p:nvPr>
            <p:ph idx="11" type="ftr"/>
          </p:nvPr>
        </p:nvSpPr>
        <p:spPr>
          <a:xfrm>
            <a:off x="11247436"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1645919" y="878841"/>
            <a:ext cx="29626559" cy="36576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sz="15100">
                <a:solidFill>
                  <a:schemeClr val="dk1"/>
                </a:solidFill>
                <a:latin typeface="Calibri"/>
                <a:ea typeface="Calibri"/>
                <a:cs typeface="Calibri"/>
                <a:sym typeface="Calibri"/>
              </a:defRPr>
            </a:lvl2pPr>
            <a:lvl3pPr lvl="2" rtl="0">
              <a:spcBef>
                <a:spcPts val="0"/>
              </a:spcBef>
              <a:defRPr sz="15100">
                <a:solidFill>
                  <a:schemeClr val="dk1"/>
                </a:solidFill>
                <a:latin typeface="Calibri"/>
                <a:ea typeface="Calibri"/>
                <a:cs typeface="Calibri"/>
                <a:sym typeface="Calibri"/>
              </a:defRPr>
            </a:lvl3pPr>
            <a:lvl4pPr lvl="3" rtl="0">
              <a:spcBef>
                <a:spcPts val="0"/>
              </a:spcBef>
              <a:defRPr sz="15100">
                <a:solidFill>
                  <a:schemeClr val="dk1"/>
                </a:solidFill>
                <a:latin typeface="Calibri"/>
                <a:ea typeface="Calibri"/>
                <a:cs typeface="Calibri"/>
                <a:sym typeface="Calibri"/>
              </a:defRPr>
            </a:lvl4pPr>
            <a:lvl5pPr lvl="4" rtl="0">
              <a:spcBef>
                <a:spcPts val="0"/>
              </a:spcBef>
              <a:defRPr sz="15100">
                <a:solidFill>
                  <a:schemeClr val="dk1"/>
                </a:solidFill>
                <a:latin typeface="Calibri"/>
                <a:ea typeface="Calibri"/>
                <a:cs typeface="Calibri"/>
                <a:sym typeface="Calibri"/>
              </a:defRPr>
            </a:lvl5pPr>
            <a:lvl6pPr lvl="5" rtl="0">
              <a:spcBef>
                <a:spcPts val="0"/>
              </a:spcBef>
              <a:defRPr sz="15100">
                <a:solidFill>
                  <a:schemeClr val="dk1"/>
                </a:solidFill>
                <a:latin typeface="Calibri"/>
                <a:ea typeface="Calibri"/>
                <a:cs typeface="Calibri"/>
                <a:sym typeface="Calibri"/>
              </a:defRPr>
            </a:lvl6pPr>
            <a:lvl7pPr lvl="6" rtl="0">
              <a:spcBef>
                <a:spcPts val="0"/>
              </a:spcBef>
              <a:defRPr sz="15100">
                <a:solidFill>
                  <a:schemeClr val="dk1"/>
                </a:solidFill>
                <a:latin typeface="Calibri"/>
                <a:ea typeface="Calibri"/>
                <a:cs typeface="Calibri"/>
                <a:sym typeface="Calibri"/>
              </a:defRPr>
            </a:lvl7pPr>
            <a:lvl8pPr lvl="7" rtl="0">
              <a:spcBef>
                <a:spcPts val="0"/>
              </a:spcBef>
              <a:defRPr sz="15100">
                <a:solidFill>
                  <a:schemeClr val="dk1"/>
                </a:solidFill>
                <a:latin typeface="Calibri"/>
                <a:ea typeface="Calibri"/>
                <a:cs typeface="Calibri"/>
                <a:sym typeface="Calibri"/>
              </a:defRPr>
            </a:lvl8pPr>
            <a:lvl9pPr lvl="8" rtl="0">
              <a:spcBef>
                <a:spcPts val="0"/>
              </a:spcBef>
              <a:defRPr sz="15100">
                <a:solidFill>
                  <a:schemeClr val="dk1"/>
                </a:solidFill>
                <a:latin typeface="Calibri"/>
                <a:ea typeface="Calibri"/>
                <a:cs typeface="Calibri"/>
                <a:sym typeface="Calibri"/>
              </a:defRPr>
            </a:lvl9pPr>
          </a:lstStyle>
          <a:p/>
        </p:txBody>
      </p:sp>
      <p:sp>
        <p:nvSpPr>
          <p:cNvPr id="52" name="Shape 52"/>
          <p:cNvSpPr txBox="1"/>
          <p:nvPr>
            <p:ph idx="1" type="body"/>
          </p:nvPr>
        </p:nvSpPr>
        <p:spPr>
          <a:xfrm>
            <a:off x="1645919" y="4912362"/>
            <a:ext cx="14544676" cy="2047238"/>
          </a:xfrm>
          <a:prstGeom prst="rect">
            <a:avLst/>
          </a:prstGeom>
          <a:noFill/>
          <a:ln>
            <a:noFill/>
          </a:ln>
        </p:spPr>
        <p:txBody>
          <a:bodyPr anchorCtr="0" anchor="b" bIns="91425" lIns="91425" rIns="91425" tIns="91425"/>
          <a:lstStyle>
            <a:lvl1pPr indent="0" lvl="0" marL="0" rtl="0">
              <a:spcBef>
                <a:spcPts val="0"/>
              </a:spcBef>
              <a:buFont typeface="Calibri"/>
              <a:buNone/>
              <a:defRPr b="1" sz="8200"/>
            </a:lvl1pPr>
            <a:lvl2pPr indent="-5410" lvl="1" marL="1567510" rtl="0">
              <a:spcBef>
                <a:spcPts val="0"/>
              </a:spcBef>
              <a:buFont typeface="Calibri"/>
              <a:buNone/>
              <a:defRPr b="1" sz="6900"/>
            </a:lvl2pPr>
            <a:lvl3pPr indent="-10820" lvl="2" marL="3135020" rtl="0">
              <a:spcBef>
                <a:spcPts val="0"/>
              </a:spcBef>
              <a:buFont typeface="Calibri"/>
              <a:buNone/>
              <a:defRPr b="1" sz="6200"/>
            </a:lvl3pPr>
            <a:lvl4pPr indent="-3531" lvl="3" marL="4702531" rtl="0">
              <a:spcBef>
                <a:spcPts val="0"/>
              </a:spcBef>
              <a:buFont typeface="Calibri"/>
              <a:buNone/>
              <a:defRPr b="1" sz="5500"/>
            </a:lvl4pPr>
            <a:lvl5pPr indent="-8940" lvl="4" marL="6270041" rtl="0">
              <a:spcBef>
                <a:spcPts val="0"/>
              </a:spcBef>
              <a:buFont typeface="Calibri"/>
              <a:buNone/>
              <a:defRPr b="1" sz="5500"/>
            </a:lvl5pPr>
            <a:lvl6pPr indent="-1651" lvl="5" marL="7837551" rtl="0">
              <a:spcBef>
                <a:spcPts val="0"/>
              </a:spcBef>
              <a:buFont typeface="Calibri"/>
              <a:buNone/>
              <a:defRPr b="1" sz="5500"/>
            </a:lvl6pPr>
            <a:lvl7pPr indent="-7060" lvl="6" marL="9405061" rtl="0">
              <a:spcBef>
                <a:spcPts val="0"/>
              </a:spcBef>
              <a:buFont typeface="Calibri"/>
              <a:buNone/>
              <a:defRPr b="1" sz="5500"/>
            </a:lvl7pPr>
            <a:lvl8pPr indent="-12471" lvl="7" marL="10972571" rtl="0">
              <a:spcBef>
                <a:spcPts val="0"/>
              </a:spcBef>
              <a:buFont typeface="Calibri"/>
              <a:buNone/>
              <a:defRPr b="1" sz="5500"/>
            </a:lvl8pPr>
            <a:lvl9pPr indent="-5181" lvl="8" marL="12540082" rtl="0">
              <a:spcBef>
                <a:spcPts val="0"/>
              </a:spcBef>
              <a:buFont typeface="Calibri"/>
              <a:buNone/>
              <a:defRPr b="1" sz="5500"/>
            </a:lvl9pPr>
          </a:lstStyle>
          <a:p/>
        </p:txBody>
      </p:sp>
      <p:sp>
        <p:nvSpPr>
          <p:cNvPr id="53" name="Shape 53"/>
          <p:cNvSpPr txBox="1"/>
          <p:nvPr>
            <p:ph idx="2" type="body"/>
          </p:nvPr>
        </p:nvSpPr>
        <p:spPr>
          <a:xfrm>
            <a:off x="1645919" y="6959600"/>
            <a:ext cx="14544676" cy="12644122"/>
          </a:xfrm>
          <a:prstGeom prst="rect">
            <a:avLst/>
          </a:prstGeom>
          <a:noFill/>
          <a:ln>
            <a:noFill/>
          </a:ln>
        </p:spPr>
        <p:txBody>
          <a:bodyPr anchorCtr="0" anchor="t" bIns="91425" lIns="91425" rIns="91425" tIns="91425"/>
          <a:lstStyle>
            <a:lvl1pPr lvl="0" rtl="0">
              <a:spcBef>
                <a:spcPts val="0"/>
              </a:spcBef>
              <a:defRPr sz="8200"/>
            </a:lvl1pPr>
            <a:lvl2pPr lvl="1" rtl="0">
              <a:spcBef>
                <a:spcPts val="0"/>
              </a:spcBef>
              <a:defRPr sz="6900"/>
            </a:lvl2pPr>
            <a:lvl3pPr lvl="2" rtl="0">
              <a:spcBef>
                <a:spcPts val="0"/>
              </a:spcBef>
              <a:defRPr sz="6200"/>
            </a:lvl3pPr>
            <a:lvl4pPr lvl="3" rtl="0">
              <a:spcBef>
                <a:spcPts val="0"/>
              </a:spcBef>
              <a:defRPr sz="5500"/>
            </a:lvl4pPr>
            <a:lvl5pPr lvl="4" rtl="0">
              <a:spcBef>
                <a:spcPts val="0"/>
              </a:spcBef>
              <a:defRPr sz="5500"/>
            </a:lvl5pPr>
            <a:lvl6pPr lvl="5" rtl="0">
              <a:spcBef>
                <a:spcPts val="0"/>
              </a:spcBef>
              <a:defRPr sz="5500"/>
            </a:lvl6pPr>
            <a:lvl7pPr lvl="6" rtl="0">
              <a:spcBef>
                <a:spcPts val="0"/>
              </a:spcBef>
              <a:defRPr sz="5500"/>
            </a:lvl7pPr>
            <a:lvl8pPr lvl="7" rtl="0">
              <a:spcBef>
                <a:spcPts val="0"/>
              </a:spcBef>
              <a:defRPr sz="5500"/>
            </a:lvl8pPr>
            <a:lvl9pPr lvl="8" rtl="0">
              <a:spcBef>
                <a:spcPts val="0"/>
              </a:spcBef>
              <a:defRPr sz="5500"/>
            </a:lvl9pPr>
          </a:lstStyle>
          <a:p/>
        </p:txBody>
      </p:sp>
      <p:sp>
        <p:nvSpPr>
          <p:cNvPr id="54" name="Shape 54"/>
          <p:cNvSpPr txBox="1"/>
          <p:nvPr>
            <p:ph idx="3" type="body"/>
          </p:nvPr>
        </p:nvSpPr>
        <p:spPr>
          <a:xfrm>
            <a:off x="16722092" y="4912362"/>
            <a:ext cx="14550390" cy="2047238"/>
          </a:xfrm>
          <a:prstGeom prst="rect">
            <a:avLst/>
          </a:prstGeom>
          <a:noFill/>
          <a:ln>
            <a:noFill/>
          </a:ln>
        </p:spPr>
        <p:txBody>
          <a:bodyPr anchorCtr="0" anchor="b" bIns="91425" lIns="91425" rIns="91425" tIns="91425"/>
          <a:lstStyle>
            <a:lvl1pPr indent="0" lvl="0" marL="0" rtl="0">
              <a:spcBef>
                <a:spcPts val="0"/>
              </a:spcBef>
              <a:buFont typeface="Calibri"/>
              <a:buNone/>
              <a:defRPr b="1" sz="8200"/>
            </a:lvl1pPr>
            <a:lvl2pPr indent="-5410" lvl="1" marL="1567510" rtl="0">
              <a:spcBef>
                <a:spcPts val="0"/>
              </a:spcBef>
              <a:buFont typeface="Calibri"/>
              <a:buNone/>
              <a:defRPr b="1" sz="6900"/>
            </a:lvl2pPr>
            <a:lvl3pPr indent="-10820" lvl="2" marL="3135020" rtl="0">
              <a:spcBef>
                <a:spcPts val="0"/>
              </a:spcBef>
              <a:buFont typeface="Calibri"/>
              <a:buNone/>
              <a:defRPr b="1" sz="6200"/>
            </a:lvl3pPr>
            <a:lvl4pPr indent="-3531" lvl="3" marL="4702531" rtl="0">
              <a:spcBef>
                <a:spcPts val="0"/>
              </a:spcBef>
              <a:buFont typeface="Calibri"/>
              <a:buNone/>
              <a:defRPr b="1" sz="5500"/>
            </a:lvl4pPr>
            <a:lvl5pPr indent="-8940" lvl="4" marL="6270041" rtl="0">
              <a:spcBef>
                <a:spcPts val="0"/>
              </a:spcBef>
              <a:buFont typeface="Calibri"/>
              <a:buNone/>
              <a:defRPr b="1" sz="5500"/>
            </a:lvl5pPr>
            <a:lvl6pPr indent="-1651" lvl="5" marL="7837551" rtl="0">
              <a:spcBef>
                <a:spcPts val="0"/>
              </a:spcBef>
              <a:buFont typeface="Calibri"/>
              <a:buNone/>
              <a:defRPr b="1" sz="5500"/>
            </a:lvl6pPr>
            <a:lvl7pPr indent="-7060" lvl="6" marL="9405061" rtl="0">
              <a:spcBef>
                <a:spcPts val="0"/>
              </a:spcBef>
              <a:buFont typeface="Calibri"/>
              <a:buNone/>
              <a:defRPr b="1" sz="5500"/>
            </a:lvl7pPr>
            <a:lvl8pPr indent="-12471" lvl="7" marL="10972571" rtl="0">
              <a:spcBef>
                <a:spcPts val="0"/>
              </a:spcBef>
              <a:buFont typeface="Calibri"/>
              <a:buNone/>
              <a:defRPr b="1" sz="5500"/>
            </a:lvl8pPr>
            <a:lvl9pPr indent="-5181" lvl="8" marL="12540082" rtl="0">
              <a:spcBef>
                <a:spcPts val="0"/>
              </a:spcBef>
              <a:buFont typeface="Calibri"/>
              <a:buNone/>
              <a:defRPr b="1" sz="5500"/>
            </a:lvl9pPr>
          </a:lstStyle>
          <a:p/>
        </p:txBody>
      </p:sp>
      <p:sp>
        <p:nvSpPr>
          <p:cNvPr id="55" name="Shape 55"/>
          <p:cNvSpPr txBox="1"/>
          <p:nvPr>
            <p:ph idx="4" type="body"/>
          </p:nvPr>
        </p:nvSpPr>
        <p:spPr>
          <a:xfrm>
            <a:off x="16722092" y="6959600"/>
            <a:ext cx="14550390" cy="12644122"/>
          </a:xfrm>
          <a:prstGeom prst="rect">
            <a:avLst/>
          </a:prstGeom>
          <a:noFill/>
          <a:ln>
            <a:noFill/>
          </a:ln>
        </p:spPr>
        <p:txBody>
          <a:bodyPr anchorCtr="0" anchor="t" bIns="91425" lIns="91425" rIns="91425" tIns="91425"/>
          <a:lstStyle>
            <a:lvl1pPr lvl="0" rtl="0">
              <a:spcBef>
                <a:spcPts val="0"/>
              </a:spcBef>
              <a:defRPr sz="8200"/>
            </a:lvl1pPr>
            <a:lvl2pPr lvl="1" rtl="0">
              <a:spcBef>
                <a:spcPts val="0"/>
              </a:spcBef>
              <a:defRPr sz="6900"/>
            </a:lvl2pPr>
            <a:lvl3pPr lvl="2" rtl="0">
              <a:spcBef>
                <a:spcPts val="0"/>
              </a:spcBef>
              <a:defRPr sz="6200"/>
            </a:lvl3pPr>
            <a:lvl4pPr lvl="3" rtl="0">
              <a:spcBef>
                <a:spcPts val="0"/>
              </a:spcBef>
              <a:defRPr sz="5500"/>
            </a:lvl4pPr>
            <a:lvl5pPr lvl="4" rtl="0">
              <a:spcBef>
                <a:spcPts val="0"/>
              </a:spcBef>
              <a:defRPr sz="5500"/>
            </a:lvl5pPr>
            <a:lvl6pPr lvl="5" rtl="0">
              <a:spcBef>
                <a:spcPts val="0"/>
              </a:spcBef>
              <a:defRPr sz="5500"/>
            </a:lvl6pPr>
            <a:lvl7pPr lvl="6" rtl="0">
              <a:spcBef>
                <a:spcPts val="0"/>
              </a:spcBef>
              <a:defRPr sz="5500"/>
            </a:lvl7pPr>
            <a:lvl8pPr lvl="7" rtl="0">
              <a:spcBef>
                <a:spcPts val="0"/>
              </a:spcBef>
              <a:defRPr sz="5500"/>
            </a:lvl8pPr>
            <a:lvl9pPr lvl="8" rtl="0">
              <a:spcBef>
                <a:spcPts val="0"/>
              </a:spcBef>
              <a:defRPr sz="5500"/>
            </a:lvl9pPr>
          </a:lstStyle>
          <a:p/>
        </p:txBody>
      </p:sp>
      <p:sp>
        <p:nvSpPr>
          <p:cNvPr id="56" name="Shape 56"/>
          <p:cNvSpPr txBox="1"/>
          <p:nvPr>
            <p:ph idx="10" type="dt"/>
          </p:nvPr>
        </p:nvSpPr>
        <p:spPr>
          <a:xfrm>
            <a:off x="1646236" y="20340637"/>
            <a:ext cx="7680325" cy="1168400"/>
          </a:xfrm>
          <a:prstGeom prst="rect">
            <a:avLst/>
          </a:prstGeom>
          <a:noFill/>
          <a:ln>
            <a:noFill/>
          </a:ln>
        </p:spPr>
        <p:txBody>
          <a:bodyPr anchorCtr="0" anchor="ctr" bIns="91425" lIns="91425" rIns="91425" tIns="91425"/>
          <a:lstStyle>
            <a:lvl1pPr indent="0" lvl="0" marL="0" marR="0" rtl="0" algn="l">
              <a:spcBef>
                <a:spcPts val="0"/>
              </a:spcBef>
              <a:defRPr b="0" i="0" sz="4100" u="none" cap="none" strike="noStrike">
                <a:solidFill>
                  <a:srgbClr val="898989"/>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57" name="Shape 57"/>
          <p:cNvSpPr txBox="1"/>
          <p:nvPr>
            <p:ph idx="11" type="ftr"/>
          </p:nvPr>
        </p:nvSpPr>
        <p:spPr>
          <a:xfrm>
            <a:off x="11247436"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1646236" y="879475"/>
            <a:ext cx="29625924" cy="3657600"/>
          </a:xfrm>
          <a:prstGeom prst="rect">
            <a:avLst/>
          </a:prstGeom>
          <a:noFill/>
          <a:ln>
            <a:noFill/>
          </a:ln>
        </p:spPr>
        <p:txBody>
          <a:bodyPr anchorCtr="0" anchor="ctr" bIns="91425" lIns="91425" rIns="91425" tIns="91425"/>
          <a:lstStyle>
            <a:lvl1pPr lvl="0" rtl="0" algn="ctr">
              <a:spcBef>
                <a:spcPts val="0"/>
              </a:spcBef>
              <a:spcAft>
                <a:spcPts val="0"/>
              </a:spcAft>
              <a:defRPr sz="15100">
                <a:solidFill>
                  <a:schemeClr val="dk1"/>
                </a:solidFill>
                <a:latin typeface="Calibri"/>
                <a:ea typeface="Calibri"/>
                <a:cs typeface="Calibri"/>
                <a:sym typeface="Calibri"/>
              </a:defRPr>
            </a:lvl1pPr>
            <a:lvl2pPr lvl="1" rtl="0" algn="ctr">
              <a:spcBef>
                <a:spcPts val="0"/>
              </a:spcBef>
              <a:spcAft>
                <a:spcPts val="0"/>
              </a:spcAft>
              <a:defRPr sz="15100">
                <a:solidFill>
                  <a:schemeClr val="dk1"/>
                </a:solidFill>
                <a:latin typeface="Calibri"/>
                <a:ea typeface="Calibri"/>
                <a:cs typeface="Calibri"/>
                <a:sym typeface="Calibri"/>
              </a:defRPr>
            </a:lvl2pPr>
            <a:lvl3pPr lvl="2" rtl="0" algn="ctr">
              <a:spcBef>
                <a:spcPts val="0"/>
              </a:spcBef>
              <a:spcAft>
                <a:spcPts val="0"/>
              </a:spcAft>
              <a:defRPr sz="15100">
                <a:solidFill>
                  <a:schemeClr val="dk1"/>
                </a:solidFill>
                <a:latin typeface="Calibri"/>
                <a:ea typeface="Calibri"/>
                <a:cs typeface="Calibri"/>
                <a:sym typeface="Calibri"/>
              </a:defRPr>
            </a:lvl3pPr>
            <a:lvl4pPr lvl="3" rtl="0" algn="ctr">
              <a:spcBef>
                <a:spcPts val="0"/>
              </a:spcBef>
              <a:spcAft>
                <a:spcPts val="0"/>
              </a:spcAft>
              <a:defRPr sz="15100">
                <a:solidFill>
                  <a:schemeClr val="dk1"/>
                </a:solidFill>
                <a:latin typeface="Calibri"/>
                <a:ea typeface="Calibri"/>
                <a:cs typeface="Calibri"/>
                <a:sym typeface="Calibri"/>
              </a:defRPr>
            </a:lvl4pPr>
            <a:lvl5pPr lvl="4" rtl="0" algn="ctr">
              <a:spcBef>
                <a:spcPts val="0"/>
              </a:spcBef>
              <a:spcAft>
                <a:spcPts val="0"/>
              </a:spcAft>
              <a:defRPr sz="15100">
                <a:solidFill>
                  <a:schemeClr val="dk1"/>
                </a:solidFill>
                <a:latin typeface="Calibri"/>
                <a:ea typeface="Calibri"/>
                <a:cs typeface="Calibri"/>
                <a:sym typeface="Calibri"/>
              </a:defRPr>
            </a:lvl5pPr>
            <a:lvl6pPr lvl="5" marL="457200" rtl="0" algn="ctr">
              <a:spcBef>
                <a:spcPts val="0"/>
              </a:spcBef>
              <a:spcAft>
                <a:spcPts val="0"/>
              </a:spcAft>
              <a:defRPr sz="15100">
                <a:solidFill>
                  <a:schemeClr val="dk1"/>
                </a:solidFill>
                <a:latin typeface="Calibri"/>
                <a:ea typeface="Calibri"/>
                <a:cs typeface="Calibri"/>
                <a:sym typeface="Calibri"/>
              </a:defRPr>
            </a:lvl6pPr>
            <a:lvl7pPr lvl="6" marL="914400" rtl="0" algn="ctr">
              <a:spcBef>
                <a:spcPts val="0"/>
              </a:spcBef>
              <a:spcAft>
                <a:spcPts val="0"/>
              </a:spcAft>
              <a:defRPr sz="15100">
                <a:solidFill>
                  <a:schemeClr val="dk1"/>
                </a:solidFill>
                <a:latin typeface="Calibri"/>
                <a:ea typeface="Calibri"/>
                <a:cs typeface="Calibri"/>
                <a:sym typeface="Calibri"/>
              </a:defRPr>
            </a:lvl7pPr>
            <a:lvl8pPr lvl="7" marL="1371600" rtl="0" algn="ctr">
              <a:spcBef>
                <a:spcPts val="0"/>
              </a:spcBef>
              <a:spcAft>
                <a:spcPts val="0"/>
              </a:spcAft>
              <a:defRPr sz="15100">
                <a:solidFill>
                  <a:schemeClr val="dk1"/>
                </a:solidFill>
                <a:latin typeface="Calibri"/>
                <a:ea typeface="Calibri"/>
                <a:cs typeface="Calibri"/>
                <a:sym typeface="Calibri"/>
              </a:defRPr>
            </a:lvl8pPr>
            <a:lvl9pPr lvl="8" marL="1828800" rtl="0" algn="ctr">
              <a:spcBef>
                <a:spcPts val="0"/>
              </a:spcBef>
              <a:spcAft>
                <a:spcPts val="0"/>
              </a:spcAft>
              <a:defRPr sz="15100">
                <a:solidFill>
                  <a:schemeClr val="dk1"/>
                </a:solidFill>
                <a:latin typeface="Calibri"/>
                <a:ea typeface="Calibri"/>
                <a:cs typeface="Calibri"/>
                <a:sym typeface="Calibri"/>
              </a:defRPr>
            </a:lvl9pPr>
          </a:lstStyle>
          <a:p/>
        </p:txBody>
      </p:sp>
      <p:sp>
        <p:nvSpPr>
          <p:cNvPr id="61" name="Shape 61"/>
          <p:cNvSpPr txBox="1"/>
          <p:nvPr>
            <p:ph idx="1" type="body"/>
          </p:nvPr>
        </p:nvSpPr>
        <p:spPr>
          <a:xfrm>
            <a:off x="5926457" y="16388081"/>
            <a:ext cx="53052343" cy="46344841"/>
          </a:xfrm>
          <a:prstGeom prst="rect">
            <a:avLst/>
          </a:prstGeom>
          <a:noFill/>
          <a:ln>
            <a:noFill/>
          </a:ln>
        </p:spPr>
        <p:txBody>
          <a:bodyPr anchorCtr="0" anchor="t" bIns="91425" lIns="91425" rIns="91425" tIns="91425"/>
          <a:lstStyle>
            <a:lvl1pPr lvl="0" rtl="0">
              <a:spcBef>
                <a:spcPts val="0"/>
              </a:spcBef>
              <a:defRPr sz="9600"/>
            </a:lvl1pPr>
            <a:lvl2pPr lvl="1" rtl="0">
              <a:spcBef>
                <a:spcPts val="0"/>
              </a:spcBef>
              <a:defRPr sz="8200"/>
            </a:lvl2pPr>
            <a:lvl3pPr lvl="2" rtl="0">
              <a:spcBef>
                <a:spcPts val="0"/>
              </a:spcBef>
              <a:defRPr sz="6900"/>
            </a:lvl3pPr>
            <a:lvl4pPr lvl="3" rtl="0">
              <a:spcBef>
                <a:spcPts val="0"/>
              </a:spcBef>
              <a:defRPr sz="6200"/>
            </a:lvl4pPr>
            <a:lvl5pPr lvl="4" rtl="0">
              <a:spcBef>
                <a:spcPts val="0"/>
              </a:spcBef>
              <a:defRPr sz="6200"/>
            </a:lvl5pPr>
            <a:lvl6pPr lvl="5" rtl="0">
              <a:spcBef>
                <a:spcPts val="0"/>
              </a:spcBef>
              <a:defRPr sz="6200"/>
            </a:lvl6pPr>
            <a:lvl7pPr lvl="6" rtl="0">
              <a:spcBef>
                <a:spcPts val="0"/>
              </a:spcBef>
              <a:defRPr sz="6200"/>
            </a:lvl7pPr>
            <a:lvl8pPr lvl="7" rtl="0">
              <a:spcBef>
                <a:spcPts val="0"/>
              </a:spcBef>
              <a:defRPr sz="6200"/>
            </a:lvl8pPr>
            <a:lvl9pPr lvl="8" rtl="0">
              <a:spcBef>
                <a:spcPts val="0"/>
              </a:spcBef>
              <a:defRPr sz="6200"/>
            </a:lvl9pPr>
          </a:lstStyle>
          <a:p/>
        </p:txBody>
      </p:sp>
      <p:sp>
        <p:nvSpPr>
          <p:cNvPr id="62" name="Shape 62"/>
          <p:cNvSpPr txBox="1"/>
          <p:nvPr>
            <p:ph idx="2" type="body"/>
          </p:nvPr>
        </p:nvSpPr>
        <p:spPr>
          <a:xfrm>
            <a:off x="59527443" y="16388081"/>
            <a:ext cx="53052349" cy="46344841"/>
          </a:xfrm>
          <a:prstGeom prst="rect">
            <a:avLst/>
          </a:prstGeom>
          <a:noFill/>
          <a:ln>
            <a:noFill/>
          </a:ln>
        </p:spPr>
        <p:txBody>
          <a:bodyPr anchorCtr="0" anchor="t" bIns="91425" lIns="91425" rIns="91425" tIns="91425"/>
          <a:lstStyle>
            <a:lvl1pPr lvl="0" rtl="0">
              <a:spcBef>
                <a:spcPts val="0"/>
              </a:spcBef>
              <a:defRPr sz="9600"/>
            </a:lvl1pPr>
            <a:lvl2pPr lvl="1" rtl="0">
              <a:spcBef>
                <a:spcPts val="0"/>
              </a:spcBef>
              <a:defRPr sz="8200"/>
            </a:lvl2pPr>
            <a:lvl3pPr lvl="2" rtl="0">
              <a:spcBef>
                <a:spcPts val="0"/>
              </a:spcBef>
              <a:defRPr sz="6900"/>
            </a:lvl3pPr>
            <a:lvl4pPr lvl="3" rtl="0">
              <a:spcBef>
                <a:spcPts val="0"/>
              </a:spcBef>
              <a:defRPr sz="6200"/>
            </a:lvl4pPr>
            <a:lvl5pPr lvl="4" rtl="0">
              <a:spcBef>
                <a:spcPts val="0"/>
              </a:spcBef>
              <a:defRPr sz="6200"/>
            </a:lvl5pPr>
            <a:lvl6pPr lvl="5" rtl="0">
              <a:spcBef>
                <a:spcPts val="0"/>
              </a:spcBef>
              <a:defRPr sz="6200"/>
            </a:lvl6pPr>
            <a:lvl7pPr lvl="6" rtl="0">
              <a:spcBef>
                <a:spcPts val="0"/>
              </a:spcBef>
              <a:defRPr sz="6200"/>
            </a:lvl7pPr>
            <a:lvl8pPr lvl="7" rtl="0">
              <a:spcBef>
                <a:spcPts val="0"/>
              </a:spcBef>
              <a:defRPr sz="6200"/>
            </a:lvl8pPr>
            <a:lvl9pPr lvl="8" rtl="0">
              <a:spcBef>
                <a:spcPts val="0"/>
              </a:spcBef>
              <a:defRPr sz="6200"/>
            </a:lvl9pPr>
          </a:lstStyle>
          <a:p/>
        </p:txBody>
      </p:sp>
      <p:sp>
        <p:nvSpPr>
          <p:cNvPr id="63" name="Shape 63"/>
          <p:cNvSpPr txBox="1"/>
          <p:nvPr>
            <p:ph idx="10" type="dt"/>
          </p:nvPr>
        </p:nvSpPr>
        <p:spPr>
          <a:xfrm>
            <a:off x="1646236" y="20340637"/>
            <a:ext cx="7680325" cy="1168400"/>
          </a:xfrm>
          <a:prstGeom prst="rect">
            <a:avLst/>
          </a:prstGeom>
          <a:noFill/>
          <a:ln>
            <a:noFill/>
          </a:ln>
        </p:spPr>
        <p:txBody>
          <a:bodyPr anchorCtr="0" anchor="ctr" bIns="91425" lIns="91425" rIns="91425" tIns="91425"/>
          <a:lstStyle>
            <a:lvl1pPr indent="0" lvl="0" marL="0" marR="0" rtl="0" algn="l">
              <a:spcBef>
                <a:spcPts val="0"/>
              </a:spcBef>
              <a:defRPr b="0" i="0" sz="4100" u="none" cap="none" strike="noStrike">
                <a:solidFill>
                  <a:srgbClr val="898989"/>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64" name="Shape 64"/>
          <p:cNvSpPr txBox="1"/>
          <p:nvPr>
            <p:ph idx="11" type="ftr"/>
          </p:nvPr>
        </p:nvSpPr>
        <p:spPr>
          <a:xfrm>
            <a:off x="11247436"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6" name="Shape 66"/>
        <p:cNvGrpSpPr/>
        <p:nvPr/>
      </p:nvGrpSpPr>
      <p:grpSpPr>
        <a:xfrm>
          <a:off x="0" y="0"/>
          <a:ext cx="0" cy="0"/>
          <a:chOff x="0" y="0"/>
          <a:chExt cx="0" cy="0"/>
        </a:xfrm>
      </p:grpSpPr>
      <p:sp>
        <p:nvSpPr>
          <p:cNvPr id="67" name="Shape 67"/>
          <p:cNvSpPr txBox="1"/>
          <p:nvPr>
            <p:ph type="title"/>
          </p:nvPr>
        </p:nvSpPr>
        <p:spPr>
          <a:xfrm>
            <a:off x="2600326" y="14102081"/>
            <a:ext cx="27980641" cy="4358640"/>
          </a:xfrm>
          <a:prstGeom prst="rect">
            <a:avLst/>
          </a:prstGeom>
          <a:noFill/>
          <a:ln>
            <a:noFill/>
          </a:ln>
        </p:spPr>
        <p:txBody>
          <a:bodyPr anchorCtr="0" anchor="t" bIns="91425" lIns="91425" rIns="91425" tIns="91425"/>
          <a:lstStyle>
            <a:lvl1pPr lvl="0" rtl="0" algn="l">
              <a:spcBef>
                <a:spcPts val="0"/>
              </a:spcBef>
              <a:defRPr b="1" sz="13700" cap="none"/>
            </a:lvl1pPr>
            <a:lvl2pPr lvl="1" rtl="0">
              <a:spcBef>
                <a:spcPts val="0"/>
              </a:spcBef>
              <a:defRPr sz="15100">
                <a:solidFill>
                  <a:schemeClr val="dk1"/>
                </a:solidFill>
                <a:latin typeface="Calibri"/>
                <a:ea typeface="Calibri"/>
                <a:cs typeface="Calibri"/>
                <a:sym typeface="Calibri"/>
              </a:defRPr>
            </a:lvl2pPr>
            <a:lvl3pPr lvl="2" rtl="0">
              <a:spcBef>
                <a:spcPts val="0"/>
              </a:spcBef>
              <a:defRPr sz="15100">
                <a:solidFill>
                  <a:schemeClr val="dk1"/>
                </a:solidFill>
                <a:latin typeface="Calibri"/>
                <a:ea typeface="Calibri"/>
                <a:cs typeface="Calibri"/>
                <a:sym typeface="Calibri"/>
              </a:defRPr>
            </a:lvl3pPr>
            <a:lvl4pPr lvl="3" rtl="0">
              <a:spcBef>
                <a:spcPts val="0"/>
              </a:spcBef>
              <a:defRPr sz="15100">
                <a:solidFill>
                  <a:schemeClr val="dk1"/>
                </a:solidFill>
                <a:latin typeface="Calibri"/>
                <a:ea typeface="Calibri"/>
                <a:cs typeface="Calibri"/>
                <a:sym typeface="Calibri"/>
              </a:defRPr>
            </a:lvl4pPr>
            <a:lvl5pPr lvl="4" rtl="0">
              <a:spcBef>
                <a:spcPts val="0"/>
              </a:spcBef>
              <a:defRPr sz="15100">
                <a:solidFill>
                  <a:schemeClr val="dk1"/>
                </a:solidFill>
                <a:latin typeface="Calibri"/>
                <a:ea typeface="Calibri"/>
                <a:cs typeface="Calibri"/>
                <a:sym typeface="Calibri"/>
              </a:defRPr>
            </a:lvl5pPr>
            <a:lvl6pPr lvl="5" rtl="0">
              <a:spcBef>
                <a:spcPts val="0"/>
              </a:spcBef>
              <a:defRPr sz="15100">
                <a:solidFill>
                  <a:schemeClr val="dk1"/>
                </a:solidFill>
                <a:latin typeface="Calibri"/>
                <a:ea typeface="Calibri"/>
                <a:cs typeface="Calibri"/>
                <a:sym typeface="Calibri"/>
              </a:defRPr>
            </a:lvl6pPr>
            <a:lvl7pPr lvl="6" rtl="0">
              <a:spcBef>
                <a:spcPts val="0"/>
              </a:spcBef>
              <a:defRPr sz="15100">
                <a:solidFill>
                  <a:schemeClr val="dk1"/>
                </a:solidFill>
                <a:latin typeface="Calibri"/>
                <a:ea typeface="Calibri"/>
                <a:cs typeface="Calibri"/>
                <a:sym typeface="Calibri"/>
              </a:defRPr>
            </a:lvl7pPr>
            <a:lvl8pPr lvl="7" rtl="0">
              <a:spcBef>
                <a:spcPts val="0"/>
              </a:spcBef>
              <a:defRPr sz="15100">
                <a:solidFill>
                  <a:schemeClr val="dk1"/>
                </a:solidFill>
                <a:latin typeface="Calibri"/>
                <a:ea typeface="Calibri"/>
                <a:cs typeface="Calibri"/>
                <a:sym typeface="Calibri"/>
              </a:defRPr>
            </a:lvl8pPr>
            <a:lvl9pPr lvl="8" rtl="0">
              <a:spcBef>
                <a:spcPts val="0"/>
              </a:spcBef>
              <a:defRPr sz="15100">
                <a:solidFill>
                  <a:schemeClr val="dk1"/>
                </a:solidFill>
                <a:latin typeface="Calibri"/>
                <a:ea typeface="Calibri"/>
                <a:cs typeface="Calibri"/>
                <a:sym typeface="Calibri"/>
              </a:defRPr>
            </a:lvl9pPr>
          </a:lstStyle>
          <a:p/>
        </p:txBody>
      </p:sp>
      <p:sp>
        <p:nvSpPr>
          <p:cNvPr id="68" name="Shape 68"/>
          <p:cNvSpPr txBox="1"/>
          <p:nvPr>
            <p:ph idx="1" type="body"/>
          </p:nvPr>
        </p:nvSpPr>
        <p:spPr>
          <a:xfrm>
            <a:off x="2600326" y="9301482"/>
            <a:ext cx="27980641" cy="4800598"/>
          </a:xfrm>
          <a:prstGeom prst="rect">
            <a:avLst/>
          </a:prstGeom>
          <a:noFill/>
          <a:ln>
            <a:noFill/>
          </a:ln>
        </p:spPr>
        <p:txBody>
          <a:bodyPr anchorCtr="0" anchor="b" bIns="91425" lIns="91425" rIns="91425" tIns="91425"/>
          <a:lstStyle>
            <a:lvl1pPr indent="0" lvl="0" marL="0" rtl="0">
              <a:spcBef>
                <a:spcPts val="0"/>
              </a:spcBef>
              <a:buClr>
                <a:srgbClr val="888888"/>
              </a:buClr>
              <a:buFont typeface="Calibri"/>
              <a:buNone/>
              <a:defRPr sz="6900">
                <a:solidFill>
                  <a:srgbClr val="888888"/>
                </a:solidFill>
              </a:defRPr>
            </a:lvl1pPr>
            <a:lvl2pPr indent="-5410" lvl="1" marL="1567510" rtl="0">
              <a:spcBef>
                <a:spcPts val="0"/>
              </a:spcBef>
              <a:buClr>
                <a:srgbClr val="888888"/>
              </a:buClr>
              <a:buFont typeface="Calibri"/>
              <a:buNone/>
              <a:defRPr sz="6200">
                <a:solidFill>
                  <a:srgbClr val="888888"/>
                </a:solidFill>
              </a:defRPr>
            </a:lvl2pPr>
            <a:lvl3pPr indent="-10820" lvl="2" marL="3135020" rtl="0">
              <a:spcBef>
                <a:spcPts val="0"/>
              </a:spcBef>
              <a:buClr>
                <a:srgbClr val="888888"/>
              </a:buClr>
              <a:buFont typeface="Calibri"/>
              <a:buNone/>
              <a:defRPr sz="5500">
                <a:solidFill>
                  <a:srgbClr val="888888"/>
                </a:solidFill>
              </a:defRPr>
            </a:lvl3pPr>
            <a:lvl4pPr indent="-3531" lvl="3" marL="4702531" rtl="0">
              <a:spcBef>
                <a:spcPts val="0"/>
              </a:spcBef>
              <a:buClr>
                <a:srgbClr val="888888"/>
              </a:buClr>
              <a:buFont typeface="Calibri"/>
              <a:buNone/>
              <a:defRPr sz="4800">
                <a:solidFill>
                  <a:srgbClr val="888888"/>
                </a:solidFill>
              </a:defRPr>
            </a:lvl4pPr>
            <a:lvl5pPr indent="-8940" lvl="4" marL="6270041" rtl="0">
              <a:spcBef>
                <a:spcPts val="0"/>
              </a:spcBef>
              <a:buClr>
                <a:srgbClr val="888888"/>
              </a:buClr>
              <a:buFont typeface="Calibri"/>
              <a:buNone/>
              <a:defRPr sz="4800">
                <a:solidFill>
                  <a:srgbClr val="888888"/>
                </a:solidFill>
              </a:defRPr>
            </a:lvl5pPr>
            <a:lvl6pPr indent="-1651" lvl="5" marL="7837551" rtl="0">
              <a:spcBef>
                <a:spcPts val="0"/>
              </a:spcBef>
              <a:buClr>
                <a:srgbClr val="888888"/>
              </a:buClr>
              <a:buFont typeface="Calibri"/>
              <a:buNone/>
              <a:defRPr sz="4800">
                <a:solidFill>
                  <a:srgbClr val="888888"/>
                </a:solidFill>
              </a:defRPr>
            </a:lvl6pPr>
            <a:lvl7pPr indent="-7060" lvl="6" marL="9405061" rtl="0">
              <a:spcBef>
                <a:spcPts val="0"/>
              </a:spcBef>
              <a:buClr>
                <a:srgbClr val="888888"/>
              </a:buClr>
              <a:buFont typeface="Calibri"/>
              <a:buNone/>
              <a:defRPr sz="4800">
                <a:solidFill>
                  <a:srgbClr val="888888"/>
                </a:solidFill>
              </a:defRPr>
            </a:lvl7pPr>
            <a:lvl8pPr indent="-12471" lvl="7" marL="10972571" rtl="0">
              <a:spcBef>
                <a:spcPts val="0"/>
              </a:spcBef>
              <a:buClr>
                <a:srgbClr val="888888"/>
              </a:buClr>
              <a:buFont typeface="Calibri"/>
              <a:buNone/>
              <a:defRPr sz="4800">
                <a:solidFill>
                  <a:srgbClr val="888888"/>
                </a:solidFill>
              </a:defRPr>
            </a:lvl8pPr>
            <a:lvl9pPr indent="-5181" lvl="8" marL="12540082" rtl="0">
              <a:spcBef>
                <a:spcPts val="0"/>
              </a:spcBef>
              <a:buClr>
                <a:srgbClr val="888888"/>
              </a:buClr>
              <a:buFont typeface="Calibri"/>
              <a:buNone/>
              <a:defRPr sz="4800">
                <a:solidFill>
                  <a:srgbClr val="888888"/>
                </a:solidFill>
              </a:defRPr>
            </a:lvl9pPr>
          </a:lstStyle>
          <a:p/>
        </p:txBody>
      </p:sp>
      <p:sp>
        <p:nvSpPr>
          <p:cNvPr id="69" name="Shape 69"/>
          <p:cNvSpPr txBox="1"/>
          <p:nvPr>
            <p:ph idx="10" type="dt"/>
          </p:nvPr>
        </p:nvSpPr>
        <p:spPr>
          <a:xfrm>
            <a:off x="1646236" y="20340637"/>
            <a:ext cx="7680325" cy="1168400"/>
          </a:xfrm>
          <a:prstGeom prst="rect">
            <a:avLst/>
          </a:prstGeom>
          <a:noFill/>
          <a:ln>
            <a:noFill/>
          </a:ln>
        </p:spPr>
        <p:txBody>
          <a:bodyPr anchorCtr="0" anchor="ctr" bIns="91425" lIns="91425" rIns="91425" tIns="91425"/>
          <a:lstStyle>
            <a:lvl1pPr indent="0" lvl="0" marL="0" marR="0" rtl="0" algn="l">
              <a:spcBef>
                <a:spcPts val="0"/>
              </a:spcBef>
              <a:defRPr b="0" i="0" sz="4100" u="none" cap="none" strike="noStrike">
                <a:solidFill>
                  <a:srgbClr val="898989"/>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70" name="Shape 70"/>
          <p:cNvSpPr txBox="1"/>
          <p:nvPr>
            <p:ph idx="11" type="ftr"/>
          </p:nvPr>
        </p:nvSpPr>
        <p:spPr>
          <a:xfrm>
            <a:off x="11247436"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1.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646236" y="879475"/>
            <a:ext cx="29625924" cy="3657600"/>
          </a:xfrm>
          <a:prstGeom prst="rect">
            <a:avLst/>
          </a:prstGeom>
          <a:noFill/>
          <a:ln>
            <a:noFill/>
          </a:ln>
        </p:spPr>
        <p:txBody>
          <a:bodyPr anchorCtr="0" anchor="ctr" bIns="91425" lIns="91425" rIns="91425" tIns="91425"/>
          <a:lstStyle>
            <a:lvl1pPr indent="0" lvl="0" marL="0" marR="0" rtl="0" algn="ctr">
              <a:spcBef>
                <a:spcPts val="0"/>
              </a:spcBef>
              <a:spcAft>
                <a:spcPts val="0"/>
              </a:spcAft>
              <a:defRPr b="0" i="0" sz="15100" u="none" cap="none" strike="noStrike">
                <a:solidFill>
                  <a:schemeClr val="dk1"/>
                </a:solidFill>
                <a:latin typeface="Calibri"/>
                <a:ea typeface="Calibri"/>
                <a:cs typeface="Calibri"/>
                <a:sym typeface="Calibri"/>
              </a:defRPr>
            </a:lvl1pPr>
            <a:lvl2pPr indent="0" lvl="1" marL="0" marR="0" rtl="0" algn="ctr">
              <a:spcBef>
                <a:spcPts val="0"/>
              </a:spcBef>
              <a:spcAft>
                <a:spcPts val="0"/>
              </a:spcAft>
              <a:defRPr b="0" i="0" sz="15100" u="none" cap="none" strike="noStrike">
                <a:solidFill>
                  <a:schemeClr val="dk1"/>
                </a:solidFill>
                <a:latin typeface="Calibri"/>
                <a:ea typeface="Calibri"/>
                <a:cs typeface="Calibri"/>
                <a:sym typeface="Calibri"/>
              </a:defRPr>
            </a:lvl2pPr>
            <a:lvl3pPr indent="0" lvl="2" marL="0" marR="0" rtl="0" algn="ctr">
              <a:spcBef>
                <a:spcPts val="0"/>
              </a:spcBef>
              <a:spcAft>
                <a:spcPts val="0"/>
              </a:spcAft>
              <a:defRPr b="0" i="0" sz="15100" u="none" cap="none" strike="noStrike">
                <a:solidFill>
                  <a:schemeClr val="dk1"/>
                </a:solidFill>
                <a:latin typeface="Calibri"/>
                <a:ea typeface="Calibri"/>
                <a:cs typeface="Calibri"/>
                <a:sym typeface="Calibri"/>
              </a:defRPr>
            </a:lvl3pPr>
            <a:lvl4pPr indent="0" lvl="3" marL="0" marR="0" rtl="0" algn="ctr">
              <a:spcBef>
                <a:spcPts val="0"/>
              </a:spcBef>
              <a:spcAft>
                <a:spcPts val="0"/>
              </a:spcAft>
              <a:defRPr b="0" i="0" sz="15100" u="none" cap="none" strike="noStrike">
                <a:solidFill>
                  <a:schemeClr val="dk1"/>
                </a:solidFill>
                <a:latin typeface="Calibri"/>
                <a:ea typeface="Calibri"/>
                <a:cs typeface="Calibri"/>
                <a:sym typeface="Calibri"/>
              </a:defRPr>
            </a:lvl4pPr>
            <a:lvl5pPr indent="0" lvl="4" marL="0" marR="0" rtl="0" algn="ctr">
              <a:spcBef>
                <a:spcPts val="0"/>
              </a:spcBef>
              <a:spcAft>
                <a:spcPts val="0"/>
              </a:spcAft>
              <a:defRPr b="0" i="0" sz="151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defRPr b="0" i="0" sz="151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defRPr b="0" i="0" sz="151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defRPr b="0" i="0" sz="151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defRPr b="0" i="0" sz="15100" u="none" cap="none" strike="noStrike">
                <a:solidFill>
                  <a:schemeClr val="dk1"/>
                </a:solidFill>
                <a:latin typeface="Calibri"/>
                <a:ea typeface="Calibri"/>
                <a:cs typeface="Calibri"/>
                <a:sym typeface="Calibri"/>
              </a:defRPr>
            </a:lvl9pPr>
          </a:lstStyle>
          <a:p/>
        </p:txBody>
      </p:sp>
      <p:sp>
        <p:nvSpPr>
          <p:cNvPr id="11" name="Shape 11"/>
          <p:cNvSpPr txBox="1"/>
          <p:nvPr>
            <p:ph idx="1" type="body"/>
          </p:nvPr>
        </p:nvSpPr>
        <p:spPr>
          <a:xfrm>
            <a:off x="1646236" y="5121275"/>
            <a:ext cx="29625924" cy="14482761"/>
          </a:xfrm>
          <a:prstGeom prst="rect">
            <a:avLst/>
          </a:prstGeom>
          <a:noFill/>
          <a:ln>
            <a:noFill/>
          </a:ln>
        </p:spPr>
        <p:txBody>
          <a:bodyPr anchorCtr="0" anchor="t" bIns="91425" lIns="91425" rIns="91425" tIns="91425"/>
          <a:lstStyle>
            <a:lvl1pPr indent="-476250" lvl="0" marL="1174750" marR="0" rtl="0" algn="l">
              <a:spcBef>
                <a:spcPts val="2200"/>
              </a:spcBef>
              <a:spcAft>
                <a:spcPts val="0"/>
              </a:spcAft>
              <a:buClr>
                <a:schemeClr val="dk1"/>
              </a:buClr>
              <a:buFont typeface="Arial"/>
              <a:buChar char="•"/>
              <a:defRPr b="0" i="0" sz="11000" u="none" cap="none" strike="noStrike">
                <a:solidFill>
                  <a:schemeClr val="dk1"/>
                </a:solidFill>
                <a:latin typeface="Calibri"/>
                <a:ea typeface="Calibri"/>
                <a:cs typeface="Calibri"/>
                <a:sym typeface="Calibri"/>
              </a:defRPr>
            </a:lvl1pPr>
            <a:lvl2pPr indent="-374650" lvl="1" marL="2546350" marR="0" rtl="0" algn="l">
              <a:spcBef>
                <a:spcPts val="1920"/>
              </a:spcBef>
              <a:spcAft>
                <a:spcPts val="0"/>
              </a:spcAft>
              <a:buClr>
                <a:schemeClr val="dk1"/>
              </a:buClr>
              <a:buFont typeface="Arial"/>
              <a:buChar char="–"/>
              <a:defRPr b="0" i="0" sz="9600" u="none" cap="none" strike="noStrike">
                <a:solidFill>
                  <a:schemeClr val="dk1"/>
                </a:solidFill>
                <a:latin typeface="Calibri"/>
                <a:ea typeface="Calibri"/>
                <a:cs typeface="Calibri"/>
                <a:sym typeface="Calibri"/>
              </a:defRPr>
            </a:lvl2pPr>
            <a:lvl3pPr indent="-273050" lvl="2" marL="3917950" marR="0" rtl="0" algn="l">
              <a:spcBef>
                <a:spcPts val="1640"/>
              </a:spcBef>
              <a:spcAft>
                <a:spcPts val="0"/>
              </a:spcAft>
              <a:buClr>
                <a:schemeClr val="dk1"/>
              </a:buClr>
              <a:buFont typeface="Arial"/>
              <a:buChar char="•"/>
              <a:defRPr b="0" i="0" sz="8200" u="none" cap="none" strike="noStrike">
                <a:solidFill>
                  <a:schemeClr val="dk1"/>
                </a:solidFill>
                <a:latin typeface="Calibri"/>
                <a:ea typeface="Calibri"/>
                <a:cs typeface="Calibri"/>
                <a:sym typeface="Calibri"/>
              </a:defRPr>
            </a:lvl3pPr>
            <a:lvl4pPr indent="-347662" lvl="3" marL="5484813" marR="0" rtl="0" algn="l">
              <a:spcBef>
                <a:spcPts val="1380"/>
              </a:spcBef>
              <a:spcAft>
                <a:spcPts val="0"/>
              </a:spcAft>
              <a:buClr>
                <a:schemeClr val="dk1"/>
              </a:buClr>
              <a:buFont typeface="Arial"/>
              <a:buChar char="–"/>
              <a:defRPr b="0" i="0" sz="6900" u="none" cap="none" strike="noStrike">
                <a:solidFill>
                  <a:schemeClr val="dk1"/>
                </a:solidFill>
                <a:latin typeface="Calibri"/>
                <a:ea typeface="Calibri"/>
                <a:cs typeface="Calibri"/>
                <a:sym typeface="Calibri"/>
              </a:defRPr>
            </a:lvl4pPr>
            <a:lvl5pPr indent="-354013" lvl="4" marL="7053263" marR="0" rtl="0" algn="l">
              <a:spcBef>
                <a:spcPts val="1380"/>
              </a:spcBef>
              <a:spcAft>
                <a:spcPts val="0"/>
              </a:spcAft>
              <a:buClr>
                <a:schemeClr val="dk1"/>
              </a:buClr>
              <a:buFont typeface="Arial"/>
              <a:buChar char="»"/>
              <a:defRPr b="0" i="0" sz="6900" u="none" cap="none" strike="noStrike">
                <a:solidFill>
                  <a:schemeClr val="dk1"/>
                </a:solidFill>
                <a:latin typeface="Calibri"/>
                <a:ea typeface="Calibri"/>
                <a:cs typeface="Calibri"/>
                <a:sym typeface="Calibri"/>
              </a:defRPr>
            </a:lvl5pPr>
            <a:lvl6pPr indent="-347256" lvl="5" marL="8621306" marR="0" rtl="0" algn="l">
              <a:spcBef>
                <a:spcPts val="1380"/>
              </a:spcBef>
              <a:buClr>
                <a:schemeClr val="dk1"/>
              </a:buClr>
              <a:buFont typeface="Arial"/>
              <a:buChar char="•"/>
              <a:defRPr b="0" i="0" sz="6900" u="none" cap="none" strike="noStrike">
                <a:solidFill>
                  <a:schemeClr val="dk1"/>
                </a:solidFill>
                <a:latin typeface="Calibri"/>
                <a:ea typeface="Calibri"/>
                <a:cs typeface="Calibri"/>
                <a:sym typeface="Calibri"/>
              </a:defRPr>
            </a:lvl6pPr>
            <a:lvl7pPr indent="-352666" lvl="6" marL="10188816" marR="0" rtl="0" algn="l">
              <a:spcBef>
                <a:spcPts val="1380"/>
              </a:spcBef>
              <a:buClr>
                <a:schemeClr val="dk1"/>
              </a:buClr>
              <a:buFont typeface="Arial"/>
              <a:buChar char="•"/>
              <a:defRPr b="0" i="0" sz="6900" u="none" cap="none" strike="noStrike">
                <a:solidFill>
                  <a:schemeClr val="dk1"/>
                </a:solidFill>
                <a:latin typeface="Calibri"/>
                <a:ea typeface="Calibri"/>
                <a:cs typeface="Calibri"/>
                <a:sym typeface="Calibri"/>
              </a:defRPr>
            </a:lvl7pPr>
            <a:lvl8pPr indent="-358077" lvl="7" marL="11756327" marR="0" rtl="0" algn="l">
              <a:spcBef>
                <a:spcPts val="1380"/>
              </a:spcBef>
              <a:buClr>
                <a:schemeClr val="dk1"/>
              </a:buClr>
              <a:buFont typeface="Arial"/>
              <a:buChar char="•"/>
              <a:defRPr b="0" i="0" sz="6900" u="none" cap="none" strike="noStrike">
                <a:solidFill>
                  <a:schemeClr val="dk1"/>
                </a:solidFill>
                <a:latin typeface="Calibri"/>
                <a:ea typeface="Calibri"/>
                <a:cs typeface="Calibri"/>
                <a:sym typeface="Calibri"/>
              </a:defRPr>
            </a:lvl8pPr>
            <a:lvl9pPr indent="-350786" lvl="8" marL="13323836" marR="0" rtl="0" algn="l">
              <a:spcBef>
                <a:spcPts val="1380"/>
              </a:spcBef>
              <a:buClr>
                <a:schemeClr val="dk1"/>
              </a:buClr>
              <a:buFont typeface="Arial"/>
              <a:buChar char="•"/>
              <a:defRPr b="0" i="0" sz="69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1646236" y="20340637"/>
            <a:ext cx="7680325"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defRPr b="0" i="0" sz="4100" u="none" cap="none" strike="noStrike">
                <a:solidFill>
                  <a:srgbClr val="898989"/>
                </a:solidFill>
                <a:latin typeface="Calibri"/>
                <a:ea typeface="Calibri"/>
                <a:cs typeface="Calibri"/>
                <a:sym typeface="Calibri"/>
              </a:defRPr>
            </a:lvl1pPr>
            <a:lvl2pPr indent="-1109662" lvl="1" marL="15668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11247436"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defRPr b="0" i="0" sz="62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4" name="Shape 84"/>
        <p:cNvGrpSpPr/>
        <p:nvPr/>
      </p:nvGrpSpPr>
      <p:grpSpPr>
        <a:xfrm>
          <a:off x="0" y="0"/>
          <a:ext cx="0" cy="0"/>
          <a:chOff x="0" y="0"/>
          <a:chExt cx="0" cy="0"/>
        </a:xfrm>
      </p:grpSpPr>
      <p:sp>
        <p:nvSpPr>
          <p:cNvPr id="85" name="Shape 85"/>
          <p:cNvSpPr txBox="1"/>
          <p:nvPr>
            <p:ph type="title"/>
          </p:nvPr>
        </p:nvSpPr>
        <p:spPr>
          <a:xfrm>
            <a:off x="1646235" y="879475"/>
            <a:ext cx="29625924" cy="3657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51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151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151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151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151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151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151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151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15100" u="none" cap="none" strike="noStrike">
                <a:solidFill>
                  <a:schemeClr val="dk1"/>
                </a:solidFill>
                <a:latin typeface="Calibri"/>
                <a:ea typeface="Calibri"/>
                <a:cs typeface="Calibri"/>
                <a:sym typeface="Calibri"/>
              </a:defRPr>
            </a:lvl9pPr>
          </a:lstStyle>
          <a:p/>
        </p:txBody>
      </p:sp>
      <p:sp>
        <p:nvSpPr>
          <p:cNvPr id="86" name="Shape 86"/>
          <p:cNvSpPr txBox="1"/>
          <p:nvPr>
            <p:ph idx="1" type="body"/>
          </p:nvPr>
        </p:nvSpPr>
        <p:spPr>
          <a:xfrm>
            <a:off x="1646235" y="5121275"/>
            <a:ext cx="29625924" cy="14482761"/>
          </a:xfrm>
          <a:prstGeom prst="rect">
            <a:avLst/>
          </a:prstGeom>
          <a:noFill/>
          <a:ln>
            <a:noFill/>
          </a:ln>
        </p:spPr>
        <p:txBody>
          <a:bodyPr anchorCtr="0" anchor="t" bIns="91425" lIns="91425" rIns="91425" tIns="91425"/>
          <a:lstStyle>
            <a:lvl1pPr indent="222250" lvl="0" marL="1174750" marR="0" rtl="0" algn="l">
              <a:lnSpc>
                <a:spcPct val="100000"/>
              </a:lnSpc>
              <a:spcBef>
                <a:spcPts val="2200"/>
              </a:spcBef>
              <a:spcAft>
                <a:spcPts val="0"/>
              </a:spcAft>
              <a:buClr>
                <a:schemeClr val="dk1"/>
              </a:buClr>
              <a:buSzPct val="100000"/>
              <a:buFont typeface="Arial"/>
              <a:buChar char="•"/>
              <a:defRPr b="0" i="0" sz="11000" u="none" cap="none" strike="noStrike">
                <a:solidFill>
                  <a:schemeClr val="dk1"/>
                </a:solidFill>
                <a:latin typeface="Calibri"/>
                <a:ea typeface="Calibri"/>
                <a:cs typeface="Calibri"/>
                <a:sym typeface="Calibri"/>
              </a:defRPr>
            </a:lvl1pPr>
            <a:lvl2pPr indent="234950" lvl="1" marL="254635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2pPr>
            <a:lvl3pPr indent="247650" lvl="2" marL="3917950" marR="0" rtl="0" algn="l">
              <a:lnSpc>
                <a:spcPct val="100000"/>
              </a:lnSpc>
              <a:spcBef>
                <a:spcPts val="1640"/>
              </a:spcBef>
              <a:spcAft>
                <a:spcPts val="0"/>
              </a:spcAft>
              <a:buClr>
                <a:schemeClr val="dk1"/>
              </a:buClr>
              <a:buSzPct val="100000"/>
              <a:buFont typeface="Arial"/>
              <a:buChar char="•"/>
              <a:defRPr b="0" i="0" sz="8200" u="none" cap="none" strike="noStrike">
                <a:solidFill>
                  <a:schemeClr val="dk1"/>
                </a:solidFill>
                <a:latin typeface="Calibri"/>
                <a:ea typeface="Calibri"/>
                <a:cs typeface="Calibri"/>
                <a:sym typeface="Calibri"/>
              </a:defRPr>
            </a:lvl3pPr>
            <a:lvl4pPr indent="84137" lvl="3" marL="5484813"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4pPr>
            <a:lvl5pPr indent="77786" lvl="4" marL="7053263"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5pPr>
            <a:lvl6pPr indent="84543" lvl="5" marL="8621306"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6pPr>
            <a:lvl7pPr indent="79133" lvl="6" marL="10188816"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7pPr>
            <a:lvl8pPr indent="73722" lvl="7" marL="11756327"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8pPr>
            <a:lvl9pPr indent="81013" lvl="8" marL="13323836" marR="0" rtl="0" algn="l">
              <a:lnSpc>
                <a:spcPct val="100000"/>
              </a:lnSpc>
              <a:spcBef>
                <a:spcPts val="1380"/>
              </a:spcBef>
              <a:spcAft>
                <a:spcPts val="0"/>
              </a:spcAft>
              <a:buClr>
                <a:schemeClr val="dk1"/>
              </a:buClr>
              <a:buSzPct val="100000"/>
              <a:buFont typeface="Arial"/>
              <a:buChar char="•"/>
              <a:defRPr b="0" i="0" sz="69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1646235" y="20340637"/>
            <a:ext cx="7680325"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4100" u="none" cap="none" strike="noStrike">
                <a:solidFill>
                  <a:srgbClr val="898989"/>
                </a:solidFill>
                <a:latin typeface="Calibri"/>
                <a:ea typeface="Calibri"/>
                <a:cs typeface="Calibri"/>
                <a:sym typeface="Calibri"/>
              </a:defRPr>
            </a:lvl1pPr>
            <a:lvl2pPr indent="-1109662" lvl="1" marL="15668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88" name="Shape 88"/>
          <p:cNvSpPr txBox="1"/>
          <p:nvPr>
            <p:ph idx="11" type="ftr"/>
          </p:nvPr>
        </p:nvSpPr>
        <p:spPr>
          <a:xfrm>
            <a:off x="11247435" y="20340637"/>
            <a:ext cx="10423524" cy="1168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1pPr>
            <a:lvl2pPr indent="-1109662" lvl="1" marL="15668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2pPr>
            <a:lvl3pPr indent="-2219325" lvl="2" marL="31337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3pPr>
            <a:lvl4pPr indent="-3330575" lvl="3" marL="470217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4pPr>
            <a:lvl5pPr indent="-4440237" lvl="4" marL="6269037"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5pPr>
            <a:lvl6pPr indent="-5549900" lvl="5" marL="7835900"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6pPr>
            <a:lvl7pPr indent="-7769225" lvl="6" marL="10969625"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7pPr>
            <a:lvl8pPr indent="-11098212" lvl="7" marL="1567021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8pPr>
            <a:lvl9pPr indent="-15536862" lvl="8" marL="21937662" marR="0" rtl="0" algn="l">
              <a:lnSpc>
                <a:spcPct val="100000"/>
              </a:lnSpc>
              <a:spcBef>
                <a:spcPts val="0"/>
              </a:spcBef>
              <a:spcAft>
                <a:spcPts val="0"/>
              </a:spcAft>
              <a:buClr>
                <a:schemeClr val="dk1"/>
              </a:buClr>
              <a:buFont typeface="Arial"/>
              <a:buNone/>
              <a:defRPr b="0" i="0" sz="6200" u="none" cap="none" strike="noStrike">
                <a:solidFill>
                  <a:schemeClr val="dk1"/>
                </a:solidFill>
                <a:latin typeface="Arial"/>
                <a:ea typeface="Arial"/>
                <a:cs typeface="Arial"/>
                <a:sym typeface="Arial"/>
              </a:defRPr>
            </a:lvl9pPr>
          </a:lstStyle>
          <a:p/>
        </p:txBody>
      </p:sp>
      <p:sp>
        <p:nvSpPr>
          <p:cNvPr id="89" name="Shape 89"/>
          <p:cNvSpPr txBox="1"/>
          <p:nvPr>
            <p:ph idx="12" type="sldNum"/>
          </p:nvPr>
        </p:nvSpPr>
        <p:spPr>
          <a:xfrm>
            <a:off x="23591837" y="20340637"/>
            <a:ext cx="7680325" cy="1168400"/>
          </a:xfrm>
          <a:prstGeom prst="rect">
            <a:avLst/>
          </a:prstGeom>
          <a:noFill/>
          <a:ln>
            <a:noFill/>
          </a:ln>
        </p:spPr>
        <p:txBody>
          <a:bodyPr anchorCtr="0" anchor="ctr" bIns="156750" lIns="313500" rIns="313500" tIns="1567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4100" u="none" cap="none" strike="noStrike">
                <a:solidFill>
                  <a:srgbClr val="898989"/>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08.png"/><Relationship Id="rId10" Type="http://schemas.openxmlformats.org/officeDocument/2006/relationships/image" Target="../media/image06.png"/><Relationship Id="rId13" Type="http://schemas.openxmlformats.org/officeDocument/2006/relationships/image" Target="../media/image10.png"/><Relationship Id="rId12" Type="http://schemas.openxmlformats.org/officeDocument/2006/relationships/image" Target="../media/image07.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5.png"/><Relationship Id="rId4" Type="http://schemas.openxmlformats.org/officeDocument/2006/relationships/image" Target="../media/image00.png"/><Relationship Id="rId9" Type="http://schemas.openxmlformats.org/officeDocument/2006/relationships/image" Target="../media/image11.png"/><Relationship Id="rId14" Type="http://schemas.openxmlformats.org/officeDocument/2006/relationships/image" Target="../media/image09.png"/><Relationship Id="rId5" Type="http://schemas.openxmlformats.org/officeDocument/2006/relationships/image" Target="../media/image01.jpg"/><Relationship Id="rId6" Type="http://schemas.openxmlformats.org/officeDocument/2006/relationships/image" Target="../media/image03.jpg"/><Relationship Id="rId7" Type="http://schemas.openxmlformats.org/officeDocument/2006/relationships/image" Target="../media/image02.jpg"/><Relationship Id="rId8" Type="http://schemas.openxmlformats.org/officeDocument/2006/relationships/image" Target="../media/image0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923925" y="887425"/>
            <a:ext cx="31056300" cy="3649800"/>
          </a:xfrm>
          <a:prstGeom prst="rect">
            <a:avLst/>
          </a:prstGeom>
          <a:solidFill>
            <a:srgbClr val="17375E"/>
          </a:solidFill>
          <a:ln>
            <a:noFill/>
          </a:ln>
        </p:spPr>
        <p:txBody>
          <a:bodyPr anchorCtr="0" anchor="ctr" bIns="156750" lIns="313500" rIns="313500" tIns="156750">
            <a:noAutofit/>
          </a:bodyPr>
          <a:lstStyle/>
          <a:p>
            <a:pPr indent="0" lvl="0" marL="0" marR="0" rtl="0">
              <a:lnSpc>
                <a:spcPct val="100000"/>
              </a:lnSpc>
              <a:spcBef>
                <a:spcPts val="0"/>
              </a:spcBef>
              <a:spcAft>
                <a:spcPts val="0"/>
              </a:spcAft>
              <a:buClr>
                <a:srgbClr val="F9C507"/>
              </a:buClr>
              <a:buSzPct val="25000"/>
              <a:buFont typeface="Trebuchet MS"/>
              <a:buNone/>
            </a:pPr>
            <a:r>
              <a:rPr b="0" i="0" lang="en-US" sz="6600" u="none" cap="none" strike="noStrike">
                <a:solidFill>
                  <a:srgbClr val="F9C507"/>
                </a:solidFill>
                <a:latin typeface="Trebuchet MS"/>
                <a:ea typeface="Trebuchet MS"/>
                <a:cs typeface="Trebuchet MS"/>
                <a:sym typeface="Trebuchet MS"/>
              </a:rPr>
              <a:t>Smart Devices and Electric Vehicle Chargers </a:t>
            </a:r>
            <a:br>
              <a:rPr b="0" i="0" lang="en-US" sz="6600" u="none" cap="none" strike="noStrike">
                <a:solidFill>
                  <a:srgbClr val="F9C507"/>
                </a:solidFill>
                <a:latin typeface="Trebuchet MS"/>
                <a:ea typeface="Trebuchet MS"/>
                <a:cs typeface="Trebuchet MS"/>
                <a:sym typeface="Trebuchet MS"/>
              </a:rPr>
            </a:br>
            <a:r>
              <a:rPr b="0" i="0" lang="en-US" sz="6600" u="none" cap="none" strike="noStrike">
                <a:solidFill>
                  <a:srgbClr val="F9C507"/>
                </a:solidFill>
                <a:latin typeface="Trebuchet MS"/>
                <a:ea typeface="Trebuchet MS"/>
                <a:cs typeface="Trebuchet MS"/>
                <a:sym typeface="Trebuchet MS"/>
              </a:rPr>
              <a:t>for Grid Demand Response</a:t>
            </a:r>
            <a:br>
              <a:rPr b="0" i="0" lang="en-US" sz="6200" u="none" cap="none" strike="noStrike">
                <a:solidFill>
                  <a:srgbClr val="F9C507"/>
                </a:solidFill>
                <a:latin typeface="Trebuchet MS"/>
                <a:ea typeface="Trebuchet MS"/>
                <a:cs typeface="Trebuchet MS"/>
                <a:sym typeface="Trebuchet MS"/>
              </a:rPr>
            </a:br>
            <a:r>
              <a:rPr b="0" i="0" lang="en-US" sz="3000" u="none" cap="none" strike="noStrike">
                <a:solidFill>
                  <a:srgbClr val="F9C507"/>
                </a:solidFill>
                <a:latin typeface="Trebuchet MS"/>
                <a:ea typeface="Trebuchet MS"/>
                <a:cs typeface="Trebuchet MS"/>
                <a:sym typeface="Trebuchet MS"/>
              </a:rPr>
              <a:t>Team HAM: Ming Wang, Anthony Vu, Hongnian Yu, Arunav Singh</a:t>
            </a:r>
            <a:br>
              <a:rPr b="0" i="0" lang="en-US" sz="2600" u="none" cap="none" strike="noStrike">
                <a:solidFill>
                  <a:srgbClr val="F9C507"/>
                </a:solidFill>
                <a:latin typeface="Trebuchet MS"/>
                <a:ea typeface="Trebuchet MS"/>
                <a:cs typeface="Trebuchet MS"/>
                <a:sym typeface="Trebuchet MS"/>
              </a:rPr>
            </a:br>
            <a:r>
              <a:rPr b="0" i="0" lang="en-US" sz="2600" u="none" cap="none" strike="noStrike">
                <a:solidFill>
                  <a:srgbClr val="F9C507"/>
                </a:solidFill>
                <a:latin typeface="Trebuchet MS"/>
                <a:ea typeface="Trebuchet MS"/>
                <a:cs typeface="Trebuchet MS"/>
                <a:sym typeface="Trebuchet MS"/>
              </a:rPr>
              <a:t>Advisors: Professor G.P. Li and Dr. Michael Klopfer</a:t>
            </a:r>
            <a:br>
              <a:rPr b="0" i="0" lang="en-US" sz="2600" u="none" cap="none" strike="noStrike">
                <a:solidFill>
                  <a:srgbClr val="F9C507"/>
                </a:solidFill>
                <a:latin typeface="Trebuchet MS"/>
                <a:ea typeface="Trebuchet MS"/>
                <a:cs typeface="Trebuchet MS"/>
                <a:sym typeface="Trebuchet MS"/>
              </a:rPr>
            </a:br>
            <a:r>
              <a:rPr b="0" i="0" lang="en-US" sz="2600" u="none" cap="none" strike="noStrike">
                <a:solidFill>
                  <a:srgbClr val="F9C507"/>
                </a:solidFill>
                <a:latin typeface="Trebuchet MS"/>
                <a:ea typeface="Trebuchet MS"/>
                <a:cs typeface="Trebuchet MS"/>
                <a:sym typeface="Trebuchet MS"/>
              </a:rPr>
              <a:t> Department of Electrical Engineering and Computer Science</a:t>
            </a:r>
            <a:br>
              <a:rPr b="0" i="0" lang="en-US" sz="2600" u="none" cap="none" strike="noStrike">
                <a:solidFill>
                  <a:srgbClr val="F9C507"/>
                </a:solidFill>
                <a:latin typeface="Calibri"/>
                <a:ea typeface="Calibri"/>
                <a:cs typeface="Calibri"/>
                <a:sym typeface="Calibri"/>
              </a:rPr>
            </a:br>
          </a:p>
        </p:txBody>
      </p:sp>
      <p:pic>
        <p:nvPicPr>
          <p:cNvPr id="159" name="Shape 159"/>
          <p:cNvPicPr preferRelativeResize="0"/>
          <p:nvPr/>
        </p:nvPicPr>
        <p:blipFill rotWithShape="1">
          <a:blip r:embed="rId3">
            <a:alphaModFix/>
          </a:blip>
          <a:srcRect b="0" l="0" r="0" t="0"/>
          <a:stretch/>
        </p:blipFill>
        <p:spPr>
          <a:xfrm>
            <a:off x="1020762" y="962025"/>
            <a:ext cx="3409800" cy="3465600"/>
          </a:xfrm>
          <a:prstGeom prst="rect">
            <a:avLst/>
          </a:prstGeom>
          <a:noFill/>
          <a:ln>
            <a:noFill/>
          </a:ln>
        </p:spPr>
      </p:pic>
      <p:pic>
        <p:nvPicPr>
          <p:cNvPr id="160" name="Shape 160"/>
          <p:cNvPicPr preferRelativeResize="0"/>
          <p:nvPr/>
        </p:nvPicPr>
        <p:blipFill rotWithShape="1">
          <a:blip r:embed="rId4">
            <a:alphaModFix/>
          </a:blip>
          <a:srcRect b="0" l="0" r="0" t="0"/>
          <a:stretch/>
        </p:blipFill>
        <p:spPr>
          <a:xfrm>
            <a:off x="20300950" y="19515137"/>
            <a:ext cx="11679300" cy="1447800"/>
          </a:xfrm>
          <a:prstGeom prst="rect">
            <a:avLst/>
          </a:prstGeom>
          <a:noFill/>
          <a:ln>
            <a:noFill/>
          </a:ln>
        </p:spPr>
      </p:pic>
      <p:pic>
        <p:nvPicPr>
          <p:cNvPr id="161" name="Shape 161"/>
          <p:cNvPicPr preferRelativeResize="0"/>
          <p:nvPr/>
        </p:nvPicPr>
        <p:blipFill rotWithShape="1">
          <a:blip r:embed="rId5">
            <a:alphaModFix/>
          </a:blip>
          <a:srcRect b="0" l="0" r="0" t="0"/>
          <a:stretch/>
        </p:blipFill>
        <p:spPr>
          <a:xfrm>
            <a:off x="1020762" y="962025"/>
            <a:ext cx="3409800" cy="3409800"/>
          </a:xfrm>
          <a:prstGeom prst="rect">
            <a:avLst/>
          </a:prstGeom>
          <a:noFill/>
          <a:ln>
            <a:noFill/>
          </a:ln>
        </p:spPr>
      </p:pic>
      <p:sp>
        <p:nvSpPr>
          <p:cNvPr id="162" name="Shape 162"/>
          <p:cNvSpPr txBox="1"/>
          <p:nvPr/>
        </p:nvSpPr>
        <p:spPr>
          <a:xfrm>
            <a:off x="9577450" y="4989375"/>
            <a:ext cx="6630900" cy="9941100"/>
          </a:xfrm>
          <a:prstGeom prst="rect">
            <a:avLst/>
          </a:prstGeom>
          <a:gradFill>
            <a:gsLst>
              <a:gs pos="0">
                <a:srgbClr val="F5FFE6"/>
              </a:gs>
              <a:gs pos="65000">
                <a:srgbClr val="E4FDC2"/>
              </a:gs>
              <a:gs pos="100000">
                <a:srgbClr val="DAFDA7"/>
              </a:gs>
            </a:gsLst>
            <a:lin ang="5400012" scaled="0"/>
          </a:gradFill>
          <a:ln cap="flat" cmpd="sng" w="9525">
            <a:solidFill>
              <a:srgbClr val="98B954"/>
            </a:solidFill>
            <a:prstDash val="solid"/>
            <a:miter/>
            <a:headEnd len="med" w="med" type="none"/>
            <a:tailEnd len="med" w="med" type="none"/>
          </a:ln>
        </p:spPr>
        <p:txBody>
          <a:bodyPr anchorCtr="0" anchor="ctr" bIns="156750" lIns="313500" rIns="313500" tIns="156750">
            <a:noAutofit/>
          </a:bodyPr>
          <a:lstStyle/>
          <a:p>
            <a:pPr indent="0" lvl="0" marL="0" marR="0" rtl="0" algn="l">
              <a:lnSpc>
                <a:spcPct val="100000"/>
              </a:lnSpc>
              <a:spcBef>
                <a:spcPts val="0"/>
              </a:spcBef>
              <a:spcAft>
                <a:spcPts val="0"/>
              </a:spcAft>
              <a:buClr>
                <a:srgbClr val="000000"/>
              </a:buClr>
              <a:buFont typeface="Arial"/>
              <a:buNone/>
            </a:pPr>
            <a:r>
              <a:t/>
            </a:r>
            <a:endParaRPr b="0" i="0" sz="6200" u="none" cap="none" strike="noStrike">
              <a:solidFill>
                <a:schemeClr val="dk1"/>
              </a:solidFill>
              <a:latin typeface="Arial"/>
              <a:ea typeface="Arial"/>
              <a:cs typeface="Arial"/>
              <a:sym typeface="Arial"/>
            </a:endParaRPr>
          </a:p>
        </p:txBody>
      </p:sp>
      <p:sp>
        <p:nvSpPr>
          <p:cNvPr id="163" name="Shape 163"/>
          <p:cNvSpPr txBox="1"/>
          <p:nvPr/>
        </p:nvSpPr>
        <p:spPr>
          <a:xfrm>
            <a:off x="24055350" y="4956350"/>
            <a:ext cx="7902900" cy="4821000"/>
          </a:xfrm>
          <a:prstGeom prst="rect">
            <a:avLst/>
          </a:prstGeom>
          <a:gradFill>
            <a:gsLst>
              <a:gs pos="0">
                <a:srgbClr val="F5FFE6"/>
              </a:gs>
              <a:gs pos="65000">
                <a:srgbClr val="E4FDC2"/>
              </a:gs>
              <a:gs pos="100000">
                <a:srgbClr val="DAFDA7"/>
              </a:gs>
            </a:gsLst>
            <a:lin ang="5400012" scaled="0"/>
          </a:gradFill>
          <a:ln cap="flat" cmpd="sng" w="9525">
            <a:solidFill>
              <a:srgbClr val="98B954"/>
            </a:solidFill>
            <a:prstDash val="solid"/>
            <a:miter/>
            <a:headEnd len="med" w="med" type="none"/>
            <a:tailEnd len="med" w="med" type="none"/>
          </a:ln>
        </p:spPr>
        <p:txBody>
          <a:bodyPr anchorCtr="0" anchor="ctr" bIns="156750" lIns="313500" rIns="313500" tIns="156750">
            <a:noAutofit/>
          </a:bodyPr>
          <a:lstStyle/>
          <a:p>
            <a:pPr indent="0" lvl="0" marL="0" marR="0" rtl="0" algn="l">
              <a:lnSpc>
                <a:spcPct val="100000"/>
              </a:lnSpc>
              <a:spcBef>
                <a:spcPts val="0"/>
              </a:spcBef>
              <a:spcAft>
                <a:spcPts val="0"/>
              </a:spcAft>
              <a:buClr>
                <a:srgbClr val="000000"/>
              </a:buClr>
              <a:buFont typeface="Arial"/>
              <a:buNone/>
            </a:pPr>
            <a:r>
              <a:t/>
            </a:r>
            <a:endParaRPr b="0" i="0" sz="6200" u="none" cap="none" strike="noStrike">
              <a:solidFill>
                <a:schemeClr val="dk1"/>
              </a:solidFill>
              <a:latin typeface="Arial"/>
              <a:ea typeface="Arial"/>
              <a:cs typeface="Arial"/>
              <a:sym typeface="Arial"/>
            </a:endParaRPr>
          </a:p>
        </p:txBody>
      </p:sp>
      <p:sp>
        <p:nvSpPr>
          <p:cNvPr id="164" name="Shape 164"/>
          <p:cNvSpPr txBox="1"/>
          <p:nvPr/>
        </p:nvSpPr>
        <p:spPr>
          <a:xfrm>
            <a:off x="16816400" y="4989375"/>
            <a:ext cx="6630900" cy="9941100"/>
          </a:xfrm>
          <a:prstGeom prst="rect">
            <a:avLst/>
          </a:prstGeom>
          <a:gradFill>
            <a:gsLst>
              <a:gs pos="0">
                <a:srgbClr val="F5FFE6"/>
              </a:gs>
              <a:gs pos="65000">
                <a:srgbClr val="E4FDC2"/>
              </a:gs>
              <a:gs pos="100000">
                <a:srgbClr val="DAFDA7"/>
              </a:gs>
            </a:gsLst>
            <a:lin ang="5400012" scaled="0"/>
          </a:gradFill>
          <a:ln cap="flat" cmpd="sng" w="9525">
            <a:solidFill>
              <a:srgbClr val="98B954"/>
            </a:solidFill>
            <a:prstDash val="solid"/>
            <a:miter/>
            <a:headEnd len="med" w="med" type="none"/>
            <a:tailEnd len="med" w="med" type="none"/>
          </a:ln>
        </p:spPr>
        <p:txBody>
          <a:bodyPr anchorCtr="0" anchor="ctr" bIns="156750" lIns="313500" rIns="313500" tIns="156750">
            <a:noAutofit/>
          </a:bodyPr>
          <a:lstStyle/>
          <a:p>
            <a:pPr indent="0" lvl="0" marL="0" marR="0" rtl="0" algn="l">
              <a:lnSpc>
                <a:spcPct val="100000"/>
              </a:lnSpc>
              <a:spcBef>
                <a:spcPts val="0"/>
              </a:spcBef>
              <a:spcAft>
                <a:spcPts val="0"/>
              </a:spcAft>
              <a:buClr>
                <a:srgbClr val="000000"/>
              </a:buClr>
              <a:buFont typeface="Arial"/>
              <a:buNone/>
            </a:pPr>
            <a:r>
              <a:t/>
            </a:r>
            <a:endParaRPr b="0" i="0" sz="6200" u="none" cap="none" strike="noStrike">
              <a:solidFill>
                <a:schemeClr val="dk1"/>
              </a:solidFill>
              <a:latin typeface="Arial"/>
              <a:ea typeface="Arial"/>
              <a:cs typeface="Arial"/>
              <a:sym typeface="Arial"/>
            </a:endParaRPr>
          </a:p>
        </p:txBody>
      </p:sp>
      <p:sp>
        <p:nvSpPr>
          <p:cNvPr id="165" name="Shape 165"/>
          <p:cNvSpPr txBox="1"/>
          <p:nvPr/>
        </p:nvSpPr>
        <p:spPr>
          <a:xfrm>
            <a:off x="24055350" y="10194075"/>
            <a:ext cx="7902900" cy="4734000"/>
          </a:xfrm>
          <a:prstGeom prst="rect">
            <a:avLst/>
          </a:prstGeom>
          <a:gradFill>
            <a:gsLst>
              <a:gs pos="0">
                <a:srgbClr val="F5FFE6"/>
              </a:gs>
              <a:gs pos="65000">
                <a:srgbClr val="E4FDC2"/>
              </a:gs>
              <a:gs pos="100000">
                <a:srgbClr val="DAFDA7"/>
              </a:gs>
            </a:gsLst>
            <a:lin ang="5400012" scaled="0"/>
          </a:gradFill>
          <a:ln cap="flat" cmpd="sng" w="9525">
            <a:solidFill>
              <a:srgbClr val="98B954"/>
            </a:solidFill>
            <a:prstDash val="solid"/>
            <a:miter/>
            <a:headEnd len="med" w="med" type="none"/>
            <a:tailEnd len="med" w="med" type="none"/>
          </a:ln>
        </p:spPr>
        <p:txBody>
          <a:bodyPr anchorCtr="0" anchor="ctr" bIns="156750" lIns="313500" rIns="313500" tIns="156750">
            <a:noAutofit/>
          </a:bodyPr>
          <a:lstStyle/>
          <a:p>
            <a:pPr indent="0" lvl="0" marL="0" marR="0" rtl="0" algn="l">
              <a:lnSpc>
                <a:spcPct val="100000"/>
              </a:lnSpc>
              <a:spcBef>
                <a:spcPts val="0"/>
              </a:spcBef>
              <a:spcAft>
                <a:spcPts val="0"/>
              </a:spcAft>
              <a:buClr>
                <a:srgbClr val="000000"/>
              </a:buClr>
              <a:buFont typeface="Arial"/>
              <a:buNone/>
            </a:pPr>
            <a:r>
              <a:t/>
            </a:r>
            <a:endParaRPr b="0" i="0" sz="6200" u="none" cap="none" strike="noStrike">
              <a:solidFill>
                <a:schemeClr val="dk1"/>
              </a:solidFill>
              <a:latin typeface="Arial"/>
              <a:ea typeface="Arial"/>
              <a:cs typeface="Arial"/>
              <a:sym typeface="Arial"/>
            </a:endParaRPr>
          </a:p>
        </p:txBody>
      </p:sp>
      <p:sp>
        <p:nvSpPr>
          <p:cNvPr id="166" name="Shape 166"/>
          <p:cNvSpPr txBox="1"/>
          <p:nvPr/>
        </p:nvSpPr>
        <p:spPr>
          <a:xfrm>
            <a:off x="923925" y="4989375"/>
            <a:ext cx="8045400" cy="10355400"/>
          </a:xfrm>
          <a:prstGeom prst="rect">
            <a:avLst/>
          </a:prstGeom>
          <a:gradFill>
            <a:gsLst>
              <a:gs pos="0">
                <a:srgbClr val="F5FFE6"/>
              </a:gs>
              <a:gs pos="65000">
                <a:srgbClr val="E4FDC2"/>
              </a:gs>
              <a:gs pos="100000">
                <a:srgbClr val="DAFDA7"/>
              </a:gs>
            </a:gsLst>
            <a:lin ang="5400012" scaled="0"/>
          </a:gradFill>
          <a:ln cap="flat" cmpd="sng" w="9525">
            <a:solidFill>
              <a:srgbClr val="98B954"/>
            </a:solidFill>
            <a:prstDash val="solid"/>
            <a:miter/>
            <a:headEnd len="med" w="med" type="none"/>
            <a:tailEnd len="med" w="med" type="none"/>
          </a:ln>
        </p:spPr>
        <p:txBody>
          <a:bodyPr anchorCtr="0" anchor="ctr" bIns="156750" lIns="313500" rIns="313500" tIns="156750">
            <a:noAutofit/>
          </a:bodyPr>
          <a:lstStyle/>
          <a:p>
            <a:pPr indent="0" lvl="0" marL="0" marR="0" rtl="0" algn="l">
              <a:lnSpc>
                <a:spcPct val="100000"/>
              </a:lnSpc>
              <a:spcBef>
                <a:spcPts val="0"/>
              </a:spcBef>
              <a:spcAft>
                <a:spcPts val="0"/>
              </a:spcAft>
              <a:buClr>
                <a:srgbClr val="000000"/>
              </a:buClr>
              <a:buFont typeface="Arial"/>
              <a:buNone/>
            </a:pPr>
            <a:r>
              <a:t/>
            </a:r>
            <a:endParaRPr b="0" i="0" sz="6200" u="none" cap="none" strike="noStrike">
              <a:solidFill>
                <a:schemeClr val="dk1"/>
              </a:solidFill>
              <a:latin typeface="Arial"/>
              <a:ea typeface="Arial"/>
              <a:cs typeface="Arial"/>
              <a:sym typeface="Arial"/>
            </a:endParaRPr>
          </a:p>
        </p:txBody>
      </p:sp>
      <p:sp>
        <p:nvSpPr>
          <p:cNvPr id="167" name="Shape 167"/>
          <p:cNvSpPr/>
          <p:nvPr/>
        </p:nvSpPr>
        <p:spPr>
          <a:xfrm>
            <a:off x="923925" y="5184775"/>
            <a:ext cx="8045400" cy="9318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205867"/>
              </a:buClr>
              <a:buSzPct val="25000"/>
              <a:buFont typeface="Arial"/>
              <a:buNone/>
            </a:pPr>
            <a:r>
              <a:rPr b="0" i="0" lang="en-US" sz="3600" u="none" cap="none" strike="noStrike">
                <a:solidFill>
                  <a:srgbClr val="205867"/>
                </a:solidFill>
                <a:latin typeface="Arial"/>
                <a:ea typeface="Arial"/>
                <a:cs typeface="Arial"/>
                <a:sym typeface="Arial"/>
              </a:rPr>
              <a:t>Problem Identification &amp; Motivation</a:t>
            </a:r>
          </a:p>
        </p:txBody>
      </p:sp>
      <p:sp>
        <p:nvSpPr>
          <p:cNvPr id="168" name="Shape 168"/>
          <p:cNvSpPr txBox="1"/>
          <p:nvPr/>
        </p:nvSpPr>
        <p:spPr>
          <a:xfrm>
            <a:off x="1117575" y="6001150"/>
            <a:ext cx="7762800" cy="8610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2400" u="none" cap="none" strike="noStrike">
                <a:solidFill>
                  <a:schemeClr val="dk1"/>
                </a:solidFill>
                <a:latin typeface="Arial"/>
                <a:ea typeface="Arial"/>
                <a:cs typeface="Arial"/>
                <a:sym typeface="Arial"/>
              </a:rPr>
              <a:t>A change in electrical generation and loading patterns in California has lead to a phenomenon known as the “Duck Curve.” High generation during the day from solar is reduced as the sun sets and people begin their afternoon and evening activities. Domestic loads, (appliances, residential plug loads, HVAC, lighting, etc.) now combined with the relatively new, wide adoption of EVs, have lead to increased evening power grid loads. Could utilities actively work with EV owners to meet all charging needs without putting an increased strain on the power grid?</a:t>
            </a:r>
          </a:p>
        </p:txBody>
      </p:sp>
      <p:sp>
        <p:nvSpPr>
          <p:cNvPr id="169" name="Shape 169"/>
          <p:cNvSpPr/>
          <p:nvPr/>
        </p:nvSpPr>
        <p:spPr>
          <a:xfrm>
            <a:off x="24231600" y="10344150"/>
            <a:ext cx="7620000" cy="9336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205867"/>
              </a:buClr>
              <a:buSzPct val="25000"/>
              <a:buFont typeface="Arial"/>
              <a:buNone/>
            </a:pPr>
            <a:r>
              <a:rPr lang="en-US" sz="3600">
                <a:solidFill>
                  <a:srgbClr val="205867"/>
                </a:solidFill>
              </a:rPr>
              <a:t>Summary &amp; Business Opportunity</a:t>
            </a:r>
          </a:p>
        </p:txBody>
      </p:sp>
      <p:sp>
        <p:nvSpPr>
          <p:cNvPr id="170" name="Shape 170"/>
          <p:cNvSpPr txBox="1"/>
          <p:nvPr/>
        </p:nvSpPr>
        <p:spPr>
          <a:xfrm>
            <a:off x="24076025" y="10827059"/>
            <a:ext cx="7762800" cy="4026000"/>
          </a:xfrm>
          <a:prstGeom prst="rect">
            <a:avLst/>
          </a:prstGeom>
          <a:noFill/>
          <a:ln>
            <a:noFill/>
          </a:ln>
        </p:spPr>
        <p:txBody>
          <a:bodyPr anchorCtr="0" anchor="t" bIns="45700" lIns="91425" rIns="91425" tIns="45700">
            <a:noAutofit/>
          </a:bodyPr>
          <a:lstStyle/>
          <a:p>
            <a:pPr lvl="0" rtl="0">
              <a:spcBef>
                <a:spcPts val="0"/>
              </a:spcBef>
              <a:buClr>
                <a:schemeClr val="dk1"/>
              </a:buClr>
              <a:buSzPct val="47826"/>
              <a:buFont typeface="Arial"/>
              <a:buNone/>
            </a:pPr>
            <a:r>
              <a:rPr lang="en-US" sz="2300"/>
              <a:t> </a:t>
            </a:r>
          </a:p>
          <a:p>
            <a:pPr lvl="0" rtl="0">
              <a:spcBef>
                <a:spcPts val="0"/>
              </a:spcBef>
              <a:buClr>
                <a:schemeClr val="dk1"/>
              </a:buClr>
              <a:buSzPct val="47826"/>
              <a:buFont typeface="Arial"/>
              <a:buNone/>
            </a:pPr>
            <a:r>
              <a:rPr lang="en-US" sz="2300"/>
              <a:t>The target market includes major utility companies as well as plug-in car owners.  This product is seeing an increasing market every year as the shift towards renewable energy and electric vehicles is growing.  This product would be most popular in California, which is home to more EVs than any other state; roughly 100k with an additional 70k plug-ins vehicles.  In fact, this number is bound to soar with 1 million EVs projected to be on road nationwide by 2020.  We believe that this product has the potential to make a serious impact on a growing problem.</a:t>
            </a:r>
          </a:p>
        </p:txBody>
      </p:sp>
      <p:sp>
        <p:nvSpPr>
          <p:cNvPr id="171" name="Shape 171"/>
          <p:cNvSpPr txBox="1"/>
          <p:nvPr/>
        </p:nvSpPr>
        <p:spPr>
          <a:xfrm>
            <a:off x="18154650" y="15344775"/>
            <a:ext cx="7489800" cy="3649800"/>
          </a:xfrm>
          <a:prstGeom prst="rect">
            <a:avLst/>
          </a:prstGeom>
          <a:gradFill>
            <a:gsLst>
              <a:gs pos="0">
                <a:srgbClr val="F5FFE6"/>
              </a:gs>
              <a:gs pos="65000">
                <a:srgbClr val="E4FDC2"/>
              </a:gs>
              <a:gs pos="100000">
                <a:srgbClr val="DAFDA7"/>
              </a:gs>
            </a:gsLst>
            <a:lin ang="5400012" scaled="0"/>
          </a:gradFill>
          <a:ln cap="flat" cmpd="sng" w="9525">
            <a:solidFill>
              <a:srgbClr val="98B954"/>
            </a:solidFill>
            <a:prstDash val="solid"/>
            <a:miter/>
            <a:headEnd len="med" w="med" type="none"/>
            <a:tailEnd len="med" w="med" type="none"/>
          </a:ln>
        </p:spPr>
        <p:txBody>
          <a:bodyPr anchorCtr="0" anchor="ctr" bIns="156750" lIns="313500" rIns="313500" tIns="156750">
            <a:noAutofit/>
          </a:bodyPr>
          <a:lstStyle/>
          <a:p>
            <a:pPr indent="0" lvl="0" marL="0" marR="0" rtl="0" algn="l">
              <a:lnSpc>
                <a:spcPct val="100000"/>
              </a:lnSpc>
              <a:spcBef>
                <a:spcPts val="0"/>
              </a:spcBef>
              <a:spcAft>
                <a:spcPts val="0"/>
              </a:spcAft>
              <a:buClr>
                <a:srgbClr val="000000"/>
              </a:buClr>
              <a:buFont typeface="Arial"/>
              <a:buNone/>
            </a:pPr>
            <a:r>
              <a:t/>
            </a:r>
            <a:endParaRPr b="0" i="0" sz="6200" u="none" cap="none" strike="noStrike">
              <a:solidFill>
                <a:schemeClr val="dk1"/>
              </a:solidFill>
              <a:latin typeface="Arial"/>
              <a:ea typeface="Arial"/>
              <a:cs typeface="Arial"/>
              <a:sym typeface="Arial"/>
            </a:endParaRPr>
          </a:p>
        </p:txBody>
      </p:sp>
      <p:sp>
        <p:nvSpPr>
          <p:cNvPr id="172" name="Shape 172"/>
          <p:cNvSpPr/>
          <p:nvPr/>
        </p:nvSpPr>
        <p:spPr>
          <a:xfrm>
            <a:off x="18179925" y="15421025"/>
            <a:ext cx="7489800" cy="9318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205867"/>
              </a:buClr>
              <a:buSzPct val="25000"/>
              <a:buFont typeface="Arial"/>
              <a:buNone/>
            </a:pPr>
            <a:r>
              <a:rPr b="0" i="0" lang="en-US" sz="3600" u="none" cap="none" strike="noStrike">
                <a:solidFill>
                  <a:srgbClr val="205867"/>
                </a:solidFill>
                <a:latin typeface="Arial"/>
                <a:ea typeface="Arial"/>
                <a:cs typeface="Arial"/>
                <a:sym typeface="Arial"/>
              </a:rPr>
              <a:t>Acknowledgement</a:t>
            </a:r>
          </a:p>
        </p:txBody>
      </p:sp>
      <p:sp>
        <p:nvSpPr>
          <p:cNvPr id="173" name="Shape 173"/>
          <p:cNvSpPr txBox="1"/>
          <p:nvPr/>
        </p:nvSpPr>
        <p:spPr>
          <a:xfrm>
            <a:off x="18332450" y="15725775"/>
            <a:ext cx="7262700" cy="3046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2400" u="none" cap="none" strike="noStrike">
                <a:solidFill>
                  <a:schemeClr val="dk1"/>
                </a:solidFill>
                <a:latin typeface="Arial"/>
                <a:ea typeface="Arial"/>
                <a:cs typeface="Arial"/>
                <a:sym typeface="Arial"/>
              </a:rPr>
              <a:t>The authors would like to acknowledge the support provided from Christopher Howell of the OpenEVSE project.</a:t>
            </a: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2400" u="none" cap="none" strike="noStrike">
                <a:solidFill>
                  <a:schemeClr val="dk1"/>
                </a:solidFill>
                <a:latin typeface="Arial"/>
                <a:ea typeface="Arial"/>
                <a:cs typeface="Arial"/>
                <a:sym typeface="Arial"/>
              </a:rPr>
              <a:t>Special thanks to Calplug for the funding and facilities to bring this project to life and supporting its development</a:t>
            </a:r>
          </a:p>
          <a:p>
            <a:pPr indent="0" lvl="0" marL="0" marR="0" rtl="0" algn="l">
              <a:lnSpc>
                <a:spcPct val="100000"/>
              </a:lnSpc>
              <a:spcBef>
                <a:spcPts val="0"/>
              </a:spcBef>
              <a:spcAft>
                <a:spcPts val="0"/>
              </a:spcAft>
              <a:buClr>
                <a:schemeClr val="dk1"/>
              </a:buClr>
              <a:buSzPct val="25000"/>
              <a:buFont typeface="Arial"/>
              <a:buNone/>
            </a:pPr>
            <a:r>
              <a:rPr b="0" i="0" lang="en-US" sz="2400" u="none" cap="none" strike="noStrike">
                <a:solidFill>
                  <a:schemeClr val="dk1"/>
                </a:solidFill>
                <a:latin typeface="Arial"/>
                <a:ea typeface="Arial"/>
                <a:cs typeface="Arial"/>
                <a:sym typeface="Arial"/>
              </a:rPr>
              <a:t> </a:t>
            </a:r>
          </a:p>
        </p:txBody>
      </p:sp>
      <p:sp>
        <p:nvSpPr>
          <p:cNvPr id="174" name="Shape 174"/>
          <p:cNvSpPr txBox="1"/>
          <p:nvPr/>
        </p:nvSpPr>
        <p:spPr>
          <a:xfrm>
            <a:off x="26141375" y="15344825"/>
            <a:ext cx="5838900" cy="3649800"/>
          </a:xfrm>
          <a:prstGeom prst="rect">
            <a:avLst/>
          </a:prstGeom>
          <a:gradFill>
            <a:gsLst>
              <a:gs pos="0">
                <a:srgbClr val="F5FFE6"/>
              </a:gs>
              <a:gs pos="65000">
                <a:srgbClr val="E4FDC2"/>
              </a:gs>
              <a:gs pos="100000">
                <a:srgbClr val="DAFDA7"/>
              </a:gs>
            </a:gsLst>
            <a:lin ang="5400012" scaled="0"/>
          </a:gradFill>
          <a:ln cap="flat" cmpd="sng" w="9525">
            <a:solidFill>
              <a:srgbClr val="98B954"/>
            </a:solidFill>
            <a:prstDash val="solid"/>
            <a:miter/>
            <a:headEnd len="med" w="med" type="none"/>
            <a:tailEnd len="med" w="med" type="none"/>
          </a:ln>
        </p:spPr>
        <p:txBody>
          <a:bodyPr anchorCtr="0" anchor="ctr" bIns="156750" lIns="313500" rIns="313500" tIns="156750">
            <a:noAutofit/>
          </a:bodyPr>
          <a:lstStyle/>
          <a:p>
            <a:pPr indent="0" lvl="0" marL="0" marR="0" rtl="0" algn="l">
              <a:lnSpc>
                <a:spcPct val="100000"/>
              </a:lnSpc>
              <a:spcBef>
                <a:spcPts val="0"/>
              </a:spcBef>
              <a:spcAft>
                <a:spcPts val="0"/>
              </a:spcAft>
              <a:buClr>
                <a:srgbClr val="000000"/>
              </a:buClr>
              <a:buFont typeface="Arial"/>
              <a:buNone/>
            </a:pPr>
            <a:r>
              <a:t/>
            </a:r>
            <a:endParaRPr b="0" i="0" sz="6200" u="none" cap="none" strike="noStrike">
              <a:solidFill>
                <a:schemeClr val="dk1"/>
              </a:solidFill>
              <a:latin typeface="Arial"/>
              <a:ea typeface="Arial"/>
              <a:cs typeface="Arial"/>
              <a:sym typeface="Arial"/>
            </a:endParaRPr>
          </a:p>
        </p:txBody>
      </p:sp>
      <p:sp>
        <p:nvSpPr>
          <p:cNvPr id="175" name="Shape 175"/>
          <p:cNvSpPr/>
          <p:nvPr/>
        </p:nvSpPr>
        <p:spPr>
          <a:xfrm>
            <a:off x="26141375" y="15467000"/>
            <a:ext cx="5838900" cy="9318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205867"/>
              </a:buClr>
              <a:buSzPct val="25000"/>
              <a:buFont typeface="Arial"/>
              <a:buNone/>
            </a:pPr>
            <a:r>
              <a:rPr lang="en-US" sz="3600">
                <a:solidFill>
                  <a:srgbClr val="205867"/>
                </a:solidFill>
              </a:rPr>
              <a:t>Plan &amp; </a:t>
            </a:r>
            <a:r>
              <a:rPr b="0" i="0" lang="en-US" sz="3600" u="none" cap="none" strike="noStrike">
                <a:solidFill>
                  <a:srgbClr val="205867"/>
                </a:solidFill>
                <a:latin typeface="Arial"/>
                <a:ea typeface="Arial"/>
                <a:cs typeface="Arial"/>
                <a:sym typeface="Arial"/>
              </a:rPr>
              <a:t>Contact</a:t>
            </a:r>
          </a:p>
        </p:txBody>
      </p:sp>
      <p:sp>
        <p:nvSpPr>
          <p:cNvPr id="176" name="Shape 176"/>
          <p:cNvSpPr txBox="1"/>
          <p:nvPr/>
        </p:nvSpPr>
        <p:spPr>
          <a:xfrm>
            <a:off x="26322125" y="16106775"/>
            <a:ext cx="5592900" cy="2678100"/>
          </a:xfrm>
          <a:prstGeom prst="rect">
            <a:avLst/>
          </a:prstGeom>
          <a:noFill/>
          <a:ln>
            <a:noFill/>
          </a:ln>
        </p:spPr>
        <p:txBody>
          <a:bodyPr anchorCtr="0" anchor="t" bIns="45700" lIns="91425" rIns="91425" tIns="45700">
            <a:noAutofit/>
          </a:bodyPr>
          <a:lstStyle/>
          <a:p>
            <a:pPr lvl="0" rtl="0">
              <a:lnSpc>
                <a:spcPct val="115000"/>
              </a:lnSpc>
              <a:spcBef>
                <a:spcPts val="0"/>
              </a:spcBef>
              <a:buClr>
                <a:schemeClr val="dk1"/>
              </a:buClr>
              <a:buSzPct val="68750"/>
              <a:buFont typeface="Arial"/>
              <a:buNone/>
            </a:pPr>
            <a:r>
              <a:rPr lang="en-US" sz="1600">
                <a:solidFill>
                  <a:schemeClr val="dk1"/>
                </a:solidFill>
              </a:rPr>
              <a:t>Full integration into the current infrastructure is required in order to test this system on a bigger scale.</a:t>
            </a:r>
          </a:p>
          <a:p>
            <a:pPr lvl="0" rtl="0">
              <a:lnSpc>
                <a:spcPct val="115000"/>
              </a:lnSpc>
              <a:spcBef>
                <a:spcPts val="0"/>
              </a:spcBef>
              <a:buClr>
                <a:schemeClr val="dk1"/>
              </a:buClr>
              <a:buFont typeface="Arial"/>
              <a:buNone/>
            </a:pPr>
            <a:r>
              <a:t/>
            </a:r>
            <a:endParaRPr sz="1600">
              <a:solidFill>
                <a:schemeClr val="dk1"/>
              </a:solidFill>
            </a:endParaRPr>
          </a:p>
          <a:p>
            <a:pPr lvl="0" rtl="0">
              <a:lnSpc>
                <a:spcPct val="115000"/>
              </a:lnSpc>
              <a:spcBef>
                <a:spcPts val="0"/>
              </a:spcBef>
              <a:buClr>
                <a:schemeClr val="dk1"/>
              </a:buClr>
              <a:buSzPct val="68750"/>
              <a:buFont typeface="Arial"/>
              <a:buNone/>
            </a:pPr>
            <a:r>
              <a:rPr lang="en-US" sz="1600">
                <a:solidFill>
                  <a:schemeClr val="dk1"/>
                </a:solidFill>
              </a:rPr>
              <a:t>Anyone who is seeking to learn more about this project can visit openevse.com for details about the charger.</a:t>
            </a:r>
          </a:p>
          <a:p>
            <a:pPr lvl="0" rtl="0">
              <a:lnSpc>
                <a:spcPct val="115000"/>
              </a:lnSpc>
              <a:spcBef>
                <a:spcPts val="0"/>
              </a:spcBef>
              <a:buClr>
                <a:schemeClr val="dk1"/>
              </a:buClr>
              <a:buFont typeface="Arial"/>
              <a:buNone/>
            </a:pPr>
            <a:r>
              <a:t/>
            </a:r>
            <a:endParaRPr sz="1600">
              <a:solidFill>
                <a:schemeClr val="dk1"/>
              </a:solidFill>
            </a:endParaRPr>
          </a:p>
          <a:p>
            <a:pPr lvl="0" rtl="0">
              <a:lnSpc>
                <a:spcPct val="115000"/>
              </a:lnSpc>
              <a:spcBef>
                <a:spcPts val="0"/>
              </a:spcBef>
              <a:buClr>
                <a:schemeClr val="dk1"/>
              </a:buClr>
              <a:buSzPct val="68750"/>
              <a:buFont typeface="Arial"/>
              <a:buNone/>
            </a:pPr>
            <a:r>
              <a:rPr lang="en-US" sz="1600">
                <a:solidFill>
                  <a:schemeClr val="dk1"/>
                </a:solidFill>
              </a:rPr>
              <a:t>Contact the team captain, Ming Wang, at mingw3@uci.edu or our mentor, Dr. Michael Klopfer, at mklopfer@uci.edu for any additional information.</a:t>
            </a:r>
          </a:p>
          <a:p>
            <a:pPr lvl="0" rtl="0">
              <a:lnSpc>
                <a:spcPct val="115000"/>
              </a:lnSpc>
              <a:spcBef>
                <a:spcPts val="0"/>
              </a:spcBef>
              <a:buClr>
                <a:schemeClr val="dk1"/>
              </a:buClr>
              <a:buFont typeface="Arial"/>
              <a:buNone/>
            </a:pPr>
            <a:r>
              <a:rPr lang="en-US">
                <a:solidFill>
                  <a:schemeClr val="dk1"/>
                </a:solidFill>
              </a:rPr>
              <a:t> </a:t>
            </a:r>
          </a:p>
          <a:p>
            <a:pPr indent="0" lvl="0" marL="0" marR="0" rtl="0" algn="l">
              <a:lnSpc>
                <a:spcPct val="100000"/>
              </a:lnSpc>
              <a:spcBef>
                <a:spcPts val="0"/>
              </a:spcBef>
              <a:spcAft>
                <a:spcPts val="0"/>
              </a:spcAft>
              <a:buClr>
                <a:schemeClr val="dk1"/>
              </a:buClr>
              <a:buFont typeface="Arial"/>
              <a:buNone/>
            </a:pPr>
            <a:r>
              <a:t/>
            </a:r>
            <a:endParaRPr>
              <a:solidFill>
                <a:schemeClr val="dk1"/>
              </a:solidFill>
            </a:endParaRPr>
          </a:p>
        </p:txBody>
      </p:sp>
      <p:sp>
        <p:nvSpPr>
          <p:cNvPr id="177" name="Shape 177"/>
          <p:cNvSpPr/>
          <p:nvPr/>
        </p:nvSpPr>
        <p:spPr>
          <a:xfrm>
            <a:off x="11895911" y="15725787"/>
            <a:ext cx="3370199" cy="9336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205867"/>
              </a:buClr>
              <a:buSzPct val="25000"/>
              <a:buFont typeface="Arial"/>
              <a:buNone/>
            </a:pPr>
            <a:r>
              <a:rPr b="0" i="0" lang="en-US" sz="3600" u="none" cap="none" strike="noStrike">
                <a:solidFill>
                  <a:srgbClr val="205867"/>
                </a:solidFill>
                <a:latin typeface="Arial"/>
                <a:ea typeface="Arial"/>
                <a:cs typeface="Arial"/>
                <a:sym typeface="Arial"/>
              </a:rPr>
              <a:t>Design Method</a:t>
            </a:r>
          </a:p>
        </p:txBody>
      </p:sp>
      <p:sp>
        <p:nvSpPr>
          <p:cNvPr id="178" name="Shape 178"/>
          <p:cNvSpPr txBox="1"/>
          <p:nvPr/>
        </p:nvSpPr>
        <p:spPr>
          <a:xfrm>
            <a:off x="24088725" y="5902325"/>
            <a:ext cx="7762800" cy="3816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2200" u="none" cap="none" strike="noStrike">
                <a:solidFill>
                  <a:schemeClr val="dk1"/>
                </a:solidFill>
                <a:latin typeface="Arial"/>
                <a:ea typeface="Arial"/>
                <a:cs typeface="Arial"/>
                <a:sym typeface="Arial"/>
              </a:rPr>
              <a:t>Ming Wang (EE): Team lead. Hardware design and </a:t>
            </a:r>
          </a:p>
          <a:p>
            <a:pPr indent="0" lvl="0" marL="0" marR="0" rtl="0" algn="l">
              <a:lnSpc>
                <a:spcPct val="100000"/>
              </a:lnSpc>
              <a:spcBef>
                <a:spcPts val="500"/>
              </a:spcBef>
              <a:spcAft>
                <a:spcPts val="0"/>
              </a:spcAft>
              <a:buClr>
                <a:schemeClr val="dk1"/>
              </a:buClr>
              <a:buSzPct val="25000"/>
              <a:buFont typeface="Arial"/>
              <a:buNone/>
            </a:pPr>
            <a:r>
              <a:rPr b="0" i="0" lang="en-US" sz="2200" u="none" cap="none" strike="noStrike">
                <a:solidFill>
                  <a:schemeClr val="dk1"/>
                </a:solidFill>
                <a:latin typeface="Arial"/>
                <a:ea typeface="Arial"/>
                <a:cs typeface="Arial"/>
                <a:sym typeface="Arial"/>
              </a:rPr>
              <a:t>software development.</a:t>
            </a:r>
          </a:p>
          <a:p>
            <a:pPr indent="0" lvl="0" marL="0" marR="0" rtl="0" algn="l">
              <a:lnSpc>
                <a:spcPct val="100000"/>
              </a:lnSpc>
              <a:spcBef>
                <a:spcPts val="500"/>
              </a:spcBef>
              <a:spcAft>
                <a:spcPts val="0"/>
              </a:spcAft>
              <a:buClr>
                <a:schemeClr val="dk1"/>
              </a:buClr>
              <a:buSzPct val="25000"/>
              <a:buFont typeface="Arial"/>
              <a:buNone/>
            </a:pPr>
            <a:r>
              <a:rPr b="0" i="0" lang="en-US" sz="2200" u="none" cap="none" strike="noStrike">
                <a:solidFill>
                  <a:schemeClr val="dk1"/>
                </a:solidFill>
                <a:latin typeface="Arial"/>
                <a:ea typeface="Arial"/>
                <a:cs typeface="Arial"/>
                <a:sym typeface="Arial"/>
              </a:rPr>
              <a:t>Anthony Vu (CpE): Software and firmware design and implementation lead.</a:t>
            </a:r>
          </a:p>
          <a:p>
            <a:pPr indent="0" lvl="0" marL="0" marR="0" rtl="0" algn="l">
              <a:lnSpc>
                <a:spcPct val="100000"/>
              </a:lnSpc>
              <a:spcBef>
                <a:spcPts val="500"/>
              </a:spcBef>
              <a:spcAft>
                <a:spcPts val="0"/>
              </a:spcAft>
              <a:buClr>
                <a:schemeClr val="dk1"/>
              </a:buClr>
              <a:buSzPct val="25000"/>
              <a:buFont typeface="Arial"/>
              <a:buNone/>
            </a:pPr>
            <a:r>
              <a:rPr b="0" i="0" lang="en-US" sz="2200" u="none" cap="none" strike="noStrike">
                <a:solidFill>
                  <a:schemeClr val="dk1"/>
                </a:solidFill>
                <a:latin typeface="Arial"/>
                <a:ea typeface="Arial"/>
                <a:cs typeface="Arial"/>
                <a:sym typeface="Arial"/>
              </a:rPr>
              <a:t>Hongnian Yu (EE): Circuit design, embedded firmware and software development.</a:t>
            </a:r>
          </a:p>
          <a:p>
            <a:pPr indent="0" lvl="0" marL="0" marR="0" rtl="0" algn="l">
              <a:lnSpc>
                <a:spcPct val="100000"/>
              </a:lnSpc>
              <a:spcBef>
                <a:spcPts val="500"/>
              </a:spcBef>
              <a:spcAft>
                <a:spcPts val="0"/>
              </a:spcAft>
              <a:buClr>
                <a:schemeClr val="dk1"/>
              </a:buClr>
              <a:buSzPct val="25000"/>
              <a:buFont typeface="Arial"/>
              <a:buNone/>
            </a:pPr>
            <a:r>
              <a:rPr b="0" i="0" lang="en-US" sz="2200" u="none" cap="none" strike="noStrike">
                <a:solidFill>
                  <a:schemeClr val="dk1"/>
                </a:solidFill>
                <a:latin typeface="Arial"/>
                <a:ea typeface="Arial"/>
                <a:cs typeface="Arial"/>
                <a:sym typeface="Arial"/>
              </a:rPr>
              <a:t>Arunav Singh (EE): Hardware and software design implementation.</a:t>
            </a:r>
          </a:p>
          <a:p>
            <a:pPr indent="0" lvl="0" marL="0" marR="0" rtl="0" algn="l">
              <a:lnSpc>
                <a:spcPct val="100000"/>
              </a:lnSpc>
              <a:spcBef>
                <a:spcPts val="500"/>
              </a:spcBef>
              <a:spcAft>
                <a:spcPts val="0"/>
              </a:spcAft>
              <a:buClr>
                <a:schemeClr val="dk1"/>
              </a:buClr>
              <a:buSzPct val="25000"/>
              <a:buFont typeface="Arial"/>
              <a:buNone/>
            </a:pPr>
            <a:r>
              <a:rPr b="0" i="0" lang="en-US" sz="2200" u="none" cap="none" strike="noStrike">
                <a:solidFill>
                  <a:schemeClr val="dk1"/>
                </a:solidFill>
                <a:latin typeface="Arial"/>
                <a:ea typeface="Arial"/>
                <a:cs typeface="Arial"/>
                <a:sym typeface="Arial"/>
              </a:rPr>
              <a:t>Michael Klopfer (BME): Introduced the initial ideas and provides assistance throughout the project.</a:t>
            </a:r>
          </a:p>
        </p:txBody>
      </p:sp>
      <p:sp>
        <p:nvSpPr>
          <p:cNvPr id="179" name="Shape 179"/>
          <p:cNvSpPr txBox="1"/>
          <p:nvPr/>
        </p:nvSpPr>
        <p:spPr>
          <a:xfrm>
            <a:off x="9558325" y="15344775"/>
            <a:ext cx="8045400" cy="5618100"/>
          </a:xfrm>
          <a:prstGeom prst="rect">
            <a:avLst/>
          </a:prstGeom>
          <a:gradFill>
            <a:gsLst>
              <a:gs pos="0">
                <a:srgbClr val="F5FFE6"/>
              </a:gs>
              <a:gs pos="65000">
                <a:srgbClr val="E4FDC2"/>
              </a:gs>
              <a:gs pos="100000">
                <a:srgbClr val="DAFDA7"/>
              </a:gs>
            </a:gsLst>
            <a:lin ang="5400012" scaled="0"/>
          </a:gradFill>
          <a:ln cap="flat" cmpd="sng" w="9525">
            <a:solidFill>
              <a:srgbClr val="98B954"/>
            </a:solidFill>
            <a:prstDash val="solid"/>
            <a:miter/>
            <a:headEnd len="med" w="med" type="none"/>
            <a:tailEnd len="med" w="med" type="none"/>
          </a:ln>
        </p:spPr>
        <p:txBody>
          <a:bodyPr anchorCtr="0" anchor="ctr" bIns="156750" lIns="313500" rIns="313500" tIns="156750">
            <a:noAutofit/>
          </a:bodyPr>
          <a:lstStyle/>
          <a:p>
            <a:pPr indent="0" lvl="0" marL="0" marR="0" rtl="0" algn="l">
              <a:lnSpc>
                <a:spcPct val="100000"/>
              </a:lnSpc>
              <a:spcBef>
                <a:spcPts val="0"/>
              </a:spcBef>
              <a:spcAft>
                <a:spcPts val="0"/>
              </a:spcAft>
              <a:buClr>
                <a:srgbClr val="000000"/>
              </a:buClr>
              <a:buFont typeface="Arial"/>
              <a:buNone/>
            </a:pPr>
            <a:r>
              <a:t/>
            </a:r>
            <a:endParaRPr b="0" i="0" sz="6200" u="none" cap="none" strike="noStrike">
              <a:solidFill>
                <a:schemeClr val="dk1"/>
              </a:solidFill>
              <a:latin typeface="Arial"/>
              <a:ea typeface="Arial"/>
              <a:cs typeface="Arial"/>
              <a:sym typeface="Arial"/>
            </a:endParaRPr>
          </a:p>
        </p:txBody>
      </p:sp>
      <p:sp>
        <p:nvSpPr>
          <p:cNvPr id="180" name="Shape 180"/>
          <p:cNvSpPr txBox="1"/>
          <p:nvPr/>
        </p:nvSpPr>
        <p:spPr>
          <a:xfrm>
            <a:off x="924000" y="15796925"/>
            <a:ext cx="8045400" cy="5166000"/>
          </a:xfrm>
          <a:prstGeom prst="rect">
            <a:avLst/>
          </a:prstGeom>
          <a:gradFill>
            <a:gsLst>
              <a:gs pos="0">
                <a:srgbClr val="F5FFE6"/>
              </a:gs>
              <a:gs pos="65000">
                <a:srgbClr val="E4FDC2"/>
              </a:gs>
              <a:gs pos="100000">
                <a:srgbClr val="DAFDA7"/>
              </a:gs>
            </a:gsLst>
            <a:lin ang="5400012" scaled="0"/>
          </a:gradFill>
          <a:ln cap="flat" cmpd="sng" w="9525">
            <a:solidFill>
              <a:srgbClr val="98B954"/>
            </a:solidFill>
            <a:prstDash val="solid"/>
            <a:miter/>
            <a:headEnd len="med" w="med" type="none"/>
            <a:tailEnd len="med" w="med" type="none"/>
          </a:ln>
        </p:spPr>
        <p:txBody>
          <a:bodyPr anchorCtr="0" anchor="ctr" bIns="156750" lIns="313500" rIns="313500" tIns="156750">
            <a:noAutofit/>
          </a:bodyPr>
          <a:lstStyle/>
          <a:p>
            <a:pPr indent="0" lvl="0" marL="0" marR="0" rtl="0" algn="l">
              <a:lnSpc>
                <a:spcPct val="100000"/>
              </a:lnSpc>
              <a:spcBef>
                <a:spcPts val="0"/>
              </a:spcBef>
              <a:spcAft>
                <a:spcPts val="0"/>
              </a:spcAft>
              <a:buClr>
                <a:schemeClr val="dk1"/>
              </a:buClr>
              <a:buFont typeface="Arial"/>
              <a:buNone/>
            </a:pPr>
            <a:r>
              <a:t/>
            </a:r>
            <a:endParaRPr b="0" i="0" sz="6200" u="none" cap="none" strike="noStrike">
              <a:solidFill>
                <a:schemeClr val="dk1"/>
              </a:solidFill>
              <a:latin typeface="Arial"/>
              <a:ea typeface="Arial"/>
              <a:cs typeface="Arial"/>
              <a:sym typeface="Arial"/>
            </a:endParaRPr>
          </a:p>
        </p:txBody>
      </p:sp>
      <p:pic>
        <p:nvPicPr>
          <p:cNvPr id="181" name="Shape 181"/>
          <p:cNvPicPr preferRelativeResize="0"/>
          <p:nvPr/>
        </p:nvPicPr>
        <p:blipFill rotWithShape="1">
          <a:blip r:embed="rId6">
            <a:alphaModFix/>
          </a:blip>
          <a:srcRect b="0" l="0" r="0" t="0"/>
          <a:stretch/>
        </p:blipFill>
        <p:spPr>
          <a:xfrm>
            <a:off x="1212850" y="6023535"/>
            <a:ext cx="7401600" cy="4821000"/>
          </a:xfrm>
          <a:prstGeom prst="roundRect">
            <a:avLst>
              <a:gd fmla="val 16667" name="adj"/>
            </a:avLst>
          </a:prstGeom>
          <a:noFill/>
          <a:ln>
            <a:noFill/>
          </a:ln>
        </p:spPr>
      </p:pic>
      <p:sp>
        <p:nvSpPr>
          <p:cNvPr id="182" name="Shape 182"/>
          <p:cNvSpPr txBox="1"/>
          <p:nvPr/>
        </p:nvSpPr>
        <p:spPr>
          <a:xfrm>
            <a:off x="977525" y="16681400"/>
            <a:ext cx="7902900" cy="4226400"/>
          </a:xfrm>
          <a:prstGeom prst="rect">
            <a:avLst/>
          </a:prstGeom>
          <a:gradFill>
            <a:gsLst>
              <a:gs pos="0">
                <a:srgbClr val="F5FFE6"/>
              </a:gs>
              <a:gs pos="65000">
                <a:srgbClr val="E4FDC2"/>
              </a:gs>
              <a:gs pos="100000">
                <a:srgbClr val="DAFDA7"/>
              </a:gs>
            </a:gsLst>
            <a:lin ang="5400012" scaled="0"/>
          </a:grad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400" u="none" cap="none" strike="noStrike">
                <a:solidFill>
                  <a:schemeClr val="dk1"/>
                </a:solidFill>
                <a:latin typeface="Arial"/>
                <a:ea typeface="Arial"/>
                <a:cs typeface="Arial"/>
                <a:sym typeface="Arial"/>
              </a:rPr>
              <a:t>We plan to solve the </a:t>
            </a:r>
            <a:r>
              <a:rPr lang="en-US" sz="2400">
                <a:solidFill>
                  <a:schemeClr val="dk1"/>
                </a:solidFill>
              </a:rPr>
              <a:t>“</a:t>
            </a:r>
            <a:r>
              <a:rPr b="0" i="0" lang="en-US" sz="2400" u="none" cap="none" strike="noStrike">
                <a:solidFill>
                  <a:schemeClr val="dk1"/>
                </a:solidFill>
                <a:latin typeface="Arial"/>
                <a:ea typeface="Arial"/>
                <a:cs typeface="Arial"/>
                <a:sym typeface="Arial"/>
              </a:rPr>
              <a:t>Duck </a:t>
            </a:r>
            <a:r>
              <a:rPr lang="en-US" sz="2400">
                <a:solidFill>
                  <a:schemeClr val="dk1"/>
                </a:solidFill>
              </a:rPr>
              <a:t>C</a:t>
            </a:r>
            <a:r>
              <a:rPr b="0" i="0" lang="en-US" sz="2400" u="none" cap="none" strike="noStrike">
                <a:solidFill>
                  <a:schemeClr val="dk1"/>
                </a:solidFill>
                <a:latin typeface="Arial"/>
                <a:ea typeface="Arial"/>
                <a:cs typeface="Arial"/>
                <a:sym typeface="Arial"/>
              </a:rPr>
              <a:t>urve</a:t>
            </a:r>
            <a:r>
              <a:rPr lang="en-US" sz="2400">
                <a:solidFill>
                  <a:schemeClr val="dk1"/>
                </a:solidFill>
              </a:rPr>
              <a:t>”</a:t>
            </a:r>
            <a:r>
              <a:rPr b="0" i="0" lang="en-US" sz="2400" u="none" cap="none" strike="noStrike">
                <a:solidFill>
                  <a:schemeClr val="dk1"/>
                </a:solidFill>
                <a:latin typeface="Arial"/>
                <a:ea typeface="Arial"/>
                <a:cs typeface="Arial"/>
                <a:sym typeface="Arial"/>
              </a:rPr>
              <a:t> problem </a:t>
            </a:r>
            <a:r>
              <a:rPr lang="en-US" sz="2400">
                <a:solidFill>
                  <a:schemeClr val="dk1"/>
                </a:solidFill>
              </a:rPr>
              <a:t>with the system we have designed.</a:t>
            </a:r>
            <a:r>
              <a:rPr b="0" i="0" lang="en-US" sz="2400" u="none" cap="none" strike="noStrike">
                <a:solidFill>
                  <a:schemeClr val="dk1"/>
                </a:solidFill>
                <a:latin typeface="Arial"/>
                <a:ea typeface="Arial"/>
                <a:cs typeface="Arial"/>
                <a:sym typeface="Arial"/>
              </a:rPr>
              <a:t> </a:t>
            </a:r>
            <a:r>
              <a:rPr lang="en-US" sz="2400">
                <a:solidFill>
                  <a:schemeClr val="dk1"/>
                </a:solidFill>
              </a:rPr>
              <a:t>This</a:t>
            </a:r>
            <a:r>
              <a:rPr b="0" i="0" lang="en-US" sz="2400" u="none" cap="none" strike="noStrike">
                <a:solidFill>
                  <a:schemeClr val="dk1"/>
                </a:solidFill>
                <a:latin typeface="Arial"/>
                <a:ea typeface="Arial"/>
                <a:cs typeface="Arial"/>
                <a:sym typeface="Arial"/>
              </a:rPr>
              <a:t> will allow utilities to dynamically start</a:t>
            </a:r>
            <a:r>
              <a:rPr lang="en-US" sz="2400">
                <a:solidFill>
                  <a:schemeClr val="dk1"/>
                </a:solidFill>
              </a:rPr>
              <a:t>, </a:t>
            </a:r>
            <a:r>
              <a:rPr b="0" i="0" lang="en-US" sz="2400" u="none" cap="none" strike="noStrike">
                <a:solidFill>
                  <a:schemeClr val="dk1"/>
                </a:solidFill>
                <a:latin typeface="Arial"/>
                <a:ea typeface="Arial"/>
                <a:cs typeface="Arial"/>
                <a:sym typeface="Arial"/>
              </a:rPr>
              <a:t>stop and throttle charging rate for a number of EV users simultaneously, depend</a:t>
            </a:r>
            <a:r>
              <a:rPr lang="en-US" sz="2400">
                <a:solidFill>
                  <a:schemeClr val="dk1"/>
                </a:solidFill>
              </a:rPr>
              <a:t>ing</a:t>
            </a:r>
            <a:r>
              <a:rPr b="0" i="0" lang="en-US" sz="2400" u="none" cap="none" strike="noStrike">
                <a:solidFill>
                  <a:schemeClr val="dk1"/>
                </a:solidFill>
                <a:latin typeface="Arial"/>
                <a:ea typeface="Arial"/>
                <a:cs typeface="Arial"/>
                <a:sym typeface="Arial"/>
              </a:rPr>
              <a:t> on grid conditions </a:t>
            </a:r>
            <a:r>
              <a:rPr lang="en-US" sz="2400">
                <a:solidFill>
                  <a:schemeClr val="dk1"/>
                </a:solidFill>
              </a:rPr>
              <a:t>and user charging behaviors</a:t>
            </a:r>
            <a:r>
              <a:rPr b="0" i="0" lang="en-US" sz="2400" u="none" cap="none" strike="noStrike">
                <a:solidFill>
                  <a:schemeClr val="dk1"/>
                </a:solidFill>
                <a:latin typeface="Arial"/>
                <a:ea typeface="Arial"/>
                <a:cs typeface="Arial"/>
                <a:sym typeface="Arial"/>
              </a:rPr>
              <a:t>. Also, predictive algorithms predict evening charge requirements from user behavioral charge history, grid infrastructure conditions, and weather forecasts. Therefore, </a:t>
            </a:r>
            <a:r>
              <a:rPr lang="en-US" sz="2400">
                <a:solidFill>
                  <a:schemeClr val="dk1"/>
                </a:solidFill>
              </a:rPr>
              <a:t>this system</a:t>
            </a:r>
            <a:r>
              <a:rPr b="0" i="0" lang="en-US" sz="2400" u="none" cap="none" strike="noStrike">
                <a:solidFill>
                  <a:schemeClr val="dk1"/>
                </a:solidFill>
                <a:latin typeface="Arial"/>
                <a:ea typeface="Arial"/>
                <a:cs typeface="Arial"/>
                <a:sym typeface="Arial"/>
              </a:rPr>
              <a:t> will </a:t>
            </a:r>
            <a:r>
              <a:rPr lang="en-US" sz="2400">
                <a:solidFill>
                  <a:schemeClr val="dk1"/>
                </a:solidFill>
              </a:rPr>
              <a:t>be beneficial for both users and utilities alike.</a:t>
            </a:r>
          </a:p>
        </p:txBody>
      </p:sp>
      <p:sp>
        <p:nvSpPr>
          <p:cNvPr id="183" name="Shape 183"/>
          <p:cNvSpPr/>
          <p:nvPr/>
        </p:nvSpPr>
        <p:spPr>
          <a:xfrm>
            <a:off x="24926975" y="5157700"/>
            <a:ext cx="5838900" cy="9336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205867"/>
              </a:buClr>
              <a:buSzPct val="25000"/>
              <a:buFont typeface="Arial"/>
              <a:buNone/>
            </a:pPr>
            <a:r>
              <a:rPr b="0" i="0" lang="en-US" sz="3600" u="none" cap="none" strike="noStrike">
                <a:solidFill>
                  <a:srgbClr val="205867"/>
                </a:solidFill>
                <a:latin typeface="Arial"/>
                <a:ea typeface="Arial"/>
                <a:cs typeface="Arial"/>
                <a:sym typeface="Arial"/>
              </a:rPr>
              <a:t>Team Members &amp; Roles</a:t>
            </a:r>
          </a:p>
        </p:txBody>
      </p:sp>
      <p:sp>
        <p:nvSpPr>
          <p:cNvPr id="184" name="Shape 184"/>
          <p:cNvSpPr txBox="1"/>
          <p:nvPr/>
        </p:nvSpPr>
        <p:spPr>
          <a:xfrm>
            <a:off x="9888125" y="5773850"/>
            <a:ext cx="5955900" cy="4026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rPr lang="en-US"/>
              <a:t>The current rules engine is implemented via MATLAB.  This contains the algorithms for the smart charging schedule and can simulate different weather patterns across four different seasons for a system containing any number of vehicles.  This is the control seen by the utility companies.</a:t>
            </a:r>
          </a:p>
          <a:p>
            <a:pPr indent="0" lvl="0" marL="0" marR="0" rtl="0" algn="l">
              <a:lnSpc>
                <a:spcPct val="100000"/>
              </a:lnSpc>
              <a:spcBef>
                <a:spcPts val="0"/>
              </a:spcBef>
              <a:spcAft>
                <a:spcPts val="0"/>
              </a:spcAft>
              <a:buClr>
                <a:srgbClr val="000000"/>
              </a:buClr>
              <a:buFont typeface="Arial"/>
              <a:buNone/>
            </a:pPr>
            <a:r>
              <a:t/>
            </a:r>
            <a:endParaRPr/>
          </a:p>
          <a:p>
            <a:pPr indent="0" lvl="0" marL="0" marR="0" rtl="0" algn="l">
              <a:lnSpc>
                <a:spcPct val="100000"/>
              </a:lnSpc>
              <a:spcBef>
                <a:spcPts val="0"/>
              </a:spcBef>
              <a:spcAft>
                <a:spcPts val="0"/>
              </a:spcAft>
              <a:buClr>
                <a:srgbClr val="000000"/>
              </a:buClr>
              <a:buFont typeface="Arial"/>
              <a:buNone/>
            </a:pPr>
            <a:r>
              <a:rPr lang="en-US"/>
              <a:t>The RAPI protocol was implemented via Processing.  This, when combined with MQTT allows the user to control the OpenEVSE itself.  All the essential functions such as Start Charging, Read Energy, Read Status, etc. are available for the user.</a:t>
            </a:r>
          </a:p>
        </p:txBody>
      </p:sp>
      <p:sp>
        <p:nvSpPr>
          <p:cNvPr id="185" name="Shape 185"/>
          <p:cNvSpPr/>
          <p:nvPr/>
        </p:nvSpPr>
        <p:spPr>
          <a:xfrm>
            <a:off x="10005135" y="5183900"/>
            <a:ext cx="5838900" cy="9336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205867"/>
              </a:buClr>
              <a:buSzPct val="25000"/>
              <a:buFont typeface="Arial"/>
              <a:buNone/>
            </a:pPr>
            <a:r>
              <a:rPr lang="en-US" sz="3600">
                <a:solidFill>
                  <a:srgbClr val="205867"/>
                </a:solidFill>
              </a:rPr>
              <a:t>Subsystem Design</a:t>
            </a:r>
          </a:p>
        </p:txBody>
      </p:sp>
      <p:sp>
        <p:nvSpPr>
          <p:cNvPr id="186" name="Shape 186"/>
          <p:cNvSpPr txBox="1"/>
          <p:nvPr/>
        </p:nvSpPr>
        <p:spPr>
          <a:xfrm>
            <a:off x="9539311" y="15382625"/>
            <a:ext cx="8108699" cy="818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205867"/>
              </a:buClr>
              <a:buSzPct val="25000"/>
              <a:buFont typeface="Arial"/>
              <a:buNone/>
            </a:pPr>
            <a:r>
              <a:rPr b="0" i="0" lang="en-US" sz="3600" u="none" cap="none" strike="noStrike">
                <a:solidFill>
                  <a:srgbClr val="205867"/>
                </a:solidFill>
                <a:latin typeface="Arial"/>
                <a:ea typeface="Arial"/>
                <a:cs typeface="Arial"/>
                <a:sym typeface="Arial"/>
              </a:rPr>
              <a:t>Data Simulation</a:t>
            </a:r>
          </a:p>
        </p:txBody>
      </p:sp>
      <p:sp>
        <p:nvSpPr>
          <p:cNvPr id="187" name="Shape 187"/>
          <p:cNvSpPr txBox="1"/>
          <p:nvPr/>
        </p:nvSpPr>
        <p:spPr>
          <a:xfrm>
            <a:off x="9949675" y="16106775"/>
            <a:ext cx="7262700" cy="1866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US" sz="2400" u="none" cap="none" strike="noStrike">
                <a:solidFill>
                  <a:srgbClr val="000000"/>
                </a:solidFill>
                <a:latin typeface="Arial"/>
                <a:ea typeface="Arial"/>
                <a:cs typeface="Arial"/>
                <a:sym typeface="Arial"/>
              </a:rPr>
              <a:t>In order to demonstrate the implementation of our system we came up with the following to simulate power availability. We focused on three major sources of renewable energy: Wind, Solar PV, and Solar Thermal.  To represent the different weather patterns across the year we collected data from January, April, July, and October to represent each season in the year.  We are able to simulate changes in available power due to sudden increases in wind speed (gusts, storms, etc.).  This allows us to create a comprehensive simulation to demonstrate the impact of our system.</a:t>
            </a:r>
          </a:p>
        </p:txBody>
      </p:sp>
      <p:sp>
        <p:nvSpPr>
          <p:cNvPr id="188" name="Shape 188"/>
          <p:cNvSpPr txBox="1"/>
          <p:nvPr/>
        </p:nvSpPr>
        <p:spPr>
          <a:xfrm>
            <a:off x="17152087" y="5141775"/>
            <a:ext cx="5838900" cy="7566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205867"/>
              </a:buClr>
              <a:buSzPct val="25000"/>
              <a:buFont typeface="Arial"/>
              <a:buNone/>
            </a:pPr>
            <a:r>
              <a:rPr b="0" i="0" lang="en-US" sz="3600" u="none" cap="none" strike="noStrike">
                <a:solidFill>
                  <a:srgbClr val="205867"/>
                </a:solidFill>
                <a:latin typeface="Arial"/>
                <a:ea typeface="Arial"/>
                <a:cs typeface="Arial"/>
                <a:sym typeface="Arial"/>
              </a:rPr>
              <a:t>Current System Design</a:t>
            </a:r>
          </a:p>
        </p:txBody>
      </p:sp>
      <p:sp>
        <p:nvSpPr>
          <p:cNvPr id="189" name="Shape 189"/>
          <p:cNvSpPr txBox="1"/>
          <p:nvPr/>
        </p:nvSpPr>
        <p:spPr>
          <a:xfrm>
            <a:off x="987299" y="15906625"/>
            <a:ext cx="8045400" cy="7566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205867"/>
              </a:buClr>
              <a:buSzPct val="25000"/>
              <a:buFont typeface="Arial"/>
              <a:buNone/>
            </a:pPr>
            <a:r>
              <a:rPr lang="en-US" sz="3600">
                <a:solidFill>
                  <a:srgbClr val="205867"/>
                </a:solidFill>
              </a:rPr>
              <a:t>Innovation &amp; </a:t>
            </a:r>
            <a:r>
              <a:rPr b="0" i="0" lang="en-US" sz="3600" u="none" cap="none" strike="noStrike">
                <a:solidFill>
                  <a:srgbClr val="205867"/>
                </a:solidFill>
                <a:latin typeface="Arial"/>
                <a:ea typeface="Arial"/>
                <a:cs typeface="Arial"/>
                <a:sym typeface="Arial"/>
              </a:rPr>
              <a:t>Solution </a:t>
            </a:r>
          </a:p>
        </p:txBody>
      </p:sp>
      <p:sp>
        <p:nvSpPr>
          <p:cNvPr id="190" name="Shape 190"/>
          <p:cNvSpPr txBox="1"/>
          <p:nvPr/>
        </p:nvSpPr>
        <p:spPr>
          <a:xfrm>
            <a:off x="17031637" y="5826187"/>
            <a:ext cx="6221100" cy="8610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2400" u="none" cap="none" strike="noStrike">
                <a:solidFill>
                  <a:schemeClr val="dk1"/>
                </a:solidFill>
                <a:latin typeface="Arial"/>
                <a:ea typeface="Arial"/>
                <a:cs typeface="Arial"/>
                <a:sym typeface="Arial"/>
              </a:rPr>
              <a:t>There are two major systems within the current design layout. The first major interface is found in the garage. There, a box can be found with two external connectors and one internal communication device. One external connector is connected to utility power. The other external connector is the J1772 standard car connector. Our system employs the use of MQTT for communication between the client and the charger itself.  We use CloudMQTT as our MQTT broker</a:t>
            </a:r>
            <a:r>
              <a:rPr b="0" i="0" lang="en-US" sz="2400" u="none" cap="none" strike="noStrike">
                <a:solidFill>
                  <a:srgbClr val="000000"/>
                </a:solidFill>
                <a:latin typeface="Arial"/>
                <a:ea typeface="Arial"/>
                <a:cs typeface="Arial"/>
                <a:sym typeface="Arial"/>
              </a:rPr>
              <a:t>.  </a:t>
            </a:r>
          </a:p>
        </p:txBody>
      </p:sp>
      <p:pic>
        <p:nvPicPr>
          <p:cNvPr id="191" name="Shape 191"/>
          <p:cNvPicPr preferRelativeResize="0"/>
          <p:nvPr/>
        </p:nvPicPr>
        <p:blipFill rotWithShape="1">
          <a:blip r:embed="rId7">
            <a:alphaModFix/>
          </a:blip>
          <a:srcRect b="0" l="0" r="0" t="0"/>
          <a:stretch/>
        </p:blipFill>
        <p:spPr>
          <a:xfrm>
            <a:off x="29305575" y="962025"/>
            <a:ext cx="2533200" cy="3409800"/>
          </a:xfrm>
          <a:prstGeom prst="rect">
            <a:avLst/>
          </a:prstGeom>
          <a:noFill/>
          <a:ln>
            <a:noFill/>
          </a:ln>
        </p:spPr>
      </p:pic>
      <p:pic>
        <p:nvPicPr>
          <p:cNvPr id="192" name="Shape 192"/>
          <p:cNvPicPr preferRelativeResize="0"/>
          <p:nvPr/>
        </p:nvPicPr>
        <p:blipFill rotWithShape="1">
          <a:blip r:embed="rId8">
            <a:alphaModFix/>
          </a:blip>
          <a:srcRect b="4694" l="26132" r="1976" t="3080"/>
          <a:stretch/>
        </p:blipFill>
        <p:spPr>
          <a:xfrm>
            <a:off x="10107825" y="10614432"/>
            <a:ext cx="5481126" cy="3953617"/>
          </a:xfrm>
          <a:prstGeom prst="rect">
            <a:avLst/>
          </a:prstGeom>
          <a:noFill/>
          <a:ln>
            <a:noFill/>
          </a:ln>
        </p:spPr>
      </p:pic>
      <p:pic>
        <p:nvPicPr>
          <p:cNvPr id="193" name="Shape 193"/>
          <p:cNvPicPr preferRelativeResize="0"/>
          <p:nvPr/>
        </p:nvPicPr>
        <p:blipFill>
          <a:blip r:embed="rId9">
            <a:alphaModFix/>
          </a:blip>
          <a:stretch>
            <a:fillRect/>
          </a:stretch>
        </p:blipFill>
        <p:spPr>
          <a:xfrm>
            <a:off x="9717210" y="8294700"/>
            <a:ext cx="4071599" cy="2678099"/>
          </a:xfrm>
          <a:prstGeom prst="rect">
            <a:avLst/>
          </a:prstGeom>
          <a:noFill/>
          <a:ln>
            <a:noFill/>
          </a:ln>
        </p:spPr>
      </p:pic>
      <p:pic>
        <p:nvPicPr>
          <p:cNvPr id="194" name="Shape 194"/>
          <p:cNvPicPr preferRelativeResize="0"/>
          <p:nvPr/>
        </p:nvPicPr>
        <p:blipFill>
          <a:blip r:embed="rId10">
            <a:alphaModFix/>
          </a:blip>
          <a:stretch>
            <a:fillRect/>
          </a:stretch>
        </p:blipFill>
        <p:spPr>
          <a:xfrm>
            <a:off x="25134700" y="2113062"/>
            <a:ext cx="1924050" cy="2276475"/>
          </a:xfrm>
          <a:prstGeom prst="rect">
            <a:avLst/>
          </a:prstGeom>
          <a:noFill/>
          <a:ln>
            <a:noFill/>
          </a:ln>
        </p:spPr>
      </p:pic>
      <p:pic>
        <p:nvPicPr>
          <p:cNvPr id="195" name="Shape 195"/>
          <p:cNvPicPr preferRelativeResize="0"/>
          <p:nvPr/>
        </p:nvPicPr>
        <p:blipFill>
          <a:blip r:embed="rId11">
            <a:alphaModFix/>
          </a:blip>
          <a:stretch>
            <a:fillRect/>
          </a:stretch>
        </p:blipFill>
        <p:spPr>
          <a:xfrm>
            <a:off x="23851149" y="2113074"/>
            <a:ext cx="1283538" cy="2276475"/>
          </a:xfrm>
          <a:prstGeom prst="rect">
            <a:avLst/>
          </a:prstGeom>
          <a:noFill/>
          <a:ln>
            <a:noFill/>
          </a:ln>
        </p:spPr>
      </p:pic>
      <p:pic>
        <p:nvPicPr>
          <p:cNvPr id="196" name="Shape 196"/>
          <p:cNvPicPr preferRelativeResize="0"/>
          <p:nvPr/>
        </p:nvPicPr>
        <p:blipFill>
          <a:blip r:embed="rId12">
            <a:alphaModFix/>
          </a:blip>
          <a:stretch>
            <a:fillRect/>
          </a:stretch>
        </p:blipFill>
        <p:spPr>
          <a:xfrm>
            <a:off x="22567600" y="2095417"/>
            <a:ext cx="1283549" cy="2294127"/>
          </a:xfrm>
          <a:prstGeom prst="rect">
            <a:avLst/>
          </a:prstGeom>
          <a:noFill/>
          <a:ln>
            <a:noFill/>
          </a:ln>
        </p:spPr>
      </p:pic>
      <p:pic>
        <p:nvPicPr>
          <p:cNvPr id="197" name="Shape 197"/>
          <p:cNvPicPr preferRelativeResize="0"/>
          <p:nvPr/>
        </p:nvPicPr>
        <p:blipFill>
          <a:blip r:embed="rId13">
            <a:alphaModFix/>
          </a:blip>
          <a:stretch>
            <a:fillRect/>
          </a:stretch>
        </p:blipFill>
        <p:spPr>
          <a:xfrm>
            <a:off x="27058748" y="2095423"/>
            <a:ext cx="1012487" cy="2294124"/>
          </a:xfrm>
          <a:prstGeom prst="rect">
            <a:avLst/>
          </a:prstGeom>
          <a:noFill/>
          <a:ln>
            <a:noFill/>
          </a:ln>
        </p:spPr>
      </p:pic>
      <p:pic>
        <p:nvPicPr>
          <p:cNvPr id="198" name="Shape 198"/>
          <p:cNvPicPr preferRelativeResize="0"/>
          <p:nvPr/>
        </p:nvPicPr>
        <p:blipFill>
          <a:blip r:embed="rId14">
            <a:alphaModFix/>
          </a:blip>
          <a:stretch>
            <a:fillRect/>
          </a:stretch>
        </p:blipFill>
        <p:spPr>
          <a:xfrm>
            <a:off x="17687575" y="10374652"/>
            <a:ext cx="4888549" cy="437283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