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1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64141-982D-4081-A78A-53A17AAA2B59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E004-8051-448E-8DF3-5877F85EF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7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22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5" y="248400"/>
            <a:ext cx="11791950" cy="1018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1454400"/>
            <a:ext cx="11791950" cy="47196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FD9329F-0784-4DFD-BB8D-315C97DCD5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0025" y="1485900"/>
            <a:ext cx="5762625" cy="478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350" y="1485900"/>
            <a:ext cx="5762625" cy="478952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FD9329F-0784-4DFD-BB8D-315C97DCD5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4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FD9329F-0784-4DFD-BB8D-315C97DCD5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0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FD9329F-0784-4DFD-BB8D-315C97DCD5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8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0025" y="247650"/>
            <a:ext cx="11791950" cy="1019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0025" y="1454558"/>
            <a:ext cx="11791950" cy="472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5" b="14359"/>
          <a:stretch/>
        </p:blipFill>
        <p:spPr>
          <a:xfrm>
            <a:off x="10997256" y="6279590"/>
            <a:ext cx="994719" cy="447208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0" y="6829426"/>
            <a:ext cx="12192000" cy="1"/>
          </a:xfrm>
          <a:prstGeom prst="line">
            <a:avLst/>
          </a:prstGeom>
          <a:ln w="76200">
            <a:solidFill>
              <a:srgbClr val="9D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200025" y="6364695"/>
            <a:ext cx="328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上海简仪科技有限公司 http://www.jytek.com/</a:t>
            </a:r>
          </a:p>
        </p:txBody>
      </p:sp>
    </p:spTree>
    <p:extLst>
      <p:ext uri="{BB962C8B-B14F-4D97-AF65-F5344CB8AC3E}">
        <p14:creationId xmlns:p14="http://schemas.microsoft.com/office/powerpoint/2010/main" val="97150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Material Test System </a:t>
            </a:r>
            <a:r>
              <a:rPr lang="zh-CN" altLang="en-US" sz="3200" dirty="0"/>
              <a:t>材料测试系统</a:t>
            </a:r>
            <a:endParaRPr lang="zh-CN" altLang="en-US" sz="28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cs typeface="黑体" charset="0"/>
              </a:rPr>
              <a:t>目的</a:t>
            </a:r>
            <a:endParaRPr lang="en-US" altLang="zh-CN" sz="2400" dirty="0">
              <a:latin typeface="+mn-ea"/>
              <a:cs typeface="黑体" charset="0"/>
            </a:endParaRPr>
          </a:p>
          <a:p>
            <a:pPr lvl="1"/>
            <a:r>
              <a:rPr lang="zh-CN" altLang="en-US" sz="2000" dirty="0">
                <a:latin typeface="+mn-ea"/>
                <a:cs typeface="黑体" charset="0"/>
              </a:rPr>
              <a:t>有效的材料测试曲线图能够有效降低破坏风险，提升稳定性。</a:t>
            </a:r>
            <a:endParaRPr lang="en-US" altLang="zh-CN" sz="2000" dirty="0">
              <a:latin typeface="+mn-ea"/>
              <a:cs typeface="黑体" charset="0"/>
            </a:endParaRPr>
          </a:p>
          <a:p>
            <a:r>
              <a:rPr lang="zh-CN" altLang="en-US" sz="2400" dirty="0">
                <a:latin typeface="+mn-ea"/>
                <a:cs typeface="黑体" charset="0"/>
              </a:rPr>
              <a:t>测试面临的挑战</a:t>
            </a:r>
            <a:endParaRPr lang="en-US" altLang="zh-CN" sz="2400" dirty="0">
              <a:latin typeface="+mn-ea"/>
              <a:cs typeface="黑体" charset="0"/>
            </a:endParaRPr>
          </a:p>
          <a:p>
            <a:pPr lvl="1"/>
            <a:r>
              <a:rPr lang="zh-CN" altLang="en-US" sz="2000" dirty="0">
                <a:latin typeface="+mn-ea"/>
                <a:cs typeface="黑体" charset="0"/>
              </a:rPr>
              <a:t>传感器量测和电机编码器不同步，减少可用数据</a:t>
            </a:r>
            <a:endParaRPr lang="en-US" altLang="zh-CN" sz="2000" dirty="0">
              <a:latin typeface="+mn-ea"/>
              <a:cs typeface="黑体" charset="0"/>
            </a:endParaRPr>
          </a:p>
          <a:p>
            <a:pPr lvl="1"/>
            <a:r>
              <a:rPr lang="zh-CN" altLang="en-US" sz="2000" dirty="0">
                <a:latin typeface="+mn-ea"/>
                <a:cs typeface="黑体" charset="0"/>
              </a:rPr>
              <a:t>传感器测试精度高，一般采集硬件无法完成</a:t>
            </a:r>
            <a:endParaRPr lang="en-US" altLang="zh-CN" sz="2000" dirty="0">
              <a:latin typeface="+mn-ea"/>
              <a:cs typeface="黑体" charset="0"/>
            </a:endParaRPr>
          </a:p>
          <a:p>
            <a:pPr lvl="1"/>
            <a:r>
              <a:rPr lang="zh-CN" altLang="en-US" sz="2000" dirty="0">
                <a:latin typeface="+mn-ea"/>
                <a:cs typeface="黑体" charset="0"/>
              </a:rPr>
              <a:t>套装软件费用高，无法修改满足工程需求</a:t>
            </a:r>
            <a:endParaRPr lang="en-US" altLang="zh-CN" sz="2000" dirty="0">
              <a:latin typeface="+mn-ea"/>
              <a:cs typeface="黑体" charset="0"/>
            </a:endParaRPr>
          </a:p>
          <a:p>
            <a:r>
              <a:rPr lang="zh-CN" altLang="en-US" sz="2400" dirty="0">
                <a:latin typeface="+mn-ea"/>
              </a:rPr>
              <a:t>简仪科技的解决方案 </a:t>
            </a:r>
            <a:r>
              <a:rPr lang="en-US" altLang="zh-CN" sz="2400" dirty="0">
                <a:latin typeface="+mn-ea"/>
              </a:rPr>
              <a:t>(PCI-69524)</a:t>
            </a:r>
          </a:p>
          <a:p>
            <a:pPr lvl="1"/>
            <a:r>
              <a:rPr lang="zh-CN" altLang="en-US" sz="2000" dirty="0">
                <a:latin typeface="+mn-ea"/>
                <a:cs typeface="黑体" charset="0"/>
              </a:rPr>
              <a:t>单张数据采集硬件整合</a:t>
            </a:r>
            <a:endParaRPr lang="en-US" altLang="zh-CN" sz="2000" dirty="0">
              <a:latin typeface="+mn-ea"/>
              <a:cs typeface="黑体" charset="0"/>
            </a:endParaRPr>
          </a:p>
          <a:p>
            <a:pPr lvl="2"/>
            <a:r>
              <a:rPr lang="zh-CN" altLang="en-US" sz="1800" dirty="0">
                <a:latin typeface="+mn-ea"/>
                <a:cs typeface="黑体" charset="0"/>
              </a:rPr>
              <a:t>电机编码器和数据采集的同步</a:t>
            </a:r>
            <a:endParaRPr lang="en-US" altLang="zh-CN" sz="1800" dirty="0">
              <a:latin typeface="+mn-ea"/>
              <a:cs typeface="黑体" charset="0"/>
            </a:endParaRPr>
          </a:p>
          <a:p>
            <a:pPr lvl="2"/>
            <a:r>
              <a:rPr lang="en-US" altLang="zh-CN" sz="1800" dirty="0">
                <a:latin typeface="+mn-ea"/>
                <a:cs typeface="黑体" charset="0"/>
              </a:rPr>
              <a:t>24</a:t>
            </a:r>
            <a:r>
              <a:rPr lang="zh-CN" altLang="en-US" sz="1800" dirty="0">
                <a:latin typeface="+mn-ea"/>
                <a:cs typeface="黑体" charset="0"/>
              </a:rPr>
              <a:t>位高精度量测解决各种测试需求</a:t>
            </a:r>
            <a:endParaRPr lang="en-US" altLang="zh-CN" sz="1800" dirty="0">
              <a:latin typeface="+mn-ea"/>
              <a:cs typeface="黑体" charset="0"/>
            </a:endParaRPr>
          </a:p>
          <a:p>
            <a:pPr lvl="1"/>
            <a:r>
              <a:rPr lang="zh-CN" altLang="en-US" sz="2000" dirty="0">
                <a:latin typeface="+mn-ea"/>
                <a:cs typeface="黑体" charset="0"/>
              </a:rPr>
              <a:t>开源软件（锐视测控软件）提升自主测试实力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lvl="1"/>
            <a:r>
              <a:rPr lang="zh-CN" altLang="en-US" sz="2000" dirty="0"/>
              <a:t>程序维护简易方便</a:t>
            </a:r>
          </a:p>
        </p:txBody>
      </p:sp>
      <p:pic>
        <p:nvPicPr>
          <p:cNvPr id="1026" name="Picture 2" descr="https://upload.wikimedia.org/wikipedia/commons/thumb/f/f1/Stress_v_strain_A36_2.svg/777px-Stress_v_strain_A36_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18" y="1454400"/>
            <a:ext cx="2905676" cy="3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542713" y="4540365"/>
            <a:ext cx="320317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常用物理量量测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  <a:cs typeface="黑体" charset="0"/>
              </a:rPr>
              <a:t>扭力 </a:t>
            </a:r>
            <a:r>
              <a:rPr lang="en-US" altLang="zh-CN" sz="2000" dirty="0">
                <a:latin typeface="+mn-ea"/>
                <a:cs typeface="黑体" charset="0"/>
              </a:rPr>
              <a:t>V.S. </a:t>
            </a:r>
            <a:r>
              <a:rPr lang="zh-CN" altLang="en-US" sz="2000" dirty="0">
                <a:latin typeface="+mn-ea"/>
                <a:cs typeface="黑体" charset="0"/>
              </a:rPr>
              <a:t>扭转角度</a:t>
            </a:r>
            <a:endParaRPr lang="en-US" altLang="zh-CN" sz="2000" dirty="0">
              <a:latin typeface="+mn-ea"/>
              <a:cs typeface="黑体" charset="0"/>
            </a:endParaRPr>
          </a:p>
          <a:p>
            <a:pPr lvl="1"/>
            <a:r>
              <a:rPr lang="zh-CN" altLang="en-US" sz="2000" dirty="0">
                <a:latin typeface="+mn-ea"/>
                <a:cs typeface="黑体" charset="0"/>
              </a:rPr>
              <a:t>拉力 </a:t>
            </a:r>
            <a:r>
              <a:rPr lang="en-US" altLang="zh-CN" sz="2000" dirty="0">
                <a:latin typeface="+mn-ea"/>
                <a:cs typeface="黑体" charset="0"/>
              </a:rPr>
              <a:t>V.S. </a:t>
            </a:r>
            <a:r>
              <a:rPr lang="zh-CN" altLang="en-US" sz="2000" dirty="0">
                <a:latin typeface="+mn-ea"/>
                <a:cs typeface="黑体" charset="0"/>
              </a:rPr>
              <a:t>拉伸距离</a:t>
            </a:r>
            <a:endParaRPr lang="en-US" altLang="zh-CN" sz="2000" dirty="0">
              <a:latin typeface="+mn-ea"/>
              <a:cs typeface="黑体" charset="0"/>
            </a:endParaRPr>
          </a:p>
          <a:p>
            <a:pPr lvl="1"/>
            <a:r>
              <a:rPr lang="zh-CN" altLang="en-US" sz="2000" dirty="0">
                <a:latin typeface="+mn-ea"/>
                <a:cs typeface="黑体" charset="0"/>
              </a:rPr>
              <a:t>往返寿命测试</a:t>
            </a:r>
            <a:endParaRPr lang="en-US" altLang="zh-CN" sz="2000" dirty="0">
              <a:latin typeface="+mn-ea"/>
              <a:cs typeface="黑体" charset="0"/>
            </a:endParaRPr>
          </a:p>
          <a:p>
            <a:pPr lvl="1"/>
            <a:r>
              <a:rPr lang="en-US" altLang="zh-CN" sz="2000" dirty="0">
                <a:latin typeface="+mn-ea"/>
                <a:cs typeface="黑体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05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PCI-69524 </a:t>
            </a:r>
            <a:br>
              <a:rPr lang="en-US" altLang="zh-CN" dirty="0"/>
            </a:br>
            <a:r>
              <a:rPr lang="en-US" altLang="zh-CN" sz="2400" dirty="0"/>
              <a:t>24</a:t>
            </a:r>
            <a:r>
              <a:rPr lang="zh-CN" altLang="en-US" sz="2400" dirty="0"/>
              <a:t>位高精度 </a:t>
            </a:r>
            <a:r>
              <a:rPr lang="en-US" altLang="zh-CN" sz="2400" dirty="0"/>
              <a:t>Load Cell </a:t>
            </a:r>
            <a:r>
              <a:rPr lang="zh-CN" altLang="en-US" sz="2400" dirty="0"/>
              <a:t>量测以及</a:t>
            </a:r>
            <a:r>
              <a:rPr lang="en-US" altLang="zh-CN" sz="2400" dirty="0"/>
              <a:t>3</a:t>
            </a:r>
            <a:r>
              <a:rPr lang="zh-CN" altLang="en-US" sz="2400" dirty="0"/>
              <a:t>轴马达控制卡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0025" y="1485900"/>
            <a:ext cx="6219825" cy="4789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通道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位电桥式传感器输入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30kS/s</a:t>
            </a:r>
            <a:r>
              <a:rPr lang="zh-CN" altLang="en-US" sz="1800" dirty="0">
                <a:latin typeface="+mn-ea"/>
              </a:rPr>
              <a:t>采样率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多种传感器支持（</a:t>
            </a:r>
            <a:r>
              <a:rPr lang="en-US" altLang="zh-CN" sz="1800" dirty="0">
                <a:latin typeface="+mn-ea"/>
              </a:rPr>
              <a:t>load-cell</a:t>
            </a:r>
            <a:r>
              <a:rPr lang="zh-CN" altLang="en-US" sz="1800" dirty="0">
                <a:latin typeface="+mn-ea"/>
              </a:rPr>
              <a:t>、应变、</a:t>
            </a:r>
            <a:r>
              <a:rPr lang="en-US" altLang="zh-CN" sz="1800" dirty="0">
                <a:latin typeface="+mn-ea"/>
              </a:rPr>
              <a:t>LVDT…etc.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4</a:t>
            </a:r>
            <a:r>
              <a:rPr lang="zh-CN" altLang="en-US" sz="1800" dirty="0">
                <a:latin typeface="+mn-ea"/>
              </a:rPr>
              <a:t>线式、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线式接线（支持电源激发）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分辨率高达</a:t>
            </a:r>
            <a:r>
              <a:rPr lang="en-US" altLang="zh-CN" sz="1800" dirty="0">
                <a:latin typeface="+mn-ea"/>
              </a:rPr>
              <a:t>1/200,000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full-range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内建数位滤波器进行信号处理</a:t>
            </a:r>
            <a:endParaRPr lang="en-US" altLang="zh-CN" sz="18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通道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位模拟输入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通道马达控制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通道（</a:t>
            </a:r>
            <a:r>
              <a:rPr lang="en-US" altLang="zh-CN" sz="1800" dirty="0">
                <a:latin typeface="+mn-ea"/>
              </a:rPr>
              <a:t>CW/CCW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Step/Dir</a:t>
            </a:r>
            <a:r>
              <a:rPr lang="zh-CN" altLang="en-US" sz="1800" dirty="0">
                <a:latin typeface="+mn-ea"/>
              </a:rPr>
              <a:t>控制）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通道编码器输入</a:t>
            </a:r>
            <a:endParaRPr lang="en-US" altLang="zh-CN" sz="18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通道</a:t>
            </a:r>
            <a:r>
              <a:rPr lang="en-US" altLang="zh-CN" sz="2000" dirty="0">
                <a:latin typeface="+mn-ea"/>
              </a:rPr>
              <a:t>16</a:t>
            </a:r>
            <a:r>
              <a:rPr lang="zh-CN" altLang="en-US" sz="2000" dirty="0">
                <a:latin typeface="+mn-ea"/>
              </a:rPr>
              <a:t>位模拟输出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10kS/s </a:t>
            </a:r>
            <a:r>
              <a:rPr lang="zh-CN" altLang="en-US" sz="1800" dirty="0">
                <a:latin typeface="+mn-ea"/>
              </a:rPr>
              <a:t>采样率</a:t>
            </a:r>
            <a:endParaRPr lang="en-US" altLang="zh-CN" sz="18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应用领域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材料试验机、自动化（测试、生产）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高精度量测（重量、位移）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生物医学量测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12" name="Picture 4" descr="http://www.adlinktech.com/solution/application/img/20070815.jpg?2015012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356" y="1485900"/>
            <a:ext cx="5521031" cy="393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449320" y="5434058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from ADLINK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8289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软件功能介绍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29" y="757238"/>
            <a:ext cx="4221236" cy="3555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648" y="3283044"/>
            <a:ext cx="4078352" cy="3435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962" y="3962897"/>
            <a:ext cx="4584589" cy="2755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200025" y="1128453"/>
            <a:ext cx="6846494" cy="478952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编码器和模拟信号量测同步整合，增加量测数据点数</a:t>
            </a:r>
            <a:endParaRPr lang="en-US" altLang="zh-CN" sz="2000" dirty="0"/>
          </a:p>
          <a:p>
            <a:r>
              <a:rPr lang="zh-CN" altLang="en-US" sz="2000" dirty="0"/>
              <a:t>可轻松在面板上修改参数</a:t>
            </a:r>
            <a:endParaRPr lang="en-US" altLang="zh-CN" sz="2000" dirty="0"/>
          </a:p>
          <a:p>
            <a:r>
              <a:rPr lang="zh-CN" altLang="en-US" sz="2000" dirty="0"/>
              <a:t>通过简仪科技</a:t>
            </a:r>
            <a:r>
              <a:rPr lang="en-US" altLang="zh-CN" sz="2000" dirty="0"/>
              <a:t>MACO</a:t>
            </a:r>
            <a:r>
              <a:rPr lang="zh-CN" altLang="en-US" sz="2000" dirty="0"/>
              <a:t>概念，客户能够直接调用封装好的类库进行自主的定制开发</a:t>
            </a:r>
            <a:endParaRPr lang="en-US" altLang="zh-CN" sz="2000" dirty="0"/>
          </a:p>
          <a:p>
            <a:r>
              <a:rPr lang="zh-CN" altLang="en-US" sz="2000" dirty="0"/>
              <a:t>支持</a:t>
            </a:r>
            <a:endParaRPr lang="en-US" altLang="zh-CN" sz="2000" dirty="0"/>
          </a:p>
          <a:p>
            <a:pPr lvl="1"/>
            <a:r>
              <a:rPr lang="zh-CN" altLang="en-US" sz="1800" dirty="0"/>
              <a:t>便捷的</a:t>
            </a:r>
            <a:r>
              <a:rPr lang="en-US" altLang="zh-CN" sz="1800" dirty="0"/>
              <a:t>GUI</a:t>
            </a:r>
            <a:r>
              <a:rPr lang="zh-CN" altLang="en-US" sz="1800" dirty="0"/>
              <a:t>画面呈现数据和资料</a:t>
            </a:r>
            <a:endParaRPr lang="en-US" altLang="zh-CN" sz="1800" dirty="0"/>
          </a:p>
          <a:p>
            <a:pPr lvl="1"/>
            <a:r>
              <a:rPr lang="zh-CN" altLang="en-US" sz="1800" dirty="0"/>
              <a:t>右键存储量测数据、单键存储</a:t>
            </a:r>
            <a:r>
              <a:rPr lang="en-US" altLang="zh-CN" sz="1800" dirty="0"/>
              <a:t>CSV</a:t>
            </a:r>
            <a:r>
              <a:rPr lang="zh-CN" altLang="en-US" sz="1800" dirty="0"/>
              <a:t>资料</a:t>
            </a:r>
            <a:endParaRPr lang="en-US" altLang="zh-CN" sz="1800" dirty="0"/>
          </a:p>
          <a:p>
            <a:pPr lvl="1"/>
            <a:r>
              <a:rPr lang="zh-CN" altLang="en-US" sz="1800" dirty="0"/>
              <a:t>开放环境可加入第三方分析工具</a:t>
            </a:r>
            <a:endParaRPr lang="en-US" altLang="zh-CN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467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304</Words>
  <Application>Microsoft Office PowerPoint</Application>
  <PresentationFormat>宽屏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Office 主题​​</vt:lpstr>
      <vt:lpstr>Material Test System 材料测试系统</vt:lpstr>
      <vt:lpstr>PCI-69524  24位高精度 Load Cell 量测以及3轴马达控制卡</vt:lpstr>
      <vt:lpstr>软件功能介绍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JiaWei Lin</dc:creator>
  <cp:lastModifiedBy>JiaWei Lin</cp:lastModifiedBy>
  <cp:revision>25</cp:revision>
  <dcterms:created xsi:type="dcterms:W3CDTF">2017-03-08T02:23:19Z</dcterms:created>
  <dcterms:modified xsi:type="dcterms:W3CDTF">2017-04-27T09:43:41Z</dcterms:modified>
</cp:coreProperties>
</file>