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E5E"/>
    <a:srgbClr val="EDB200"/>
    <a:srgbClr val="0083B4"/>
    <a:srgbClr val="569639"/>
    <a:srgbClr val="AF2E2C"/>
    <a:srgbClr val="9D1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64141-982D-4081-A78A-53A17AAA2B5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E004-8051-448E-8DF3-5877F85EF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7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22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5" y="248400"/>
            <a:ext cx="11791950" cy="1018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1454400"/>
            <a:ext cx="11791950" cy="47196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0025" y="1485900"/>
            <a:ext cx="5762625" cy="478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350" y="1485900"/>
            <a:ext cx="5762625" cy="478952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4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8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5779008" y="6345563"/>
            <a:ext cx="64008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963" y="2401426"/>
            <a:ext cx="5441037" cy="20551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5816" y="6095346"/>
            <a:ext cx="1309816" cy="7887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0440" y="6335811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模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块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仪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器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新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动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力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微软雅黑"/>
              <a:ea typeface="微软雅黑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7297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0025" y="247650"/>
            <a:ext cx="11791950" cy="1019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0025" y="1454558"/>
            <a:ext cx="11791950" cy="472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5" b="14359"/>
          <a:stretch/>
        </p:blipFill>
        <p:spPr>
          <a:xfrm>
            <a:off x="10997256" y="6279590"/>
            <a:ext cx="994719" cy="447208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0" y="6829426"/>
            <a:ext cx="12192000" cy="1"/>
          </a:xfrm>
          <a:prstGeom prst="line">
            <a:avLst/>
          </a:prstGeom>
          <a:ln w="76200">
            <a:solidFill>
              <a:srgbClr val="9D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200025" y="6364695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上海简仪科技有限公司 http://www.jytek.com/</a:t>
            </a:r>
          </a:p>
        </p:txBody>
      </p:sp>
    </p:spTree>
    <p:extLst>
      <p:ext uri="{BB962C8B-B14F-4D97-AF65-F5344CB8AC3E}">
        <p14:creationId xmlns:p14="http://schemas.microsoft.com/office/powerpoint/2010/main" val="97150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41485" y="4957590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唐策 </a:t>
            </a:r>
            <a:r>
              <a:rPr kumimoji="1" lang="en-US" altLang="zh-TW" sz="2000" dirty="0" smtClean="0"/>
              <a:t>2017.</a:t>
            </a:r>
            <a:r>
              <a:rPr kumimoji="1" lang="en-US" altLang="zh-CN" sz="2000" dirty="0" smtClean="0"/>
              <a:t>6</a:t>
            </a:r>
            <a:r>
              <a:rPr kumimoji="1" lang="en-US" altLang="zh-TW" sz="2000" dirty="0" smtClean="0"/>
              <a:t>.7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2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 smtClean="0">
                <a:solidFill>
                  <a:srgbClr val="AF2E2C"/>
                </a:solidFill>
              </a:rPr>
              <a:t>M</a:t>
            </a:r>
            <a:r>
              <a:rPr lang="en-US" altLang="zh-CN" sz="3200" b="1" dirty="0" smtClean="0">
                <a:solidFill>
                  <a:srgbClr val="569639"/>
                </a:solidFill>
              </a:rPr>
              <a:t>A</a:t>
            </a:r>
            <a:r>
              <a:rPr lang="en-US" altLang="zh-CN" sz="3200" b="1" dirty="0" smtClean="0">
                <a:solidFill>
                  <a:srgbClr val="0083B4"/>
                </a:solidFill>
              </a:rPr>
              <a:t>C</a:t>
            </a:r>
            <a:r>
              <a:rPr lang="en-US" altLang="zh-CN" sz="3200" b="1" dirty="0" smtClean="0">
                <a:solidFill>
                  <a:srgbClr val="EDB200"/>
                </a:solidFill>
              </a:rPr>
              <a:t>O</a:t>
            </a:r>
            <a:r>
              <a:rPr lang="en-US" altLang="zh-CN" sz="3200" b="1" dirty="0" smtClean="0">
                <a:solidFill>
                  <a:srgbClr val="615E5E"/>
                </a:solidFill>
              </a:rPr>
              <a:t>s</a:t>
            </a:r>
            <a:r>
              <a:rPr lang="en-US" altLang="zh-CN" sz="3200" dirty="0" smtClean="0"/>
              <a:t> – </a:t>
            </a:r>
            <a:r>
              <a:rPr lang="en-US" altLang="zh-CN" sz="3200" dirty="0" smtClean="0"/>
              <a:t>Speaker Test </a:t>
            </a:r>
            <a:r>
              <a:rPr lang="zh-CN" altLang="en-US" sz="3200" dirty="0" smtClean="0"/>
              <a:t>麦克风测试</a:t>
            </a:r>
            <a:endParaRPr lang="zh-CN" altLang="en-US" sz="28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cs typeface="黑体" charset="0"/>
              </a:rPr>
              <a:t>目的</a:t>
            </a:r>
            <a:endParaRPr lang="en-US" altLang="zh-CN" sz="2400" dirty="0">
              <a:latin typeface="+mn-ea"/>
              <a:cs typeface="黑体" charset="0"/>
            </a:endParaRPr>
          </a:p>
          <a:p>
            <a:pPr lvl="1"/>
            <a:r>
              <a:rPr lang="zh-CN" altLang="en-US" sz="2000" dirty="0" smtClean="0">
                <a:latin typeface="+mn-ea"/>
                <a:cs typeface="黑体" charset="0"/>
              </a:rPr>
              <a:t>通过已知激励和反馈回来的响应得到一</a:t>
            </a:r>
            <a:r>
              <a:rPr lang="zh-CN" altLang="en-US" sz="2000" dirty="0" smtClean="0">
                <a:latin typeface="+mn-ea"/>
                <a:cs typeface="黑体" charset="0"/>
              </a:rPr>
              <a:t>个</a:t>
            </a:r>
            <a:r>
              <a:rPr lang="zh-CN" altLang="en-US" sz="2000" dirty="0">
                <a:latin typeface="+mn-ea"/>
                <a:cs typeface="黑体" charset="0"/>
              </a:rPr>
              <a:t>麦克风</a:t>
            </a:r>
            <a:r>
              <a:rPr lang="zh-CN" altLang="en-US" sz="2000" dirty="0" smtClean="0">
                <a:latin typeface="+mn-ea"/>
                <a:cs typeface="黑体" charset="0"/>
              </a:rPr>
              <a:t>的</a:t>
            </a:r>
            <a:r>
              <a:rPr lang="zh-CN" altLang="en-US" sz="2000" dirty="0" smtClean="0">
                <a:latin typeface="+mn-ea"/>
                <a:cs typeface="黑体" charset="0"/>
              </a:rPr>
              <a:t>特性。</a:t>
            </a:r>
            <a:endParaRPr lang="en-US" altLang="zh-CN" sz="2000" dirty="0" smtClean="0">
              <a:latin typeface="+mn-ea"/>
              <a:cs typeface="黑体" charset="0"/>
            </a:endParaRPr>
          </a:p>
          <a:p>
            <a:r>
              <a:rPr lang="zh-CN" altLang="en-US" sz="2400" dirty="0" smtClean="0">
                <a:latin typeface="+mn-ea"/>
                <a:cs typeface="黑体" charset="0"/>
              </a:rPr>
              <a:t>麦克风测试的</a:t>
            </a:r>
            <a:r>
              <a:rPr lang="zh-CN" altLang="en-US" sz="2400" dirty="0" smtClean="0">
                <a:latin typeface="+mn-ea"/>
                <a:cs typeface="黑体" charset="0"/>
              </a:rPr>
              <a:t>分析</a:t>
            </a:r>
            <a:r>
              <a:rPr lang="zh-CN" altLang="en-US" sz="2400" dirty="0" smtClean="0">
                <a:latin typeface="+mn-ea"/>
                <a:cs typeface="黑体" charset="0"/>
              </a:rPr>
              <a:t>方法</a:t>
            </a:r>
            <a:endParaRPr lang="en-US" altLang="zh-CN" sz="2400" dirty="0" smtClean="0">
              <a:latin typeface="+mn-ea"/>
              <a:cs typeface="黑体" charset="0"/>
            </a:endParaRPr>
          </a:p>
          <a:p>
            <a:pPr lvl="1"/>
            <a:r>
              <a:rPr lang="zh-CN" altLang="en-US" sz="2000" dirty="0" smtClean="0">
                <a:latin typeface="+mn-ea"/>
                <a:cs typeface="黑体" charset="0"/>
              </a:rPr>
              <a:t>麦克风测试是基于对白噪声和扫频的响应进行分析。</a:t>
            </a:r>
            <a:endParaRPr lang="en-US" altLang="zh-CN" sz="2000" dirty="0" smtClean="0">
              <a:latin typeface="+mn-ea"/>
              <a:cs typeface="黑体" charset="0"/>
            </a:endParaRPr>
          </a:p>
          <a:p>
            <a:pPr lvl="1"/>
            <a:r>
              <a:rPr lang="zh-CN" altLang="en-US" sz="2000" dirty="0" smtClean="0">
                <a:latin typeface="+mn-ea"/>
                <a:cs typeface="黑体" charset="0"/>
              </a:rPr>
              <a:t>扫频测试通过连续变化的频率函数，实现一次完成多个频点响应的测试</a:t>
            </a:r>
            <a:r>
              <a:rPr lang="zh-CN" altLang="en-US" sz="2000" dirty="0" smtClean="0">
                <a:latin typeface="+mn-ea"/>
                <a:cs typeface="黑体" charset="0"/>
              </a:rPr>
              <a:t>。</a:t>
            </a:r>
            <a:endParaRPr lang="en-US" altLang="zh-CN" sz="2000" dirty="0" smtClean="0">
              <a:latin typeface="+mn-ea"/>
              <a:cs typeface="黑体" charset="0"/>
            </a:endParaRPr>
          </a:p>
          <a:p>
            <a:r>
              <a:rPr lang="zh-CN" altLang="en-US" sz="2400" dirty="0" smtClean="0">
                <a:latin typeface="+mn-ea"/>
              </a:rPr>
              <a:t>简仪科技的解决方案 </a:t>
            </a:r>
            <a:r>
              <a:rPr lang="en-US" altLang="zh-CN" sz="2400" dirty="0" smtClean="0">
                <a:latin typeface="+mn-ea"/>
              </a:rPr>
              <a:t>(PXI-69527)</a:t>
            </a:r>
          </a:p>
          <a:p>
            <a:pPr lvl="1"/>
            <a:r>
              <a:rPr lang="zh-CN" altLang="en-US" sz="2000" dirty="0" smtClean="0">
                <a:latin typeface="+mn-ea"/>
                <a:cs typeface="黑体" charset="0"/>
              </a:rPr>
              <a:t>单</a:t>
            </a:r>
            <a:r>
              <a:rPr lang="zh-CN" altLang="en-US" sz="2000" dirty="0" smtClean="0">
                <a:latin typeface="+mn-ea"/>
                <a:cs typeface="黑体" charset="0"/>
              </a:rPr>
              <a:t>张卡信号发生、数据采集</a:t>
            </a:r>
            <a:r>
              <a:rPr lang="zh-CN" altLang="en-US" sz="2000" dirty="0">
                <a:latin typeface="+mn-ea"/>
                <a:cs typeface="黑体" charset="0"/>
              </a:rPr>
              <a:t>硬件整合</a:t>
            </a:r>
            <a:endParaRPr lang="en-US" altLang="zh-CN" sz="2000" dirty="0">
              <a:latin typeface="+mn-ea"/>
              <a:cs typeface="黑体" charset="0"/>
            </a:endParaRPr>
          </a:p>
          <a:p>
            <a:pPr lvl="2"/>
            <a:r>
              <a:rPr lang="zh-CN" altLang="en-US" sz="1800" dirty="0" smtClean="0">
                <a:latin typeface="+mn-ea"/>
                <a:cs typeface="黑体" charset="0"/>
              </a:rPr>
              <a:t>信号发生和</a:t>
            </a:r>
            <a:r>
              <a:rPr lang="zh-CN" altLang="en-US" sz="1800" dirty="0">
                <a:latin typeface="+mn-ea"/>
                <a:cs typeface="黑体" charset="0"/>
              </a:rPr>
              <a:t>数据采集的同步</a:t>
            </a:r>
            <a:endParaRPr lang="en-US" altLang="zh-CN" sz="1800" dirty="0">
              <a:latin typeface="+mn-ea"/>
              <a:cs typeface="黑体" charset="0"/>
            </a:endParaRPr>
          </a:p>
          <a:p>
            <a:pPr lvl="2"/>
            <a:r>
              <a:rPr lang="en-US" altLang="zh-CN" sz="1800" dirty="0">
                <a:latin typeface="+mn-ea"/>
                <a:cs typeface="黑体" charset="0"/>
              </a:rPr>
              <a:t>24</a:t>
            </a:r>
            <a:r>
              <a:rPr lang="zh-CN" altLang="en-US" sz="1800" dirty="0">
                <a:latin typeface="+mn-ea"/>
                <a:cs typeface="黑体" charset="0"/>
              </a:rPr>
              <a:t>位高精度量测解决各种测试需求</a:t>
            </a:r>
            <a:endParaRPr lang="en-US" altLang="zh-CN" sz="1800" dirty="0">
              <a:latin typeface="+mn-ea"/>
              <a:cs typeface="黑体" charset="0"/>
            </a:endParaRP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开源软件（锐视测控软件）提升自主测试实力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lvl="1"/>
            <a:r>
              <a:rPr lang="zh-CN" altLang="en-US" sz="2000" dirty="0"/>
              <a:t>程序维护简易方便</a:t>
            </a:r>
          </a:p>
        </p:txBody>
      </p:sp>
    </p:spTree>
    <p:extLst>
      <p:ext uri="{BB962C8B-B14F-4D97-AF65-F5344CB8AC3E}">
        <p14:creationId xmlns:p14="http://schemas.microsoft.com/office/powerpoint/2010/main" val="51059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硬件：</a:t>
            </a:r>
            <a:r>
              <a:rPr lang="en-US" altLang="zh-CN" sz="3200" dirty="0" smtClean="0"/>
              <a:t>PXI-69527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24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高分辨率动态信号采集与发生模块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0856" y="1977573"/>
            <a:ext cx="6219825" cy="4225519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24</a:t>
            </a:r>
            <a:r>
              <a:rPr lang="zh-CN" altLang="en-US" sz="1800" dirty="0">
                <a:latin typeface="+mn-ea"/>
              </a:rPr>
              <a:t>位</a:t>
            </a:r>
            <a:r>
              <a:rPr lang="en-US" altLang="zh-CN" sz="1800" dirty="0">
                <a:latin typeface="+mn-ea"/>
              </a:rPr>
              <a:t>Sigma-Delta ADC</a:t>
            </a:r>
            <a:r>
              <a:rPr lang="zh-CN" altLang="en-US" sz="1800" dirty="0">
                <a:latin typeface="+mn-ea"/>
              </a:rPr>
              <a:t>与</a:t>
            </a:r>
            <a:r>
              <a:rPr lang="en-US" altLang="zh-CN" sz="1800" dirty="0">
                <a:latin typeface="+mn-ea"/>
              </a:rPr>
              <a:t>DAC</a:t>
            </a:r>
          </a:p>
          <a:p>
            <a:r>
              <a:rPr lang="zh-CN" altLang="en-US" sz="1800" dirty="0">
                <a:latin typeface="+mn-ea"/>
              </a:rPr>
              <a:t>采样率最高达</a:t>
            </a:r>
            <a:r>
              <a:rPr lang="en-US" altLang="zh-CN" sz="1800" dirty="0">
                <a:latin typeface="+mn-ea"/>
              </a:rPr>
              <a:t>432 </a:t>
            </a:r>
            <a:r>
              <a:rPr lang="en-US" altLang="zh-CN" sz="1800" dirty="0" smtClean="0">
                <a:latin typeface="+mn-ea"/>
              </a:rPr>
              <a:t>KS/s</a:t>
            </a:r>
          </a:p>
          <a:p>
            <a:r>
              <a:rPr lang="zh-CN" altLang="en-US" sz="1800" dirty="0" smtClean="0">
                <a:latin typeface="+mn-ea"/>
              </a:rPr>
              <a:t>可编程</a:t>
            </a:r>
            <a:r>
              <a:rPr lang="zh-CN" altLang="en-US" sz="1800" dirty="0">
                <a:latin typeface="+mn-ea"/>
              </a:rPr>
              <a:t>输入范围：</a:t>
            </a:r>
            <a:r>
              <a:rPr lang="en-US" altLang="zh-CN" sz="1800" dirty="0">
                <a:latin typeface="+mn-ea"/>
              </a:rPr>
              <a:t>±40 V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±10 V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±3.16 V</a:t>
            </a:r>
            <a:r>
              <a:rPr lang="zh-CN" altLang="en-US" sz="1800" dirty="0">
                <a:latin typeface="+mn-ea"/>
              </a:rPr>
              <a:t>， </a:t>
            </a:r>
            <a:r>
              <a:rPr lang="en-US" altLang="zh-CN" sz="1800" dirty="0">
                <a:latin typeface="+mn-ea"/>
              </a:rPr>
              <a:t>±1 V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±0.316 V</a:t>
            </a:r>
          </a:p>
          <a:p>
            <a:r>
              <a:rPr lang="zh-CN" altLang="en-US" sz="1800" dirty="0">
                <a:latin typeface="+mn-ea"/>
              </a:rPr>
              <a:t>可编程输出范围：</a:t>
            </a:r>
            <a:r>
              <a:rPr lang="en-US" altLang="zh-CN" sz="1800" dirty="0">
                <a:latin typeface="+mn-ea"/>
              </a:rPr>
              <a:t>±10 V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±1 V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±0.1 V</a:t>
            </a:r>
          </a:p>
          <a:p>
            <a:r>
              <a:rPr lang="zh-CN" altLang="en-US" sz="1800" dirty="0">
                <a:latin typeface="+mn-ea"/>
              </a:rPr>
              <a:t>交流或直流输入耦合，可软件选择</a:t>
            </a:r>
          </a:p>
          <a:p>
            <a:r>
              <a:rPr lang="zh-CN" altLang="en-US" sz="1800" dirty="0">
                <a:latin typeface="+mn-ea"/>
              </a:rPr>
              <a:t>触发</a:t>
            </a:r>
            <a:r>
              <a:rPr lang="en-US" altLang="zh-CN" sz="1800" dirty="0">
                <a:latin typeface="+mn-ea"/>
              </a:rPr>
              <a:t>I/O</a:t>
            </a:r>
            <a:r>
              <a:rPr lang="zh-CN" altLang="en-US" sz="1800" dirty="0">
                <a:latin typeface="+mn-ea"/>
              </a:rPr>
              <a:t>接头，用于外部数字触发信号的</a:t>
            </a:r>
          </a:p>
          <a:p>
            <a:r>
              <a:rPr lang="zh-CN" altLang="en-US" sz="1800" dirty="0">
                <a:latin typeface="+mn-ea"/>
              </a:rPr>
              <a:t>每路模拟输入上都支持</a:t>
            </a:r>
            <a:r>
              <a:rPr lang="en-US" altLang="zh-CN" sz="1800" dirty="0">
                <a:latin typeface="+mn-ea"/>
              </a:rPr>
              <a:t>IEPE</a:t>
            </a:r>
            <a:r>
              <a:rPr lang="zh-CN" altLang="en-US" sz="1800" dirty="0" smtClean="0">
                <a:latin typeface="+mn-ea"/>
              </a:rPr>
              <a:t>输出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应用领域：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机械系统的模态测试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大桥结构健康</a:t>
            </a:r>
            <a:r>
              <a:rPr lang="zh-CN" altLang="en-US" sz="1400" dirty="0" smtClean="0">
                <a:latin typeface="+mn-ea"/>
              </a:rPr>
              <a:t>监测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麦克风测试</a:t>
            </a:r>
            <a:endParaRPr lang="en-US" altLang="zh-CN" sz="1400" dirty="0" smtClean="0">
              <a:latin typeface="+mn-ea"/>
            </a:endParaRPr>
          </a:p>
          <a:p>
            <a:pPr lvl="1"/>
            <a:endParaRPr lang="en-US" altLang="zh-CN" sz="1400" dirty="0" smtClean="0">
              <a:latin typeface="+mn-ea"/>
            </a:endParaRPr>
          </a:p>
          <a:p>
            <a:pPr lvl="1"/>
            <a:endParaRPr lang="en-US" altLang="zh-CN" sz="1400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81125" y="5100103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from ADLINK</a:t>
            </a:r>
            <a:endParaRPr lang="zh-CN" altLang="en-US" sz="1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0317" y="2013164"/>
            <a:ext cx="3924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9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软件功能介绍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200025" y="1128453"/>
            <a:ext cx="6846494" cy="478952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提供多种激励：</a:t>
            </a:r>
            <a:endParaRPr lang="en-US" altLang="zh-CN" sz="2000" dirty="0" smtClean="0"/>
          </a:p>
          <a:p>
            <a:pPr lvl="1"/>
            <a:r>
              <a:rPr lang="en-US" altLang="zh-CN" sz="1600" dirty="0" err="1" smtClean="0"/>
              <a:t>WhiteNoise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Chirp</a:t>
            </a:r>
            <a:endParaRPr lang="en-US" altLang="zh-CN" sz="1600" dirty="0" smtClean="0"/>
          </a:p>
          <a:p>
            <a:r>
              <a:rPr lang="zh-CN" altLang="en-US" sz="2000" dirty="0" smtClean="0"/>
              <a:t>分析结果包括：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幅值响应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THD</a:t>
            </a:r>
            <a:endParaRPr lang="en-US" altLang="zh-CN" sz="1600" dirty="0" smtClean="0"/>
          </a:p>
          <a:p>
            <a:r>
              <a:rPr lang="zh-CN" altLang="en-US" sz="2000" dirty="0" smtClean="0"/>
              <a:t>通过</a:t>
            </a:r>
            <a:r>
              <a:rPr lang="zh-CN" altLang="en-US" sz="2000" dirty="0"/>
              <a:t>简仪科技</a:t>
            </a:r>
            <a:r>
              <a:rPr lang="en-US" altLang="zh-CN" sz="2000" dirty="0"/>
              <a:t>MACO</a:t>
            </a:r>
            <a:r>
              <a:rPr lang="zh-CN" altLang="en-US" sz="2000" dirty="0"/>
              <a:t>概念，客户能够直接调用封装好的类库进行自主的定制开发</a:t>
            </a:r>
            <a:endParaRPr lang="en-US" altLang="zh-CN" sz="2000" dirty="0"/>
          </a:p>
          <a:p>
            <a:r>
              <a:rPr lang="zh-CN" altLang="en-US" sz="2000" dirty="0"/>
              <a:t>支持</a:t>
            </a:r>
            <a:endParaRPr lang="en-US" altLang="zh-CN" sz="2000" dirty="0"/>
          </a:p>
          <a:p>
            <a:pPr lvl="1"/>
            <a:r>
              <a:rPr lang="zh-CN" altLang="en-US" sz="1800" dirty="0"/>
              <a:t>便捷的</a:t>
            </a:r>
            <a:r>
              <a:rPr lang="en-US" altLang="zh-CN" sz="1800" dirty="0"/>
              <a:t>GUI</a:t>
            </a:r>
            <a:r>
              <a:rPr lang="zh-CN" altLang="en-US" sz="1800" dirty="0"/>
              <a:t>画面呈现数据和资料</a:t>
            </a:r>
            <a:endParaRPr lang="en-US" altLang="zh-CN" sz="1800" dirty="0"/>
          </a:p>
          <a:p>
            <a:pPr lvl="1"/>
            <a:r>
              <a:rPr lang="zh-CN" altLang="en-US" sz="1800" dirty="0"/>
              <a:t>右键存储量测数据、单键存储</a:t>
            </a:r>
            <a:r>
              <a:rPr lang="en-US" altLang="zh-CN" sz="1800" dirty="0"/>
              <a:t>CSV</a:t>
            </a:r>
            <a:r>
              <a:rPr lang="zh-CN" altLang="en-US" sz="1800" dirty="0"/>
              <a:t>资料</a:t>
            </a:r>
            <a:endParaRPr lang="en-US" altLang="zh-CN" sz="1800" dirty="0"/>
          </a:p>
          <a:p>
            <a:pPr lvl="1"/>
            <a:r>
              <a:rPr lang="zh-CN" altLang="en-US" sz="1800" dirty="0"/>
              <a:t>开放环境可加入第三方分析工具</a:t>
            </a:r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013" y="74141"/>
            <a:ext cx="3843711" cy="37593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53" y="3902228"/>
            <a:ext cx="2957717" cy="28965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26" y="3902228"/>
            <a:ext cx="2908479" cy="28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7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268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Palatino</vt:lpstr>
      <vt:lpstr>新細明體</vt:lpstr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MACOs – Speaker Test 麦克风测试</vt:lpstr>
      <vt:lpstr>硬件：PXI-69527  24位高分辨率动态信号采集与发生模块</vt:lpstr>
      <vt:lpstr>软件功能介绍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JiaWei Lin</dc:creator>
  <cp:lastModifiedBy>Windows 用户</cp:lastModifiedBy>
  <cp:revision>41</cp:revision>
  <dcterms:created xsi:type="dcterms:W3CDTF">2017-03-08T02:23:19Z</dcterms:created>
  <dcterms:modified xsi:type="dcterms:W3CDTF">2017-10-18T05:30:28Z</dcterms:modified>
</cp:coreProperties>
</file>